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2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10174-23E7-467C-9136-CE64B2997D9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BD8AA-391F-4038-BE90-1D4A01AD73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15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</a:t>
            </a:r>
            <a:r>
              <a:rPr lang="fr-FR" dirty="0" err="1"/>
              <a:t>modest</a:t>
            </a:r>
            <a:r>
              <a:rPr lang="fr-FR" dirty="0"/>
              <a:t> </a:t>
            </a:r>
            <a:r>
              <a:rPr lang="fr-FR" dirty="0" err="1"/>
              <a:t>proposal</a:t>
            </a:r>
            <a:r>
              <a:rPr lang="fr-FR" baseline="0"/>
              <a:t> 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86227-14D7-49FA-96FD-A5FCDD7D2BB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412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category should include :</a:t>
            </a:r>
          </a:p>
          <a:p>
            <a:r>
              <a:rPr lang="fr-FR" dirty="0"/>
              <a:t>…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contemporary religions : Religious</a:t>
            </a:r>
            <a:r>
              <a:rPr lang="en-US" baseline="0" dirty="0"/>
              <a:t> concept</a:t>
            </a:r>
            <a:endParaRPr lang="en-US" dirty="0"/>
          </a:p>
          <a:p>
            <a:endParaRPr lang="fr-FR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a French program of alignments between deities and mythological beings in PACTOLS and </a:t>
            </a:r>
            <a:r>
              <a:rPr lang="en-US" dirty="0" err="1"/>
              <a:t>IDRef</a:t>
            </a:r>
            <a:r>
              <a:rPr lang="en-US" dirty="0"/>
              <a:t> (French repository for higher education) Ref </a:t>
            </a:r>
            <a:r>
              <a:rPr lang="en-US" dirty="0" err="1"/>
              <a:t>Divinités</a:t>
            </a:r>
            <a:r>
              <a:rPr lang="en-US" dirty="0"/>
              <a:t>,</a:t>
            </a:r>
            <a:r>
              <a:rPr lang="en-US" baseline="0" dirty="0"/>
              <a:t> </a:t>
            </a:r>
            <a:r>
              <a:rPr lang="en-US" dirty="0"/>
              <a:t>the scientific committee agreed</a:t>
            </a:r>
            <a:r>
              <a:rPr lang="en-US" baseline="0" dirty="0"/>
              <a:t> on </a:t>
            </a:r>
            <a:r>
              <a:rPr lang="en-US" baseline="0" dirty="0" err="1"/>
              <a:t>s</a:t>
            </a:r>
            <a:r>
              <a:rPr lang="en-US" dirty="0" err="1"/>
              <a:t>uprahuman</a:t>
            </a:r>
            <a:r>
              <a:rPr lang="en-US" dirty="0"/>
              <a:t> beings / entities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86227-14D7-49FA-96FD-A5FCDD7D2BB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216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 : could</a:t>
            </a:r>
            <a:r>
              <a:rPr lang="en-US" baseline="0" dirty="0"/>
              <a:t> be on a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level or imply a change of definition of propositional objects ?</a:t>
            </a:r>
          </a:p>
          <a:p>
            <a:endParaRPr lang="en-US" dirty="0"/>
          </a:p>
          <a:p>
            <a:r>
              <a:rPr lang="en-US" dirty="0"/>
              <a:t>Cannot be Roles </a:t>
            </a:r>
            <a:r>
              <a:rPr lang="en-US" baseline="0" dirty="0"/>
              <a:t> or </a:t>
            </a:r>
            <a:r>
              <a:rPr lang="en-US" dirty="0"/>
              <a:t> Functions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term classifies attitudes and/or social behaviors that are expected of a person and which result from or are acquired through the relation of that person with other individuals or social groups.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AAT has Legendary characters (human like) / Religious characters</a:t>
            </a:r>
            <a:r>
              <a:rPr lang="en-US" baseline="0" dirty="0"/>
              <a:t> </a:t>
            </a:r>
            <a:r>
              <a:rPr lang="en-US" dirty="0"/>
              <a:t>and legendary beings</a:t>
            </a:r>
            <a:r>
              <a:rPr lang="en-US" baseline="0" dirty="0"/>
              <a:t> </a:t>
            </a:r>
            <a:endParaRPr lang="en-US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86227-14D7-49FA-96FD-A5FCDD7D2BB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568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62BE8CB-DBB4-47BC-8424-6A4706477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01A800A0-34B8-49D1-AE4E-FC89FB93B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C34A317-116F-40D7-948E-94787A3F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132FF6C9-D180-4E16-BAE2-94AC18C2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253566D-9EFE-48EA-8311-A0C3BF5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4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83AFC88-3D02-4E3D-8BC2-C8CAAC90C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3F3F12B5-5BA0-4CFA-AF73-AB3D84582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3A312401-78A1-4B19-B7E0-C8B1A899F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006C31E5-D7CC-4396-90C2-3F2E7859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30C025D-9DCD-46B3-98F7-6F01F7DEB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917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DADF36EE-FA6A-4EFF-9999-6493A11E8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36F13071-7CC5-4120-881B-E1C5B321F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07570672-F602-4492-8A37-F0A62199A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E03939B-AD99-413D-AD0E-D6924636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04E1B581-6684-4C69-BABE-A26CB1B5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52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EBB1CF5-2D7F-4CBD-9F75-5E8BCB0DC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E6BF04C-CD8F-4E38-A0B5-40859421E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9A5C92E4-52C0-4182-9F43-7D890A678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555C9D4C-9272-4A1A-82D1-E1021B291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708E32C-2C22-4A59-8540-83D8358A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913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12BB46A-2905-4EB2-9FD3-937C2AF1C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0BF4747B-D74F-4519-B2C0-E21031F04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7545867-E6BB-4E39-94C6-2EAA2051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C472651-28D6-42B0-8E7D-D840F2EA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EFCAAE2-CE95-456A-8F6E-DD0A07E3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818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61F9DC9-4087-4610-B9A5-ABEA0DEFD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7E0F6E0-C9B2-4828-9B73-9B8AF4074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F3B5A944-3E67-4C55-A9F3-6268BB45E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DE8E2EC8-DF9D-401D-BCAE-A3E8F2493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66A85019-CAE8-4990-9636-276260E9F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0FC33233-7560-4E5E-80A9-417221C9A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658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BFD54B2-5856-4845-98E0-80E9C1C81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018833A3-8603-42E6-9968-8EC0B3ABC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DFD20DE9-8064-48E0-9B37-21C4586D8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47BAE688-F523-40E8-B9F5-EED22068B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0B196278-2C3D-48B7-A395-B82F3389B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76DF07F3-7306-41B9-8215-8551C5AE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95E791DE-1320-4CC2-9EDF-804B5413B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DADF6D33-0EF7-4FAE-8E4F-BC1B0EB2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586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7B6D8B0-566A-4B63-8E41-1AC507E1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54556D53-B3F2-49E1-AA6C-22DA1F80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555B7035-B6F9-4B51-8667-EBB8C6BD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2E1CD6C1-BE88-4EAD-B3BF-7B3D875A1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759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8B8A4D44-2C6C-49C2-BB04-BB22228BF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5E84B2C6-DDCD-44C4-AB37-D490DB1B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FB348E28-19A0-4894-AB3B-0BCCF2E4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8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2AC9C33-B129-439A-8168-249026F22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4681315-F26B-4CF5-802F-60FCE2325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77D5AE1C-40FF-4707-A704-2FD766505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E8360D0-2E9C-4A62-A08A-F138170D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78B1FE04-F1CA-475E-8B07-2397EABFF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25AD343D-E625-4BF9-A981-ECC74B4AC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96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8F4CFE9-805E-4B94-86C0-3504F7D54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AB9720DC-94D1-4F70-875A-ADF917D42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A1F55786-7197-4DB9-84AB-70A088302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100550ED-4142-4293-A102-05814042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EFF6113F-DB27-4616-A673-14B2C2CB7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9E33B37B-998E-4AD4-AD44-DA5AF0A7F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604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FF576885-808D-45B3-B479-64E99E83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0D5F343-AC5F-4013-9316-BC6363E8F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46A65058-7E51-4B7C-9766-954399283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58808-E1E4-40AF-9B5D-F1F5C744A862}" type="datetimeFigureOut">
              <a:rPr lang="el-GR" smtClean="0"/>
              <a:t>22/11/2019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599BC6D-E5B8-4C24-89BD-28DA4A8D5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291FE2C-30A7-4EC5-8639-4178F6B09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1C503-E987-4930-B8CF-D5DA55B044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339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Tying</a:t>
            </a:r>
            <a:r>
              <a:rPr lang="fr-FR" dirty="0"/>
              <a:t> up </a:t>
            </a:r>
            <a:r>
              <a:rPr lang="fr-FR" dirty="0" err="1"/>
              <a:t>terminology</a:t>
            </a:r>
            <a:r>
              <a:rPr lang="fr-FR" dirty="0"/>
              <a:t> </a:t>
            </a:r>
            <a:r>
              <a:rPr lang="fr-FR" dirty="0" err="1"/>
              <a:t>loose</a:t>
            </a:r>
            <a:r>
              <a:rPr lang="fr-FR" dirty="0"/>
              <a:t> ends 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DARIAH thesaurus Maintenance WG</a:t>
            </a:r>
          </a:p>
          <a:p>
            <a:r>
              <a:rPr lang="fr-FR" dirty="0"/>
              <a:t>BBT Curation </a:t>
            </a:r>
            <a:r>
              <a:rPr lang="fr-FR" dirty="0" err="1"/>
              <a:t>Committee</a:t>
            </a:r>
            <a:r>
              <a:rPr lang="fr-FR" dirty="0"/>
              <a:t> </a:t>
            </a:r>
            <a:r>
              <a:rPr lang="fr-FR" dirty="0" err="1"/>
              <a:t>Annual</a:t>
            </a:r>
            <a:r>
              <a:rPr lang="fr-FR" dirty="0"/>
              <a:t> Meeting</a:t>
            </a:r>
          </a:p>
          <a:p>
            <a:r>
              <a:rPr lang="fr-FR" dirty="0"/>
              <a:t>13th </a:t>
            </a:r>
            <a:r>
              <a:rPr lang="fr-FR" dirty="0" err="1"/>
              <a:t>November</a:t>
            </a:r>
            <a:r>
              <a:rPr lang="fr-FR" dirty="0"/>
              <a:t> 2019</a:t>
            </a:r>
          </a:p>
          <a:p>
            <a:r>
              <a:rPr lang="fr-FR" dirty="0" err="1"/>
              <a:t>Athens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69" y="5449345"/>
            <a:ext cx="2905631" cy="9324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480" y="5598695"/>
            <a:ext cx="764504" cy="9743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824" y="5710996"/>
            <a:ext cx="721892" cy="72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Fictional</a:t>
            </a:r>
            <a:r>
              <a:rPr lang="fr-FR" dirty="0"/>
              <a:t> / </a:t>
            </a:r>
            <a:r>
              <a:rPr lang="fr-FR" dirty="0" err="1"/>
              <a:t>mythological</a:t>
            </a:r>
            <a:r>
              <a:rPr lang="fr-FR" dirty="0"/>
              <a:t> / </a:t>
            </a:r>
            <a:r>
              <a:rPr lang="fr-FR" dirty="0" err="1"/>
              <a:t>supernatural</a:t>
            </a:r>
            <a:r>
              <a:rPr lang="fr-FR" dirty="0"/>
              <a:t> </a:t>
            </a:r>
            <a:r>
              <a:rPr lang="fr-FR" dirty="0" err="1"/>
              <a:t>entitites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Supernatural beings : kinds of beings from religion, mythology or folklore</a:t>
            </a:r>
          </a:p>
          <a:p>
            <a:r>
              <a:rPr lang="en-US" dirty="0"/>
              <a:t>Mythical characters : persons or animals from mythology</a:t>
            </a:r>
          </a:p>
          <a:p>
            <a:r>
              <a:rPr lang="fr-FR" dirty="0" err="1"/>
              <a:t>Hypothetical</a:t>
            </a:r>
            <a:r>
              <a:rPr lang="fr-FR" dirty="0"/>
              <a:t> </a:t>
            </a:r>
            <a:r>
              <a:rPr lang="fr-FR" dirty="0" err="1"/>
              <a:t>entities</a:t>
            </a:r>
            <a:r>
              <a:rPr lang="fr-FR" dirty="0"/>
              <a:t> : </a:t>
            </a:r>
            <a:r>
              <a:rPr lang="en-US" dirty="0" err="1"/>
              <a:t>entites</a:t>
            </a:r>
            <a:r>
              <a:rPr lang="en-US" dirty="0"/>
              <a:t> whose existence is possible, but not proven (cryptids)</a:t>
            </a:r>
            <a:endParaRPr lang="fr-FR" dirty="0"/>
          </a:p>
          <a:p>
            <a:r>
              <a:rPr lang="en-US" dirty="0"/>
              <a:t>Fictional entities : entities that only exists in a work of fiction </a:t>
            </a:r>
          </a:p>
          <a:p>
            <a:r>
              <a:rPr lang="en-US" dirty="0"/>
              <a:t>Abstract beings : entities that has no physical realization</a:t>
            </a:r>
          </a:p>
          <a:p>
            <a:r>
              <a:rPr lang="en-US" dirty="0"/>
              <a:t>Deities : gods or goddesses, divine beings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1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Fictional</a:t>
            </a:r>
            <a:r>
              <a:rPr lang="fr-FR" dirty="0"/>
              <a:t> / </a:t>
            </a:r>
            <a:r>
              <a:rPr lang="fr-FR" dirty="0" err="1"/>
              <a:t>mythological</a:t>
            </a:r>
            <a:r>
              <a:rPr lang="fr-FR" dirty="0"/>
              <a:t> / </a:t>
            </a:r>
            <a:r>
              <a:rPr lang="fr-FR" dirty="0" err="1"/>
              <a:t>supernatural</a:t>
            </a:r>
            <a:r>
              <a:rPr lang="fr-FR" dirty="0"/>
              <a:t> </a:t>
            </a:r>
            <a:r>
              <a:rPr lang="fr-FR" dirty="0" err="1"/>
              <a:t>entitites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Conceptual</a:t>
            </a:r>
            <a:r>
              <a:rPr lang="fr-FR" dirty="0"/>
              <a:t> </a:t>
            </a:r>
            <a:r>
              <a:rPr lang="fr-FR" dirty="0" err="1"/>
              <a:t>objects</a:t>
            </a:r>
            <a:endParaRPr lang="fr-FR" dirty="0"/>
          </a:p>
          <a:p>
            <a:pPr lvl="1"/>
            <a:r>
              <a:rPr lang="fr-FR" dirty="0" err="1"/>
              <a:t>Propositional</a:t>
            </a:r>
            <a:r>
              <a:rPr lang="fr-FR" dirty="0"/>
              <a:t> </a:t>
            </a:r>
            <a:r>
              <a:rPr lang="fr-FR" dirty="0" err="1"/>
              <a:t>objects</a:t>
            </a:r>
            <a:endParaRPr lang="fr-FR" dirty="0"/>
          </a:p>
          <a:p>
            <a:pPr marL="457200" lvl="1" indent="0">
              <a:buNone/>
            </a:pPr>
            <a:r>
              <a:rPr lang="en-US" dirty="0"/>
              <a:t>This term classifies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mental contents produced by human activity</a:t>
            </a:r>
            <a:r>
              <a:rPr lang="en-US" dirty="0"/>
              <a:t>, representing data of physical, logical 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psychological realities </a:t>
            </a:r>
            <a:r>
              <a:rPr lang="en-US" dirty="0"/>
              <a:t>or even fiction. These objects, though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expressed</a:t>
            </a:r>
            <a:r>
              <a:rPr lang="en-US" dirty="0"/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by the use of symbols, do not depend on them, a fact that allows their transcription to another set of symbols</a:t>
            </a:r>
            <a:r>
              <a:rPr lang="en-US" dirty="0"/>
              <a:t>. However a propositional object sometimes cannot be differentiated distinctively from the used symbols (e.g. a poem).</a:t>
            </a:r>
            <a:endParaRPr lang="fr-FR" dirty="0"/>
          </a:p>
          <a:p>
            <a:pPr lvl="2"/>
            <a:r>
              <a:rPr lang="en-US" i="1" dirty="0"/>
              <a:t>Hypothetical entities : </a:t>
            </a:r>
            <a:r>
              <a:rPr lang="en-US" i="1" dirty="0" err="1"/>
              <a:t>suprahuman</a:t>
            </a:r>
            <a:r>
              <a:rPr lang="en-US" i="1" dirty="0"/>
              <a:t> beings, mythical entities</a:t>
            </a:r>
          </a:p>
          <a:p>
            <a:pPr lvl="2"/>
            <a:r>
              <a:rPr lang="en-US" i="1" dirty="0"/>
              <a:t>Fictional characters </a:t>
            </a:r>
          </a:p>
        </p:txBody>
      </p:sp>
    </p:spTree>
    <p:extLst>
      <p:ext uri="{BB962C8B-B14F-4D97-AF65-F5344CB8AC3E}">
        <p14:creationId xmlns:p14="http://schemas.microsoft.com/office/powerpoint/2010/main" val="17438002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303</Words>
  <Application>Microsoft Office PowerPoint</Application>
  <PresentationFormat>Ευρεία οθόνη</PresentationFormat>
  <Paragraphs>33</Paragraphs>
  <Slides>3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Tying up terminology loose ends ?</vt:lpstr>
      <vt:lpstr>Fictional / mythological / supernatural entitites</vt:lpstr>
      <vt:lpstr>Fictional / mythological / supernatural entitites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Tying up terminology loose ends ?</dc:title>
  <dc:creator>Helen Goulis</dc:creator>
  <cp:lastModifiedBy>Helen Goulis</cp:lastModifiedBy>
  <cp:revision>2</cp:revision>
  <dcterms:created xsi:type="dcterms:W3CDTF">2019-11-21T13:50:50Z</dcterms:created>
  <dcterms:modified xsi:type="dcterms:W3CDTF">2019-11-22T09:08:22Z</dcterms:modified>
</cp:coreProperties>
</file>