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8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63442" autoAdjust="0"/>
  </p:normalViewPr>
  <p:slideViewPr>
    <p:cSldViewPr snapToGrid="0">
      <p:cViewPr varScale="1">
        <p:scale>
          <a:sx n="53" d="100"/>
          <a:sy n="53" d="100"/>
        </p:scale>
        <p:origin x="15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3552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4FDDD3-3186-4C96-8BD6-12B3371A0B6B}" type="datetimeFigureOut">
              <a:rPr lang="fr-FR" smtClean="0"/>
              <a:t>22/11/2019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E86227-14D7-49FA-96FD-A5FCDD7D2BB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749447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A </a:t>
            </a:r>
            <a:r>
              <a:rPr lang="fr-FR" dirty="0" err="1" smtClean="0"/>
              <a:t>modest</a:t>
            </a:r>
            <a:r>
              <a:rPr lang="fr-FR" dirty="0" smtClean="0"/>
              <a:t> </a:t>
            </a:r>
            <a:r>
              <a:rPr lang="fr-FR" dirty="0" err="1" smtClean="0"/>
              <a:t>proposal</a:t>
            </a:r>
            <a:r>
              <a:rPr lang="fr-FR" baseline="0" smtClean="0"/>
              <a:t> at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86227-14D7-49FA-96FD-A5FCDD7D2BB1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94127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Rituals are set </a:t>
            </a:r>
            <a:r>
              <a:rPr lang="en-US" dirty="0"/>
              <a:t>of actions, performed mainly for their symbolic </a:t>
            </a:r>
            <a:r>
              <a:rPr lang="en-US" dirty="0" smtClean="0"/>
              <a:t>value</a:t>
            </a:r>
          </a:p>
          <a:p>
            <a:r>
              <a:rPr lang="en-US" dirty="0" smtClean="0"/>
              <a:t>We suggest to put the</a:t>
            </a:r>
            <a:r>
              <a:rPr lang="en-US" baseline="0" dirty="0" smtClean="0"/>
              <a:t> concept </a:t>
            </a:r>
            <a:r>
              <a:rPr lang="en-US" dirty="0" smtClean="0"/>
              <a:t>under Functions</a:t>
            </a:r>
            <a:r>
              <a:rPr lang="en-US" baseline="0" dirty="0" smtClean="0"/>
              <a:t> although there is also a normative and social aspect to rituals</a:t>
            </a:r>
          </a:p>
          <a:p>
            <a:r>
              <a:rPr lang="en-US" baseline="0" dirty="0" smtClean="0"/>
              <a:t>But there is also a procedural side to rituals : purification, rite of passage</a:t>
            </a:r>
            <a:endParaRPr lang="en-US" dirty="0"/>
          </a:p>
          <a:p>
            <a:r>
              <a:rPr lang="en-US" dirty="0"/>
              <a:t>	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86227-14D7-49FA-96FD-A5FCDD7D2BB1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03546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1125F-0F40-42A6-9858-9F5D322C2A7F}" type="datetimeFigureOut">
              <a:rPr lang="fr-FR" smtClean="0"/>
              <a:t>22/11/2019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0E159-F5B3-4183-92A1-4B25DFCA1DB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38324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1125F-0F40-42A6-9858-9F5D322C2A7F}" type="datetimeFigureOut">
              <a:rPr lang="fr-FR" smtClean="0"/>
              <a:t>22/11/2019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0E159-F5B3-4183-92A1-4B25DFCA1DB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70860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1125F-0F40-42A6-9858-9F5D322C2A7F}" type="datetimeFigureOut">
              <a:rPr lang="fr-FR" smtClean="0"/>
              <a:t>22/11/2019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0E159-F5B3-4183-92A1-4B25DFCA1DB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08336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1125F-0F40-42A6-9858-9F5D322C2A7F}" type="datetimeFigureOut">
              <a:rPr lang="fr-FR" smtClean="0"/>
              <a:t>22/11/2019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0E159-F5B3-4183-92A1-4B25DFCA1DB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6736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1125F-0F40-42A6-9858-9F5D322C2A7F}" type="datetimeFigureOut">
              <a:rPr lang="fr-FR" smtClean="0"/>
              <a:t>22/11/2019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0E159-F5B3-4183-92A1-4B25DFCA1DB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06606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1125F-0F40-42A6-9858-9F5D322C2A7F}" type="datetimeFigureOut">
              <a:rPr lang="fr-FR" smtClean="0"/>
              <a:t>22/11/2019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0E159-F5B3-4183-92A1-4B25DFCA1DB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27982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1125F-0F40-42A6-9858-9F5D322C2A7F}" type="datetimeFigureOut">
              <a:rPr lang="fr-FR" smtClean="0"/>
              <a:t>22/11/2019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0E159-F5B3-4183-92A1-4B25DFCA1DB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693053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1125F-0F40-42A6-9858-9F5D322C2A7F}" type="datetimeFigureOut">
              <a:rPr lang="fr-FR" smtClean="0"/>
              <a:t>22/11/2019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0E159-F5B3-4183-92A1-4B25DFCA1DB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80851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1125F-0F40-42A6-9858-9F5D322C2A7F}" type="datetimeFigureOut">
              <a:rPr lang="fr-FR" smtClean="0"/>
              <a:t>22/11/2019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0E159-F5B3-4183-92A1-4B25DFCA1DB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7336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1125F-0F40-42A6-9858-9F5D322C2A7F}" type="datetimeFigureOut">
              <a:rPr lang="fr-FR" smtClean="0"/>
              <a:t>22/11/2019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0E159-F5B3-4183-92A1-4B25DFCA1DB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56427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1125F-0F40-42A6-9858-9F5D322C2A7F}" type="datetimeFigureOut">
              <a:rPr lang="fr-FR" smtClean="0"/>
              <a:t>22/11/2019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0E159-F5B3-4183-92A1-4B25DFCA1DB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1138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D1125F-0F40-42A6-9858-9F5D322C2A7F}" type="datetimeFigureOut">
              <a:rPr lang="fr-FR" smtClean="0"/>
              <a:t>22/11/2019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60E159-F5B3-4183-92A1-4B25DFCA1DB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99545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err="1"/>
              <a:t>Tying</a:t>
            </a:r>
            <a:r>
              <a:rPr lang="fr-FR" dirty="0"/>
              <a:t> up </a:t>
            </a:r>
            <a:r>
              <a:rPr lang="fr-FR" dirty="0" err="1"/>
              <a:t>terminology</a:t>
            </a:r>
            <a:r>
              <a:rPr lang="fr-FR" dirty="0"/>
              <a:t> </a:t>
            </a:r>
            <a:r>
              <a:rPr lang="fr-FR" dirty="0" err="1"/>
              <a:t>loose</a:t>
            </a:r>
            <a:r>
              <a:rPr lang="fr-FR" dirty="0"/>
              <a:t> </a:t>
            </a:r>
            <a:r>
              <a:rPr lang="fr-FR" dirty="0" smtClean="0"/>
              <a:t>ends ?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/>
              <a:t>DARIAH thesaurus Maintenance WG</a:t>
            </a:r>
          </a:p>
          <a:p>
            <a:r>
              <a:rPr lang="fr-FR" dirty="0"/>
              <a:t>BBT Curation </a:t>
            </a:r>
            <a:r>
              <a:rPr lang="fr-FR" dirty="0" err="1"/>
              <a:t>Committee</a:t>
            </a:r>
            <a:r>
              <a:rPr lang="fr-FR" dirty="0"/>
              <a:t> </a:t>
            </a:r>
            <a:r>
              <a:rPr lang="fr-FR" dirty="0" err="1"/>
              <a:t>Annual</a:t>
            </a:r>
            <a:r>
              <a:rPr lang="fr-FR" dirty="0"/>
              <a:t> Meeting</a:t>
            </a:r>
          </a:p>
          <a:p>
            <a:r>
              <a:rPr lang="fr-FR" dirty="0"/>
              <a:t>13th </a:t>
            </a:r>
            <a:r>
              <a:rPr lang="fr-FR" dirty="0" err="1"/>
              <a:t>November</a:t>
            </a:r>
            <a:r>
              <a:rPr lang="fr-FR" dirty="0"/>
              <a:t> 2019</a:t>
            </a:r>
          </a:p>
          <a:p>
            <a:r>
              <a:rPr lang="fr-FR" dirty="0" err="1"/>
              <a:t>Athens</a:t>
            </a:r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169" y="5449345"/>
            <a:ext cx="2905631" cy="932404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0480" y="5598695"/>
            <a:ext cx="764504" cy="974368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8824" y="5710996"/>
            <a:ext cx="721892" cy="721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44747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-190459"/>
            <a:ext cx="10515600" cy="1989279"/>
          </a:xfrm>
        </p:spPr>
        <p:txBody>
          <a:bodyPr/>
          <a:lstStyle/>
          <a:p>
            <a:r>
              <a:rPr lang="fr-FR" dirty="0" err="1" smtClean="0"/>
              <a:t>Rituals</a:t>
            </a:r>
            <a:r>
              <a:rPr lang="fr-FR" dirty="0" smtClean="0"/>
              <a:t> : </a:t>
            </a:r>
            <a:r>
              <a:rPr lang="en-US" dirty="0"/>
              <a:t>set of actions, performed mainly for their symbolic value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970210"/>
            <a:ext cx="10515600" cy="5952560"/>
          </a:xfrm>
        </p:spPr>
        <p:txBody>
          <a:bodyPr>
            <a:noAutofit/>
          </a:bodyPr>
          <a:lstStyle/>
          <a:p>
            <a:r>
              <a:rPr lang="fr-FR" sz="2000" dirty="0" err="1"/>
              <a:t>Functions</a:t>
            </a:r>
            <a:endParaRPr lang="fr-FR" sz="2000" dirty="0"/>
          </a:p>
          <a:p>
            <a:pPr marL="0" indent="0">
              <a:buNone/>
            </a:pPr>
            <a:r>
              <a:rPr lang="en-US" sz="1600" dirty="0"/>
              <a:t>This term classifies activities that are structural parts of a relatively stable complex system of permanent and self-contained procedures that repeat themselves within this system and thus contribute to its preservation. Although functions are part of a wider system, each function is completely distinct from the rest. As structural parts of a complex system, functions are actions that play a certain role within a system and aim at a specific goal, which they must accomplish. In this respect it is not possible that the purpose which a certain function has to achieve is different from that for which the function is performed. In other words, the purpose of a function is one of its identity criteria. Consequently, the notion of the function univocally relates the actions performed and the target achieved by these actions in such a way that, if some other target is achieved due to external factors, we speak of a different function or activity.</a:t>
            </a:r>
            <a:endParaRPr lang="fr-FR" sz="1600" dirty="0"/>
          </a:p>
          <a:p>
            <a:r>
              <a:rPr lang="fr-FR" sz="2000" dirty="0" err="1"/>
              <a:t>Norms</a:t>
            </a:r>
            <a:r>
              <a:rPr lang="fr-FR" sz="2000" dirty="0"/>
              <a:t> </a:t>
            </a:r>
          </a:p>
          <a:p>
            <a:pPr marL="0" indent="0">
              <a:buNone/>
            </a:pPr>
            <a:r>
              <a:rPr lang="fr-FR" sz="1600" dirty="0" err="1"/>
              <a:t>Temporary</a:t>
            </a:r>
            <a:r>
              <a:rPr lang="fr-FR" sz="1600" dirty="0"/>
              <a:t> </a:t>
            </a:r>
            <a:r>
              <a:rPr lang="fr-FR" sz="1600" dirty="0" smtClean="0"/>
              <a:t>Scope Note </a:t>
            </a:r>
            <a:r>
              <a:rPr lang="fr-FR" sz="1600" dirty="0"/>
              <a:t>: This </a:t>
            </a:r>
            <a:r>
              <a:rPr lang="fr-FR" sz="1600" dirty="0" err="1"/>
              <a:t>term</a:t>
            </a:r>
            <a:r>
              <a:rPr lang="fr-FR" sz="1600" dirty="0"/>
              <a:t> classifies </a:t>
            </a:r>
            <a:r>
              <a:rPr lang="fr-FR" sz="1600" dirty="0" err="1"/>
              <a:t>kinds</a:t>
            </a:r>
            <a:r>
              <a:rPr lang="fr-FR" sz="1600" dirty="0"/>
              <a:t> of </a:t>
            </a:r>
            <a:r>
              <a:rPr lang="fr-FR" sz="1600" dirty="0" err="1"/>
              <a:t>propositional</a:t>
            </a:r>
            <a:r>
              <a:rPr lang="fr-FR" sz="1600" dirty="0"/>
              <a:t> </a:t>
            </a:r>
            <a:r>
              <a:rPr lang="fr-FR" sz="1600" dirty="0" err="1"/>
              <a:t>objects</a:t>
            </a:r>
            <a:r>
              <a:rPr lang="fr-FR" sz="1600" dirty="0"/>
              <a:t> </a:t>
            </a:r>
            <a:r>
              <a:rPr lang="fr-FR" sz="1600" dirty="0" err="1"/>
              <a:t>aiming</a:t>
            </a:r>
            <a:r>
              <a:rPr lang="fr-FR" sz="1600" dirty="0"/>
              <a:t> at </a:t>
            </a:r>
            <a:r>
              <a:rPr lang="fr-FR" sz="1600" dirty="0" err="1"/>
              <a:t>regulating</a:t>
            </a:r>
            <a:r>
              <a:rPr lang="fr-FR" sz="1600" dirty="0"/>
              <a:t> </a:t>
            </a:r>
            <a:r>
              <a:rPr lang="fr-FR" sz="1600" dirty="0" err="1"/>
              <a:t>subjects</a:t>
            </a:r>
            <a:r>
              <a:rPr lang="fr-FR" sz="1600" dirty="0"/>
              <a:t>’ </a:t>
            </a:r>
            <a:r>
              <a:rPr lang="fr-FR" sz="1600" dirty="0" err="1"/>
              <a:t>behaviors</a:t>
            </a:r>
            <a:r>
              <a:rPr lang="fr-FR" sz="1600" dirty="0"/>
              <a:t>, by </a:t>
            </a:r>
            <a:r>
              <a:rPr lang="fr-FR" sz="1600" dirty="0" err="1"/>
              <a:t>means</a:t>
            </a:r>
            <a:r>
              <a:rPr lang="fr-FR" sz="1600" dirty="0"/>
              <a:t> of </a:t>
            </a:r>
            <a:r>
              <a:rPr lang="fr-FR" sz="1600" dirty="0" err="1"/>
              <a:t>effecting</a:t>
            </a:r>
            <a:r>
              <a:rPr lang="fr-FR" sz="1600" dirty="0"/>
              <a:t> </a:t>
            </a:r>
            <a:r>
              <a:rPr lang="fr-FR" sz="1600" dirty="0" err="1"/>
              <a:t>some</a:t>
            </a:r>
            <a:r>
              <a:rPr lang="fr-FR" sz="1600" dirty="0"/>
              <a:t> </a:t>
            </a:r>
            <a:r>
              <a:rPr lang="fr-FR" sz="1600" dirty="0" err="1"/>
              <a:t>specific</a:t>
            </a:r>
            <a:r>
              <a:rPr lang="fr-FR" sz="1600" dirty="0"/>
              <a:t> action. </a:t>
            </a:r>
            <a:r>
              <a:rPr lang="fr-FR" sz="1600" dirty="0" err="1"/>
              <a:t>Norms</a:t>
            </a:r>
            <a:r>
              <a:rPr lang="fr-FR" sz="1600" dirty="0"/>
              <a:t> </a:t>
            </a:r>
            <a:r>
              <a:rPr lang="fr-FR" sz="1600" dirty="0" err="1"/>
              <a:t>contribute</a:t>
            </a:r>
            <a:r>
              <a:rPr lang="fr-FR" sz="1600" dirty="0"/>
              <a:t> a </a:t>
            </a:r>
            <a:r>
              <a:rPr lang="fr-FR" sz="1600" dirty="0" err="1"/>
              <a:t>deontic</a:t>
            </a:r>
            <a:r>
              <a:rPr lang="fr-FR" sz="1600" dirty="0"/>
              <a:t> </a:t>
            </a:r>
            <a:r>
              <a:rPr lang="fr-FR" sz="1600" dirty="0" err="1"/>
              <a:t>purport</a:t>
            </a:r>
            <a:r>
              <a:rPr lang="fr-FR" sz="1600" dirty="0"/>
              <a:t> to types of </a:t>
            </a:r>
            <a:r>
              <a:rPr lang="fr-FR" sz="1600" dirty="0" err="1"/>
              <a:t>statements</a:t>
            </a:r>
            <a:r>
              <a:rPr lang="fr-FR" sz="1600" dirty="0"/>
              <a:t> and assertions and </a:t>
            </a:r>
            <a:r>
              <a:rPr lang="fr-FR" sz="1600" dirty="0" err="1"/>
              <a:t>they</a:t>
            </a:r>
            <a:r>
              <a:rPr lang="fr-FR" sz="1600" dirty="0"/>
              <a:t> </a:t>
            </a:r>
            <a:r>
              <a:rPr lang="fr-FR" sz="1600" dirty="0" err="1"/>
              <a:t>can</a:t>
            </a:r>
            <a:r>
              <a:rPr lang="fr-FR" sz="1600" dirty="0"/>
              <a:t> </a:t>
            </a:r>
            <a:r>
              <a:rPr lang="fr-FR" sz="1600" dirty="0" err="1"/>
              <a:t>be</a:t>
            </a:r>
            <a:r>
              <a:rPr lang="fr-FR" sz="1600" dirty="0"/>
              <a:t> </a:t>
            </a:r>
            <a:r>
              <a:rPr lang="fr-FR" sz="1600" dirty="0" err="1"/>
              <a:t>issued</a:t>
            </a:r>
            <a:r>
              <a:rPr lang="fr-FR" sz="1600" dirty="0"/>
              <a:t> </a:t>
            </a:r>
            <a:r>
              <a:rPr lang="fr-FR" sz="1600" dirty="0" err="1"/>
              <a:t>through</a:t>
            </a:r>
            <a:r>
              <a:rPr lang="fr-FR" sz="1600" dirty="0"/>
              <a:t> </a:t>
            </a:r>
            <a:r>
              <a:rPr lang="fr-FR" sz="1600" dirty="0" err="1"/>
              <a:t>commands</a:t>
            </a:r>
            <a:r>
              <a:rPr lang="fr-FR" sz="1600" dirty="0"/>
              <a:t>, permissions and prohibitions.</a:t>
            </a:r>
          </a:p>
          <a:p>
            <a:r>
              <a:rPr lang="fr-FR" sz="2000" dirty="0" err="1"/>
              <a:t>Roles</a:t>
            </a:r>
            <a:endParaRPr lang="fr-FR" sz="2000" dirty="0"/>
          </a:p>
          <a:p>
            <a:pPr marL="0" indent="0">
              <a:buNone/>
            </a:pPr>
            <a:r>
              <a:rPr lang="en-US" sz="1600" dirty="0"/>
              <a:t>This term classifies attitudes and/or social behaviors that are expected of a person and which result from or are acquired through the relation of that person with other individuals or social groups. </a:t>
            </a:r>
          </a:p>
          <a:p>
            <a:pPr marL="0" indent="0">
              <a:buNone/>
            </a:pPr>
            <a:r>
              <a:rPr lang="en-US" sz="3200" dirty="0"/>
              <a:t>					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			</a:t>
            </a:r>
          </a:p>
          <a:p>
            <a:pPr marL="0" indent="0">
              <a:buNone/>
            </a:pPr>
            <a:r>
              <a:rPr lang="en-US" dirty="0"/>
              <a:t>				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1046239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494</TotalTime>
  <Words>338</Words>
  <Application>Microsoft Office PowerPoint</Application>
  <PresentationFormat>Ευρεία οθόνη</PresentationFormat>
  <Paragraphs>22</Paragraphs>
  <Slides>2</Slides>
  <Notes>2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Thème Office</vt:lpstr>
      <vt:lpstr>Tying up terminology loose ends ?</vt:lpstr>
      <vt:lpstr>Rituals : set of actions, performed mainly for their symbolic value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evelyne.sinigaglia</dc:creator>
  <cp:lastModifiedBy>Helen Goulis</cp:lastModifiedBy>
  <cp:revision>87</cp:revision>
  <dcterms:created xsi:type="dcterms:W3CDTF">2019-10-28T09:50:44Z</dcterms:created>
  <dcterms:modified xsi:type="dcterms:W3CDTF">2019-11-22T09:07:04Z</dcterms:modified>
</cp:coreProperties>
</file>