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9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63442" autoAdjust="0"/>
  </p:normalViewPr>
  <p:slideViewPr>
    <p:cSldViewPr snapToGrid="0">
      <p:cViewPr varScale="1">
        <p:scale>
          <a:sx n="53" d="100"/>
          <a:sy n="53" d="100"/>
        </p:scale>
        <p:origin x="15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355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4FDDD3-3186-4C96-8BD6-12B3371A0B6B}" type="datetimeFigureOut">
              <a:rPr lang="fr-FR" smtClean="0"/>
              <a:t>22/11/2019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E86227-14D7-49FA-96FD-A5FCDD7D2BB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49447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A </a:t>
            </a:r>
            <a:r>
              <a:rPr lang="fr-FR" dirty="0" err="1" smtClean="0"/>
              <a:t>modest</a:t>
            </a:r>
            <a:r>
              <a:rPr lang="fr-FR" dirty="0" smtClean="0"/>
              <a:t> </a:t>
            </a:r>
            <a:r>
              <a:rPr lang="fr-FR" dirty="0" err="1" smtClean="0"/>
              <a:t>proposal</a:t>
            </a:r>
            <a:r>
              <a:rPr lang="fr-FR" baseline="0" smtClean="0"/>
              <a:t> at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E86227-14D7-49FA-96FD-A5FCDD7D2BB1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94127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Memory</a:t>
            </a:r>
            <a:r>
              <a:rPr lang="fr-FR" baseline="0" dirty="0" smtClean="0"/>
              <a:t> (</a:t>
            </a:r>
            <a:r>
              <a:rPr lang="fr-FR" baseline="0" dirty="0" err="1" smtClean="0"/>
              <a:t>faculty</a:t>
            </a:r>
            <a:r>
              <a:rPr lang="fr-FR" baseline="0" dirty="0" smtClean="0"/>
              <a:t> but </a:t>
            </a:r>
            <a:r>
              <a:rPr lang="fr-FR" baseline="0" dirty="0" err="1" smtClean="0"/>
              <a:t>also</a:t>
            </a:r>
            <a:r>
              <a:rPr lang="fr-FR" baseline="0" dirty="0" smtClean="0"/>
              <a:t> the </a:t>
            </a:r>
            <a:r>
              <a:rPr lang="fr-FR" baseline="0" dirty="0" err="1" smtClean="0"/>
              <a:t>object</a:t>
            </a:r>
            <a:r>
              <a:rPr lang="fr-FR" baseline="0" dirty="0" smtClean="0"/>
              <a:t> </a:t>
            </a:r>
            <a:r>
              <a:rPr lang="fr-FR" baseline="0" dirty="0" err="1" smtClean="0"/>
              <a:t>remembered</a:t>
            </a:r>
            <a:r>
              <a:rPr lang="fr-FR" baseline="0" dirty="0" smtClean="0"/>
              <a:t> ;</a:t>
            </a:r>
          </a:p>
          <a:p>
            <a:r>
              <a:rPr lang="fr-FR" baseline="0" dirty="0" err="1" smtClean="0"/>
              <a:t>bip</a:t>
            </a:r>
            <a:r>
              <a:rPr lang="fr-FR" dirty="0" err="1" smtClean="0"/>
              <a:t>edalism</a:t>
            </a:r>
            <a:r>
              <a:rPr lang="fr-FR" dirty="0" smtClean="0"/>
              <a:t> </a:t>
            </a:r>
            <a:r>
              <a:rPr lang="fr-FR" dirty="0"/>
              <a:t>and </a:t>
            </a:r>
            <a:r>
              <a:rPr lang="fr-FR" dirty="0" err="1"/>
              <a:t>prehensility</a:t>
            </a:r>
            <a:endParaRPr lang="fr-FR" dirty="0"/>
          </a:p>
          <a:p>
            <a:r>
              <a:rPr lang="fr-FR" dirty="0" err="1"/>
              <a:t>could</a:t>
            </a:r>
            <a:r>
              <a:rPr lang="fr-FR" dirty="0"/>
              <a:t> </a:t>
            </a:r>
            <a:r>
              <a:rPr lang="fr-FR" dirty="0" err="1"/>
              <a:t>also</a:t>
            </a:r>
            <a:r>
              <a:rPr lang="fr-FR" baseline="0" dirty="0"/>
              <a:t> </a:t>
            </a:r>
            <a:r>
              <a:rPr lang="fr-FR" baseline="0" dirty="0" err="1"/>
              <a:t>be</a:t>
            </a:r>
            <a:r>
              <a:rPr lang="fr-FR" baseline="0" dirty="0"/>
              <a:t> in </a:t>
            </a:r>
            <a:r>
              <a:rPr lang="fr-FR" baseline="0" dirty="0" err="1"/>
              <a:t>natural</a:t>
            </a:r>
            <a:r>
              <a:rPr lang="fr-FR" baseline="0" dirty="0"/>
              <a:t> </a:t>
            </a:r>
            <a:r>
              <a:rPr lang="fr-FR" baseline="0" dirty="0" err="1" smtClean="0"/>
              <a:t>processes</a:t>
            </a:r>
            <a:r>
              <a:rPr lang="fr-FR" baseline="0" dirty="0" smtClean="0"/>
              <a:t>, as </a:t>
            </a:r>
            <a:r>
              <a:rPr lang="fr-FR" baseline="0" dirty="0" err="1" smtClean="0"/>
              <a:t>hominization</a:t>
            </a:r>
            <a:r>
              <a:rPr lang="fr-FR" baseline="0" dirty="0" smtClean="0"/>
              <a:t> (</a:t>
            </a:r>
            <a:r>
              <a:rPr lang="fr-FR" b="1" dirty="0" err="1" smtClean="0"/>
              <a:t>anthropogenesis</a:t>
            </a:r>
            <a:r>
              <a:rPr lang="fr-FR" b="1" dirty="0" smtClean="0"/>
              <a:t>)</a:t>
            </a:r>
            <a:endParaRPr lang="fr-FR" baseline="0" dirty="0"/>
          </a:p>
          <a:p>
            <a:endParaRPr lang="fr-FR" dirty="0"/>
          </a:p>
          <a:p>
            <a:r>
              <a:rPr lang="fr-FR" dirty="0" smtClean="0"/>
              <a:t>New</a:t>
            </a:r>
            <a:r>
              <a:rPr lang="fr-FR" baseline="0" dirty="0" smtClean="0"/>
              <a:t> </a:t>
            </a:r>
            <a:r>
              <a:rPr lang="fr-FR" baseline="0" dirty="0" err="1" smtClean="0"/>
              <a:t>branch</a:t>
            </a:r>
            <a:r>
              <a:rPr lang="fr-FR" baseline="0" dirty="0" smtClean="0"/>
              <a:t> </a:t>
            </a:r>
            <a:r>
              <a:rPr lang="fr-FR" baseline="0" dirty="0" err="1" smtClean="0"/>
              <a:t>under</a:t>
            </a:r>
            <a:r>
              <a:rPr lang="fr-FR" baseline="0" dirty="0" smtClean="0"/>
              <a:t> living </a:t>
            </a:r>
            <a:r>
              <a:rPr lang="fr-FR" baseline="0" dirty="0" err="1" smtClean="0"/>
              <a:t>beings</a:t>
            </a:r>
            <a:r>
              <a:rPr lang="fr-FR" baseline="0" dirty="0" smtClean="0"/>
              <a:t> ?</a:t>
            </a:r>
          </a:p>
          <a:p>
            <a:r>
              <a:rPr lang="fr-FR" baseline="0" dirty="0" smtClean="0"/>
              <a:t>On the </a:t>
            </a:r>
            <a:r>
              <a:rPr lang="fr-FR" baseline="0" dirty="0" err="1" smtClean="0"/>
              <a:t>same</a:t>
            </a:r>
            <a:r>
              <a:rPr lang="fr-FR" baseline="0" dirty="0" smtClean="0"/>
              <a:t> model as </a:t>
            </a:r>
          </a:p>
          <a:p>
            <a:r>
              <a:rPr lang="fr-FR" baseline="0" dirty="0" smtClean="0"/>
              <a:t>- </a:t>
            </a:r>
            <a:r>
              <a:rPr lang="fr-FR" baseline="0" dirty="0" err="1" smtClean="0"/>
              <a:t>Material</a:t>
            </a:r>
            <a:r>
              <a:rPr lang="fr-FR" baseline="0" dirty="0" smtClean="0"/>
              <a:t> </a:t>
            </a:r>
            <a:r>
              <a:rPr lang="fr-FR" baseline="0" dirty="0" err="1" smtClean="0"/>
              <a:t>things</a:t>
            </a:r>
            <a:r>
              <a:rPr lang="fr-FR" baseline="0" dirty="0" smtClean="0"/>
              <a:t> </a:t>
            </a:r>
          </a:p>
          <a:p>
            <a:r>
              <a:rPr lang="fr-FR" baseline="0" dirty="0" smtClean="0"/>
              <a:t>	- Physical </a:t>
            </a:r>
            <a:r>
              <a:rPr lang="fr-FR" baseline="0" dirty="0" err="1" smtClean="0"/>
              <a:t>features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E86227-14D7-49FA-96FD-A5FCDD7D2BB1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02513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1125F-0F40-42A6-9858-9F5D322C2A7F}" type="datetimeFigureOut">
              <a:rPr lang="fr-FR" smtClean="0"/>
              <a:t>22/11/2019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0E159-F5B3-4183-92A1-4B25DFCA1DB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3832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1125F-0F40-42A6-9858-9F5D322C2A7F}" type="datetimeFigureOut">
              <a:rPr lang="fr-FR" smtClean="0"/>
              <a:t>22/11/2019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0E159-F5B3-4183-92A1-4B25DFCA1DB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0860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1125F-0F40-42A6-9858-9F5D322C2A7F}" type="datetimeFigureOut">
              <a:rPr lang="fr-FR" smtClean="0"/>
              <a:t>22/11/2019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0E159-F5B3-4183-92A1-4B25DFCA1DB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0833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1125F-0F40-42A6-9858-9F5D322C2A7F}" type="datetimeFigureOut">
              <a:rPr lang="fr-FR" smtClean="0"/>
              <a:t>22/11/2019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0E159-F5B3-4183-92A1-4B25DFCA1DB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736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1125F-0F40-42A6-9858-9F5D322C2A7F}" type="datetimeFigureOut">
              <a:rPr lang="fr-FR" smtClean="0"/>
              <a:t>22/11/2019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0E159-F5B3-4183-92A1-4B25DFCA1DB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0660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1125F-0F40-42A6-9858-9F5D322C2A7F}" type="datetimeFigureOut">
              <a:rPr lang="fr-FR" smtClean="0"/>
              <a:t>22/11/2019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0E159-F5B3-4183-92A1-4B25DFCA1DB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2798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1125F-0F40-42A6-9858-9F5D322C2A7F}" type="datetimeFigureOut">
              <a:rPr lang="fr-FR" smtClean="0"/>
              <a:t>22/11/2019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0E159-F5B3-4183-92A1-4B25DFCA1DB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9305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1125F-0F40-42A6-9858-9F5D322C2A7F}" type="datetimeFigureOut">
              <a:rPr lang="fr-FR" smtClean="0"/>
              <a:t>22/11/2019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0E159-F5B3-4183-92A1-4B25DFCA1DB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8085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1125F-0F40-42A6-9858-9F5D322C2A7F}" type="datetimeFigureOut">
              <a:rPr lang="fr-FR" smtClean="0"/>
              <a:t>22/11/2019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0E159-F5B3-4183-92A1-4B25DFCA1DB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7336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1125F-0F40-42A6-9858-9F5D322C2A7F}" type="datetimeFigureOut">
              <a:rPr lang="fr-FR" smtClean="0"/>
              <a:t>22/11/2019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0E159-F5B3-4183-92A1-4B25DFCA1DB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5642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1125F-0F40-42A6-9858-9F5D322C2A7F}" type="datetimeFigureOut">
              <a:rPr lang="fr-FR" smtClean="0"/>
              <a:t>22/11/2019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0E159-F5B3-4183-92A1-4B25DFCA1DB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1138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D1125F-0F40-42A6-9858-9F5D322C2A7F}" type="datetimeFigureOut">
              <a:rPr lang="fr-FR" smtClean="0"/>
              <a:t>22/11/2019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60E159-F5B3-4183-92A1-4B25DFCA1DB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9954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err="1"/>
              <a:t>Tying</a:t>
            </a:r>
            <a:r>
              <a:rPr lang="fr-FR" dirty="0"/>
              <a:t> up </a:t>
            </a:r>
            <a:r>
              <a:rPr lang="fr-FR" dirty="0" err="1"/>
              <a:t>terminology</a:t>
            </a:r>
            <a:r>
              <a:rPr lang="fr-FR" dirty="0"/>
              <a:t> </a:t>
            </a:r>
            <a:r>
              <a:rPr lang="fr-FR" dirty="0" err="1"/>
              <a:t>loose</a:t>
            </a:r>
            <a:r>
              <a:rPr lang="fr-FR" dirty="0"/>
              <a:t> </a:t>
            </a:r>
            <a:r>
              <a:rPr lang="fr-FR" dirty="0" smtClean="0"/>
              <a:t>ends ?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/>
              <a:t>DARIAH thesaurus Maintenance WG</a:t>
            </a:r>
          </a:p>
          <a:p>
            <a:r>
              <a:rPr lang="fr-FR" dirty="0"/>
              <a:t>BBT Curation </a:t>
            </a:r>
            <a:r>
              <a:rPr lang="fr-FR" dirty="0" err="1"/>
              <a:t>Committee</a:t>
            </a:r>
            <a:r>
              <a:rPr lang="fr-FR" dirty="0"/>
              <a:t> </a:t>
            </a:r>
            <a:r>
              <a:rPr lang="fr-FR" dirty="0" err="1"/>
              <a:t>Annual</a:t>
            </a:r>
            <a:r>
              <a:rPr lang="fr-FR" dirty="0"/>
              <a:t> Meeting</a:t>
            </a:r>
          </a:p>
          <a:p>
            <a:r>
              <a:rPr lang="fr-FR" dirty="0"/>
              <a:t>13th </a:t>
            </a:r>
            <a:r>
              <a:rPr lang="fr-FR" dirty="0" err="1"/>
              <a:t>November</a:t>
            </a:r>
            <a:r>
              <a:rPr lang="fr-FR" dirty="0"/>
              <a:t> 2019</a:t>
            </a:r>
          </a:p>
          <a:p>
            <a:r>
              <a:rPr lang="fr-FR" dirty="0" err="1"/>
              <a:t>Athens</a:t>
            </a: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169" y="5449345"/>
            <a:ext cx="2905631" cy="932404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0480" y="5598695"/>
            <a:ext cx="764504" cy="974368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8824" y="5710996"/>
            <a:ext cx="721892" cy="721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44747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Terms</a:t>
            </a:r>
            <a:r>
              <a:rPr lang="fr-FR" dirty="0"/>
              <a:t> </a:t>
            </a:r>
            <a:r>
              <a:rPr lang="fr-FR" dirty="0" err="1"/>
              <a:t>showing</a:t>
            </a:r>
            <a:r>
              <a:rPr lang="fr-FR" dirty="0"/>
              <a:t> </a:t>
            </a:r>
            <a:r>
              <a:rPr lang="fr-FR" dirty="0" err="1"/>
              <a:t>ability</a:t>
            </a:r>
            <a:r>
              <a:rPr lang="fr-FR" dirty="0"/>
              <a:t>/</a:t>
            </a:r>
            <a:r>
              <a:rPr lang="fr-FR" dirty="0" err="1"/>
              <a:t>competence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/>
              <a:t>Literacy</a:t>
            </a:r>
            <a:endParaRPr lang="fr-FR" dirty="0"/>
          </a:p>
          <a:p>
            <a:r>
              <a:rPr lang="fr-FR" dirty="0"/>
              <a:t>Memory</a:t>
            </a:r>
          </a:p>
          <a:p>
            <a:r>
              <a:rPr lang="fr-FR" dirty="0" err="1"/>
              <a:t>Bipedalism</a:t>
            </a:r>
            <a:endParaRPr lang="fr-FR" dirty="0"/>
          </a:p>
          <a:p>
            <a:r>
              <a:rPr lang="fr-FR" dirty="0" err="1" smtClean="0"/>
              <a:t>Prehensility</a:t>
            </a:r>
            <a:endParaRPr lang="fr-FR" dirty="0" smtClean="0"/>
          </a:p>
          <a:p>
            <a:r>
              <a:rPr lang="fr-FR" dirty="0" err="1" smtClean="0"/>
              <a:t>Laterality</a:t>
            </a:r>
            <a:r>
              <a:rPr lang="fr-FR" dirty="0" smtClean="0"/>
              <a:t> : </a:t>
            </a:r>
            <a:r>
              <a:rPr lang="fr-FR" dirty="0" err="1" smtClean="0"/>
              <a:t>left-handedness</a:t>
            </a:r>
            <a:r>
              <a:rPr lang="fr-FR" dirty="0" smtClean="0"/>
              <a:t>…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	</a:t>
            </a:r>
          </a:p>
          <a:p>
            <a:pPr marL="0" indent="0">
              <a:buNone/>
            </a:pPr>
            <a:r>
              <a:rPr lang="fr-FR" dirty="0" smtClean="0"/>
              <a:t>New </a:t>
            </a:r>
            <a:r>
              <a:rPr lang="fr-FR" dirty="0" err="1"/>
              <a:t>branch</a:t>
            </a:r>
            <a:r>
              <a:rPr lang="fr-FR" dirty="0"/>
              <a:t> : </a:t>
            </a:r>
            <a:r>
              <a:rPr lang="fr-FR" dirty="0" err="1"/>
              <a:t>Attributes</a:t>
            </a:r>
            <a:r>
              <a:rPr lang="fr-FR" dirty="0"/>
              <a:t> and </a:t>
            </a:r>
            <a:r>
              <a:rPr lang="fr-FR" dirty="0" err="1"/>
              <a:t>properties</a:t>
            </a:r>
            <a:r>
              <a:rPr lang="fr-FR" dirty="0"/>
              <a:t> of living </a:t>
            </a:r>
            <a:r>
              <a:rPr lang="fr-FR" dirty="0" err="1"/>
              <a:t>beings</a:t>
            </a:r>
            <a:r>
              <a:rPr lang="fr-FR" dirty="0"/>
              <a:t> ?</a:t>
            </a:r>
          </a:p>
        </p:txBody>
      </p:sp>
    </p:spTree>
    <p:extLst>
      <p:ext uri="{BB962C8B-B14F-4D97-AF65-F5344CB8AC3E}">
        <p14:creationId xmlns:p14="http://schemas.microsoft.com/office/powerpoint/2010/main" val="235487387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493</TotalTime>
  <Words>74</Words>
  <Application>Microsoft Office PowerPoint</Application>
  <PresentationFormat>Ευρεία οθόνη</PresentationFormat>
  <Paragraphs>24</Paragraphs>
  <Slides>2</Slides>
  <Notes>2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Tying up terminology loose ends ?</vt:lpstr>
      <vt:lpstr>Terms showing ability/competence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evelyne.sinigaglia</dc:creator>
  <cp:lastModifiedBy>Helen Goulis</cp:lastModifiedBy>
  <cp:revision>87</cp:revision>
  <dcterms:created xsi:type="dcterms:W3CDTF">2019-10-28T09:50:44Z</dcterms:created>
  <dcterms:modified xsi:type="dcterms:W3CDTF">2019-11-22T09:05:54Z</dcterms:modified>
</cp:coreProperties>
</file>