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4" roundtripDataSignature="AMtx7mio7q3kFHX45j8ej55XwMFQ1PTj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89310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7945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0bb9eea2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70bb9eea2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151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0bb9eea2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g70bb9eea2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1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0bb9eea2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g70bb9eea2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415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ό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Κατακόρυφο κείμενο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ατακόρυφος τίτλος και Κείμενο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περιεχόμενο" type="obj">
  <p:cSld name="Τίτλος και περιεχόμενο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837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886001"/>
            <a:ext cx="9144000" cy="22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lvl="0">
              <a:buClr>
                <a:srgbClr val="1F3864"/>
              </a:buClr>
            </a:pPr>
            <a:r>
              <a:rPr lang="en-US" sz="5300" b="1" dirty="0">
                <a:solidFill>
                  <a:srgbClr val="1F3864"/>
                </a:solidFill>
              </a:rPr>
              <a:t>Advocating for the use of the BBT </a:t>
            </a:r>
            <a:br>
              <a:rPr lang="en-US" sz="5300" b="1" dirty="0">
                <a:solidFill>
                  <a:srgbClr val="1F3864"/>
                </a:solidFill>
              </a:rPr>
            </a:br>
            <a:r>
              <a:rPr lang="en-US" sz="5300" b="1" dirty="0">
                <a:solidFill>
                  <a:srgbClr val="1F3864"/>
                </a:solidFill>
              </a:rPr>
              <a:t>in order to expand its user base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694900" y="3602025"/>
            <a:ext cx="10813800" cy="30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/>
            <a:r>
              <a:rPr lang="en-US" dirty="0"/>
              <a:t>Helen Goulis, AA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B7B7B"/>
              </a:buClr>
              <a:buSzPts val="1600"/>
              <a:buNone/>
            </a:pPr>
            <a:r>
              <a:rPr lang="en-US" sz="1600" dirty="0">
                <a:solidFill>
                  <a:srgbClr val="7B7B7B"/>
                </a:solidFill>
              </a:rPr>
              <a:t>DARIAH Thesaurus Maintenance WG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B7B7B"/>
              </a:buClr>
              <a:buSzPts val="1600"/>
              <a:buNone/>
            </a:pPr>
            <a:r>
              <a:rPr lang="en-US" sz="1600" dirty="0">
                <a:solidFill>
                  <a:srgbClr val="7B7B7B"/>
                </a:solidFill>
              </a:rPr>
              <a:t>BBT Curation Committee Annual Meeting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B7B7B"/>
              </a:buClr>
              <a:buSzPts val="1600"/>
              <a:buNone/>
            </a:pPr>
            <a:r>
              <a:rPr lang="en-US" sz="1600" dirty="0">
                <a:solidFill>
                  <a:srgbClr val="7B7B7B"/>
                </a:solidFill>
              </a:rPr>
              <a:t>Wednesday, 13th November 2019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375" y="5830475"/>
            <a:ext cx="18764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76378" y="5830475"/>
            <a:ext cx="2174369" cy="817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21325" y="5721725"/>
            <a:ext cx="1812857" cy="8175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Ορθογώνιο 1"/>
          <p:cNvSpPr/>
          <p:nvPr/>
        </p:nvSpPr>
        <p:spPr>
          <a:xfrm>
            <a:off x="5978820" y="327511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0bb9eea25_0_5"/>
          <p:cNvSpPr txBox="1">
            <a:spLocks noGrp="1"/>
          </p:cNvSpPr>
          <p:nvPr>
            <p:ph type="title"/>
          </p:nvPr>
        </p:nvSpPr>
        <p:spPr>
          <a:xfrm>
            <a:off x="838200" y="270769"/>
            <a:ext cx="105156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dirty="0" err="1"/>
              <a:t>Organising</a:t>
            </a:r>
            <a:r>
              <a:rPr lang="en-US" sz="4000" b="1" dirty="0"/>
              <a:t> our work</a:t>
            </a:r>
            <a:endParaRPr sz="4000" b="1" dirty="0"/>
          </a:p>
        </p:txBody>
      </p:sp>
      <p:sp>
        <p:nvSpPr>
          <p:cNvPr id="94" name="Google Shape;94;g70bb9eea25_0_5"/>
          <p:cNvSpPr txBox="1">
            <a:spLocks noGrp="1"/>
          </p:cNvSpPr>
          <p:nvPr>
            <p:ph type="body" idx="1"/>
          </p:nvPr>
        </p:nvSpPr>
        <p:spPr>
          <a:xfrm>
            <a:off x="838200" y="1659200"/>
            <a:ext cx="10515600" cy="49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The TMWG needs to work in two ways: 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A.	Internal (BBT curation) 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B.	External (advocate for the thesaurus federation, develop concrete communication strategy)</a:t>
            </a:r>
          </a:p>
        </p:txBody>
      </p:sp>
      <p:pic>
        <p:nvPicPr>
          <p:cNvPr id="95" name="Google Shape;95;g70bb9eea25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375" y="5830475"/>
            <a:ext cx="18764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70bb9eea25_0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76378" y="5830475"/>
            <a:ext cx="2174369" cy="817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70bb9eea25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21325" y="5721725"/>
            <a:ext cx="1812857" cy="817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491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0bb9eea25_0_5"/>
          <p:cNvSpPr txBox="1">
            <a:spLocks noGrp="1"/>
          </p:cNvSpPr>
          <p:nvPr>
            <p:ph type="title"/>
          </p:nvPr>
        </p:nvSpPr>
        <p:spPr>
          <a:xfrm>
            <a:off x="838200" y="270769"/>
            <a:ext cx="105156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dirty="0"/>
              <a:t>Campaigning for the BBT</a:t>
            </a:r>
            <a:endParaRPr sz="4000" b="1" dirty="0"/>
          </a:p>
        </p:txBody>
      </p:sp>
      <p:sp>
        <p:nvSpPr>
          <p:cNvPr id="94" name="Google Shape;94;g70bb9eea25_0_5"/>
          <p:cNvSpPr txBox="1">
            <a:spLocks noGrp="1"/>
          </p:cNvSpPr>
          <p:nvPr>
            <p:ph type="body" idx="1"/>
          </p:nvPr>
        </p:nvSpPr>
        <p:spPr>
          <a:xfrm>
            <a:off x="905762" y="1627774"/>
            <a:ext cx="10515600" cy="49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A campaign for the use of BBT lacks a “product” (marketwise), </a:t>
            </a:r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a promo material, mainly visual, which will focus and explicitly explain to thesauri holders (steak holders/</a:t>
            </a:r>
            <a:r>
              <a:rPr lang="en-US" sz="2600" dirty="0" err="1"/>
              <a:t>organisations</a:t>
            </a:r>
            <a:r>
              <a:rPr lang="en-US" sz="2600" dirty="0"/>
              <a:t>) with concrete examples the benefits of connecting to the BBT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We must exploit the experience of DAI and FRANTIQ. Feedback from colleagues is valuable since they had to go through this process (submission, aligning)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In parallel with the production of the promo material we must </a:t>
            </a:r>
            <a:r>
              <a:rPr lang="en-US" sz="2600" dirty="0" err="1"/>
              <a:t>mobilise</a:t>
            </a:r>
            <a:r>
              <a:rPr lang="en-US" sz="2600" dirty="0"/>
              <a:t> a BBT ambassador’s network. 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</p:txBody>
      </p:sp>
      <p:pic>
        <p:nvPicPr>
          <p:cNvPr id="95" name="Google Shape;95;g70bb9eea25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375" y="5830475"/>
            <a:ext cx="18764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70bb9eea25_0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76378" y="5830475"/>
            <a:ext cx="2174369" cy="817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70bb9eea25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21325" y="5721725"/>
            <a:ext cx="1812857" cy="817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03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0bb9eea25_0_5"/>
          <p:cNvSpPr txBox="1">
            <a:spLocks noGrp="1"/>
          </p:cNvSpPr>
          <p:nvPr>
            <p:ph type="title"/>
          </p:nvPr>
        </p:nvSpPr>
        <p:spPr>
          <a:xfrm>
            <a:off x="838200" y="270769"/>
            <a:ext cx="105156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000"/>
            </a:pPr>
            <a:r>
              <a:rPr lang="en-US" sz="4000" b="1" dirty="0"/>
              <a:t>Synergies/Activities/</a:t>
            </a:r>
            <a:r>
              <a:rPr lang="el-GR" sz="4000" b="1" dirty="0"/>
              <a:t>Ε</a:t>
            </a:r>
            <a:r>
              <a:rPr lang="en-US" sz="4000" b="1" dirty="0"/>
              <a:t>vents</a:t>
            </a:r>
          </a:p>
        </p:txBody>
      </p:sp>
      <p:sp>
        <p:nvSpPr>
          <p:cNvPr id="94" name="Google Shape;94;g70bb9eea25_0_5"/>
          <p:cNvSpPr txBox="1">
            <a:spLocks noGrp="1"/>
          </p:cNvSpPr>
          <p:nvPr>
            <p:ph type="body" idx="1"/>
          </p:nvPr>
        </p:nvSpPr>
        <p:spPr>
          <a:xfrm>
            <a:off x="838200" y="1659200"/>
            <a:ext cx="10515600" cy="49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1. Within the DARIAH EU 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742950" lvl="0" indent="-514350">
              <a:spcBef>
                <a:spcPts val="0"/>
              </a:spcBef>
              <a:buAutoNum type="alphaLcPeriod"/>
            </a:pPr>
            <a:r>
              <a:rPr lang="en-US" sz="2600" dirty="0"/>
              <a:t>The SSHOC project</a:t>
            </a:r>
          </a:p>
          <a:p>
            <a:pPr marL="742950" lvl="0" indent="-514350">
              <a:spcBef>
                <a:spcPts val="0"/>
              </a:spcBef>
              <a:buAutoNum type="alphaLcPeriod"/>
            </a:pPr>
            <a:r>
              <a:rPr lang="en-US" sz="2600" dirty="0"/>
              <a:t>Zagreb annual event in May 2020 (26-29): Proposal for a workshop for expanding the </a:t>
            </a:r>
            <a:r>
              <a:rPr lang="en-US" sz="2600"/>
              <a:t>BBT federation</a:t>
            </a: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600" dirty="0"/>
              <a:t>2. Via other collaboration channels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600" dirty="0"/>
          </a:p>
        </p:txBody>
      </p:sp>
      <p:pic>
        <p:nvPicPr>
          <p:cNvPr id="95" name="Google Shape;95;g70bb9eea25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375" y="5830475"/>
            <a:ext cx="18764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70bb9eea25_0_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76378" y="5830475"/>
            <a:ext cx="2174369" cy="817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70bb9eea25_0_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21325" y="5721725"/>
            <a:ext cx="1812857" cy="817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41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170</Words>
  <Application>Microsoft Office PowerPoint</Application>
  <PresentationFormat>Ευρεία οθόνη</PresentationFormat>
  <Paragraphs>29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Calibri</vt:lpstr>
      <vt:lpstr>Θέμα του Office</vt:lpstr>
      <vt:lpstr>Advocating for the use of the BBT  in order to expand its user base</vt:lpstr>
      <vt:lpstr>Organising our work</vt:lpstr>
      <vt:lpstr>Campaigning for the BBT</vt:lpstr>
      <vt:lpstr>Synergies/Activities/Εvents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/ cultural / political processes facet</dc:title>
  <dc:creator>Eirini Mergoupi-Savaidou</dc:creator>
  <cp:lastModifiedBy>UserDariah</cp:lastModifiedBy>
  <cp:revision>16</cp:revision>
  <dcterms:created xsi:type="dcterms:W3CDTF">2019-11-04T12:23:25Z</dcterms:created>
  <dcterms:modified xsi:type="dcterms:W3CDTF">2019-11-13T15:34:17Z</dcterms:modified>
</cp:coreProperties>
</file>