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64" r:id="rId2"/>
    <p:sldId id="267" r:id="rId3"/>
    <p:sldId id="266" r:id="rId4"/>
    <p:sldId id="271" r:id="rId5"/>
    <p:sldId id="269" r:id="rId6"/>
    <p:sldId id="276" r:id="rId7"/>
    <p:sldId id="286" r:id="rId8"/>
    <p:sldId id="288" r:id="rId9"/>
    <p:sldId id="289" r:id="rId10"/>
    <p:sldId id="290" r:id="rId11"/>
    <p:sldId id="291" r:id="rId12"/>
    <p:sldId id="263" r:id="rId13"/>
  </p:sldIdLst>
  <p:sldSz cx="24384000" cy="13716000"/>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Medium" panose="00000600000000000000" pitchFamily="2" charset="0"/>
      <p:regular r:id="rId23"/>
      <p:bold r:id="rId24"/>
      <p:italic r:id="rId25"/>
      <p:boldItalic r:id="rId26"/>
    </p:embeddedFont>
    <p:embeddedFont>
      <p:font typeface="Montserrat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rHG/3PgrIJShSnXMW91YGvJX+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81A8"/>
    <a:srgbClr val="277C9B"/>
    <a:srgbClr val="1E7391"/>
    <a:srgbClr val="1C718F"/>
    <a:srgbClr val="388CAB"/>
    <a:srgbClr val="2B809F"/>
    <a:srgbClr val="3F93B3"/>
    <a:srgbClr val="2C81A0"/>
    <a:srgbClr val="2F8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EBBAD-0979-4DBC-9488-5B98E9E20A10}" v="97" dt="2021-11-17T21:16:46.635"/>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Destaqu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57" d="100"/>
          <a:sy n="57" d="100"/>
        </p:scale>
        <p:origin x="486" y="96"/>
      </p:cViewPr>
      <p:guideLst/>
    </p:cSldViewPr>
  </p:slideViewPr>
  <p:notesTextViewPr>
    <p:cViewPr>
      <p:scale>
        <a:sx n="1" d="1"/>
        <a:sy n="1" d="1"/>
      </p:scale>
      <p:origin x="0" y="-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customschemas.google.com/relationships/presentationmetadata" Target="metadata"/><Relationship Id="rId21"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Almeida" userId="3a2dea7c-8a39-42c0-9d27-dfb182259bf4" providerId="ADAL" clId="{943EBBAD-0979-4DBC-9488-5B98E9E20A10}"/>
    <pc:docChg chg="undo redo custSel addSld delSld modSld sldOrd">
      <pc:chgData name="Bruno Almeida" userId="3a2dea7c-8a39-42c0-9d27-dfb182259bf4" providerId="ADAL" clId="{943EBBAD-0979-4DBC-9488-5B98E9E20A10}" dt="2021-11-18T09:35:57.559" v="16795" actId="20577"/>
      <pc:docMkLst>
        <pc:docMk/>
      </pc:docMkLst>
      <pc:sldChg chg="addSp delSp modSp mod modNotesTx">
        <pc:chgData name="Bruno Almeida" userId="3a2dea7c-8a39-42c0-9d27-dfb182259bf4" providerId="ADAL" clId="{943EBBAD-0979-4DBC-9488-5B98E9E20A10}" dt="2021-11-16T12:23:36.544" v="360"/>
        <pc:sldMkLst>
          <pc:docMk/>
          <pc:sldMk cId="0" sldId="263"/>
        </pc:sldMkLst>
        <pc:spChg chg="add del">
          <ac:chgData name="Bruno Almeida" userId="3a2dea7c-8a39-42c0-9d27-dfb182259bf4" providerId="ADAL" clId="{943EBBAD-0979-4DBC-9488-5B98E9E20A10}" dt="2021-11-16T12:23:30.016" v="357" actId="478"/>
          <ac:spMkLst>
            <pc:docMk/>
            <pc:sldMk cId="0" sldId="263"/>
            <ac:spMk id="4" creationId="{00000000-0000-0000-0000-000000000000}"/>
          </ac:spMkLst>
        </pc:spChg>
        <pc:spChg chg="del">
          <ac:chgData name="Bruno Almeida" userId="3a2dea7c-8a39-42c0-9d27-dfb182259bf4" providerId="ADAL" clId="{943EBBAD-0979-4DBC-9488-5B98E9E20A10}" dt="2021-11-16T12:06:36.781" v="262" actId="478"/>
          <ac:spMkLst>
            <pc:docMk/>
            <pc:sldMk cId="0" sldId="263"/>
            <ac:spMk id="5" creationId="{7A40A5D4-6CF7-4165-B848-27193913E6B3}"/>
          </ac:spMkLst>
        </pc:spChg>
        <pc:spChg chg="add del mod">
          <ac:chgData name="Bruno Almeida" userId="3a2dea7c-8a39-42c0-9d27-dfb182259bf4" providerId="ADAL" clId="{943EBBAD-0979-4DBC-9488-5B98E9E20A10}" dt="2021-11-16T12:07:06.539" v="268" actId="478"/>
          <ac:spMkLst>
            <pc:docMk/>
            <pc:sldMk cId="0" sldId="263"/>
            <ac:spMk id="6" creationId="{1C212C42-4AE9-442A-BC60-8C743ABDE079}"/>
          </ac:spMkLst>
        </pc:spChg>
        <pc:spChg chg="add del mod">
          <ac:chgData name="Bruno Almeida" userId="3a2dea7c-8a39-42c0-9d27-dfb182259bf4" providerId="ADAL" clId="{943EBBAD-0979-4DBC-9488-5B98E9E20A10}" dt="2021-11-16T12:23:36.197" v="359" actId="478"/>
          <ac:spMkLst>
            <pc:docMk/>
            <pc:sldMk cId="0" sldId="263"/>
            <ac:spMk id="7" creationId="{2A0CD95F-6783-4FC0-A0A4-6F7B4EC71D86}"/>
          </ac:spMkLst>
        </pc:spChg>
        <pc:spChg chg="add del mod">
          <ac:chgData name="Bruno Almeida" userId="3a2dea7c-8a39-42c0-9d27-dfb182259bf4" providerId="ADAL" clId="{943EBBAD-0979-4DBC-9488-5B98E9E20A10}" dt="2021-11-16T12:23:28.578" v="356"/>
          <ac:spMkLst>
            <pc:docMk/>
            <pc:sldMk cId="0" sldId="263"/>
            <ac:spMk id="8" creationId="{3F3B318C-FF02-4370-9371-A2485AFC2C60}"/>
          </ac:spMkLst>
        </pc:spChg>
        <pc:spChg chg="add mod">
          <ac:chgData name="Bruno Almeida" userId="3a2dea7c-8a39-42c0-9d27-dfb182259bf4" providerId="ADAL" clId="{943EBBAD-0979-4DBC-9488-5B98E9E20A10}" dt="2021-11-16T12:23:36.544" v="360"/>
          <ac:spMkLst>
            <pc:docMk/>
            <pc:sldMk cId="0" sldId="263"/>
            <ac:spMk id="9" creationId="{46A0FF0C-B83E-4A34-A41A-B5AA7F2434F5}"/>
          </ac:spMkLst>
        </pc:spChg>
      </pc:sldChg>
      <pc:sldChg chg="modSp mod modNotesTx">
        <pc:chgData name="Bruno Almeida" userId="3a2dea7c-8a39-42c0-9d27-dfb182259bf4" providerId="ADAL" clId="{943EBBAD-0979-4DBC-9488-5B98E9E20A10}" dt="2021-11-18T09:35:57.559" v="16795" actId="20577"/>
        <pc:sldMkLst>
          <pc:docMk/>
          <pc:sldMk cId="2073491230" sldId="264"/>
        </pc:sldMkLst>
        <pc:spChg chg="mod">
          <ac:chgData name="Bruno Almeida" userId="3a2dea7c-8a39-42c0-9d27-dfb182259bf4" providerId="ADAL" clId="{943EBBAD-0979-4DBC-9488-5B98E9E20A10}" dt="2021-11-16T11:55:08.807" v="246" actId="1076"/>
          <ac:spMkLst>
            <pc:docMk/>
            <pc:sldMk cId="2073491230" sldId="264"/>
            <ac:spMk id="2" creationId="{00000000-0000-0000-0000-000000000000}"/>
          </ac:spMkLst>
        </pc:spChg>
        <pc:spChg chg="mod">
          <ac:chgData name="Bruno Almeida" userId="3a2dea7c-8a39-42c0-9d27-dfb182259bf4" providerId="ADAL" clId="{943EBBAD-0979-4DBC-9488-5B98E9E20A10}" dt="2021-11-16T12:23:13.303" v="353" actId="20577"/>
          <ac:spMkLst>
            <pc:docMk/>
            <pc:sldMk cId="2073491230" sldId="264"/>
            <ac:spMk id="10" creationId="{00000000-0000-0000-0000-000000000000}"/>
          </ac:spMkLst>
        </pc:spChg>
        <pc:spChg chg="mod">
          <ac:chgData name="Bruno Almeida" userId="3a2dea7c-8a39-42c0-9d27-dfb182259bf4" providerId="ADAL" clId="{943EBBAD-0979-4DBC-9488-5B98E9E20A10}" dt="2021-11-16T11:52:51.795" v="79" actId="1076"/>
          <ac:spMkLst>
            <pc:docMk/>
            <pc:sldMk cId="2073491230" sldId="264"/>
            <ac:spMk id="3404" creationId="{00000000-0000-0000-0000-000000000000}"/>
          </ac:spMkLst>
        </pc:spChg>
        <pc:spChg chg="mod">
          <ac:chgData name="Bruno Almeida" userId="3a2dea7c-8a39-42c0-9d27-dfb182259bf4" providerId="ADAL" clId="{943EBBAD-0979-4DBC-9488-5B98E9E20A10}" dt="2021-11-16T11:52:07.531" v="71" actId="404"/>
          <ac:spMkLst>
            <pc:docMk/>
            <pc:sldMk cId="2073491230" sldId="264"/>
            <ac:spMk id="3407" creationId="{00000000-0000-0000-0000-000000000000}"/>
          </ac:spMkLst>
        </pc:spChg>
        <pc:cxnChg chg="mod">
          <ac:chgData name="Bruno Almeida" userId="3a2dea7c-8a39-42c0-9d27-dfb182259bf4" providerId="ADAL" clId="{943EBBAD-0979-4DBC-9488-5B98E9E20A10}" dt="2021-11-16T11:52:45.400" v="78" actId="1076"/>
          <ac:cxnSpMkLst>
            <pc:docMk/>
            <pc:sldMk cId="2073491230" sldId="264"/>
            <ac:cxnSpMk id="3408" creationId="{00000000-0000-0000-0000-000000000000}"/>
          </ac:cxnSpMkLst>
        </pc:cxnChg>
      </pc:sldChg>
      <pc:sldChg chg="addSp delSp modSp del mod">
        <pc:chgData name="Bruno Almeida" userId="3a2dea7c-8a39-42c0-9d27-dfb182259bf4" providerId="ADAL" clId="{943EBBAD-0979-4DBC-9488-5B98E9E20A10}" dt="2021-11-17T19:57:29.542" v="10620" actId="47"/>
        <pc:sldMkLst>
          <pc:docMk/>
          <pc:sldMk cId="799709049" sldId="265"/>
        </pc:sldMkLst>
        <pc:spChg chg="add del mod">
          <ac:chgData name="Bruno Almeida" userId="3a2dea7c-8a39-42c0-9d27-dfb182259bf4" providerId="ADAL" clId="{943EBBAD-0979-4DBC-9488-5B98E9E20A10}" dt="2021-11-16T12:23:43.649" v="361" actId="478"/>
          <ac:spMkLst>
            <pc:docMk/>
            <pc:sldMk cId="799709049" sldId="265"/>
            <ac:spMk id="7" creationId="{BB09EE13-8F76-4854-806F-C26F664CD71B}"/>
          </ac:spMkLst>
        </pc:spChg>
        <pc:spChg chg="add mod">
          <ac:chgData name="Bruno Almeida" userId="3a2dea7c-8a39-42c0-9d27-dfb182259bf4" providerId="ADAL" clId="{943EBBAD-0979-4DBC-9488-5B98E9E20A10}" dt="2021-11-16T12:24:00.837" v="363" actId="207"/>
          <ac:spMkLst>
            <pc:docMk/>
            <pc:sldMk cId="799709049" sldId="265"/>
            <ac:spMk id="8" creationId="{67ED5604-13B7-4C36-8359-192C102A0E47}"/>
          </ac:spMkLst>
        </pc:spChg>
        <pc:spChg chg="del">
          <ac:chgData name="Bruno Almeida" userId="3a2dea7c-8a39-42c0-9d27-dfb182259bf4" providerId="ADAL" clId="{943EBBAD-0979-4DBC-9488-5B98E9E20A10}" dt="2021-11-16T12:04:45.895" v="247" actId="478"/>
          <ac:spMkLst>
            <pc:docMk/>
            <pc:sldMk cId="799709049" sldId="265"/>
            <ac:spMk id="10" creationId="{E49B58E1-CA9D-42D4-A921-73BB484E8F22}"/>
          </ac:spMkLst>
        </pc:spChg>
        <pc:spChg chg="mod">
          <ac:chgData name="Bruno Almeida" userId="3a2dea7c-8a39-42c0-9d27-dfb182259bf4" providerId="ADAL" clId="{943EBBAD-0979-4DBC-9488-5B98E9E20A10}" dt="2021-11-17T15:51:05.352" v="2156" actId="1076"/>
          <ac:spMkLst>
            <pc:docMk/>
            <pc:sldMk cId="799709049" sldId="265"/>
            <ac:spMk id="13" creationId="{C1D23275-C2AC-47EB-8FDB-1B419334F4DD}"/>
          </ac:spMkLst>
        </pc:spChg>
        <pc:spChg chg="mod">
          <ac:chgData name="Bruno Almeida" userId="3a2dea7c-8a39-42c0-9d27-dfb182259bf4" providerId="ADAL" clId="{943EBBAD-0979-4DBC-9488-5B98E9E20A10}" dt="2021-11-16T12:25:05.418" v="383" actId="13926"/>
          <ac:spMkLst>
            <pc:docMk/>
            <pc:sldMk cId="799709049" sldId="265"/>
            <ac:spMk id="14" creationId="{0176893D-507D-46F9-B77C-039EEAD505C6}"/>
          </ac:spMkLst>
        </pc:spChg>
      </pc:sldChg>
      <pc:sldChg chg="addSp delSp modSp mod modNotesTx">
        <pc:chgData name="Bruno Almeida" userId="3a2dea7c-8a39-42c0-9d27-dfb182259bf4" providerId="ADAL" clId="{943EBBAD-0979-4DBC-9488-5B98E9E20A10}" dt="2021-11-17T20:15:19.846" v="11248" actId="20577"/>
        <pc:sldMkLst>
          <pc:docMk/>
          <pc:sldMk cId="3849093668" sldId="266"/>
        </pc:sldMkLst>
        <pc:spChg chg="del">
          <ac:chgData name="Bruno Almeida" userId="3a2dea7c-8a39-42c0-9d27-dfb182259bf4" providerId="ADAL" clId="{943EBBAD-0979-4DBC-9488-5B98E9E20A10}" dt="2021-11-16T12:05:49.542" v="256" actId="478"/>
          <ac:spMkLst>
            <pc:docMk/>
            <pc:sldMk cId="3849093668" sldId="266"/>
            <ac:spMk id="34" creationId="{79D7CE6B-AFBD-421E-B988-7F178CAB46DD}"/>
          </ac:spMkLst>
        </pc:spChg>
        <pc:spChg chg="add del mod">
          <ac:chgData name="Bruno Almeida" userId="3a2dea7c-8a39-42c0-9d27-dfb182259bf4" providerId="ADAL" clId="{943EBBAD-0979-4DBC-9488-5B98E9E20A10}" dt="2021-11-16T12:24:12.603" v="366" actId="478"/>
          <ac:spMkLst>
            <pc:docMk/>
            <pc:sldMk cId="3849093668" sldId="266"/>
            <ac:spMk id="35" creationId="{62B1913B-9B3D-4FDD-87CA-E6586C8A0B0E}"/>
          </ac:spMkLst>
        </pc:spChg>
        <pc:spChg chg="add mod">
          <ac:chgData name="Bruno Almeida" userId="3a2dea7c-8a39-42c0-9d27-dfb182259bf4" providerId="ADAL" clId="{943EBBAD-0979-4DBC-9488-5B98E9E20A10}" dt="2021-11-16T12:24:12.842" v="367"/>
          <ac:spMkLst>
            <pc:docMk/>
            <pc:sldMk cId="3849093668" sldId="266"/>
            <ac:spMk id="36" creationId="{CBEA5053-DA6E-4DFF-8A0A-FAE699D26A18}"/>
          </ac:spMkLst>
        </pc:spChg>
      </pc:sldChg>
      <pc:sldChg chg="addSp delSp modSp mod modNotesTx">
        <pc:chgData name="Bruno Almeida" userId="3a2dea7c-8a39-42c0-9d27-dfb182259bf4" providerId="ADAL" clId="{943EBBAD-0979-4DBC-9488-5B98E9E20A10}" dt="2021-11-17T20:17:53.199" v="11415" actId="20577"/>
        <pc:sldMkLst>
          <pc:docMk/>
          <pc:sldMk cId="819173657" sldId="267"/>
        </pc:sldMkLst>
        <pc:spChg chg="mod">
          <ac:chgData name="Bruno Almeida" userId="3a2dea7c-8a39-42c0-9d27-dfb182259bf4" providerId="ADAL" clId="{943EBBAD-0979-4DBC-9488-5B98E9E20A10}" dt="2021-11-17T20:06:49.198" v="10638" actId="20577"/>
          <ac:spMkLst>
            <pc:docMk/>
            <pc:sldMk cId="819173657" sldId="267"/>
            <ac:spMk id="7" creationId="{93203A26-FB81-4847-A34E-978D14B3E52A}"/>
          </ac:spMkLst>
        </pc:spChg>
        <pc:spChg chg="mod">
          <ac:chgData name="Bruno Almeida" userId="3a2dea7c-8a39-42c0-9d27-dfb182259bf4" providerId="ADAL" clId="{943EBBAD-0979-4DBC-9488-5B98E9E20A10}" dt="2021-11-17T20:10:58.389" v="11001" actId="20577"/>
          <ac:spMkLst>
            <pc:docMk/>
            <pc:sldMk cId="819173657" sldId="267"/>
            <ac:spMk id="8" creationId="{F13D275C-0AE1-41FC-9D76-10518571F898}"/>
          </ac:spMkLst>
        </pc:spChg>
        <pc:spChg chg="mod">
          <ac:chgData name="Bruno Almeida" userId="3a2dea7c-8a39-42c0-9d27-dfb182259bf4" providerId="ADAL" clId="{943EBBAD-0979-4DBC-9488-5B98E9E20A10}" dt="2021-11-17T15:52:37.940" v="2167" actId="1076"/>
          <ac:spMkLst>
            <pc:docMk/>
            <pc:sldMk cId="819173657" sldId="267"/>
            <ac:spMk id="9" creationId="{03B3181A-15A8-49A4-BDBE-89E496E49D1A}"/>
          </ac:spMkLst>
        </pc:spChg>
        <pc:spChg chg="add del mod">
          <ac:chgData name="Bruno Almeida" userId="3a2dea7c-8a39-42c0-9d27-dfb182259bf4" providerId="ADAL" clId="{943EBBAD-0979-4DBC-9488-5B98E9E20A10}" dt="2021-11-16T12:24:08.040" v="364" actId="478"/>
          <ac:spMkLst>
            <pc:docMk/>
            <pc:sldMk cId="819173657" sldId="267"/>
            <ac:spMk id="10" creationId="{9744E8E2-C027-482C-92EF-41C80FCBD3E3}"/>
          </ac:spMkLst>
        </pc:spChg>
        <pc:spChg chg="del">
          <ac:chgData name="Bruno Almeida" userId="3a2dea7c-8a39-42c0-9d27-dfb182259bf4" providerId="ADAL" clId="{943EBBAD-0979-4DBC-9488-5B98E9E20A10}" dt="2021-11-16T12:04:52.335" v="248" actId="478"/>
          <ac:spMkLst>
            <pc:docMk/>
            <pc:sldMk cId="819173657" sldId="267"/>
            <ac:spMk id="11" creationId="{FB0B45FF-7510-4A7F-A15E-E5DC9EFABF83}"/>
          </ac:spMkLst>
        </pc:spChg>
        <pc:spChg chg="add mod">
          <ac:chgData name="Bruno Almeida" userId="3a2dea7c-8a39-42c0-9d27-dfb182259bf4" providerId="ADAL" clId="{943EBBAD-0979-4DBC-9488-5B98E9E20A10}" dt="2021-11-16T12:24:08.238" v="365"/>
          <ac:spMkLst>
            <pc:docMk/>
            <pc:sldMk cId="819173657" sldId="267"/>
            <ac:spMk id="12" creationId="{D802E361-7B4B-4D63-A3C4-C2F3CF2B4142}"/>
          </ac:spMkLst>
        </pc:spChg>
        <pc:spChg chg="mod">
          <ac:chgData name="Bruno Almeida" userId="3a2dea7c-8a39-42c0-9d27-dfb182259bf4" providerId="ADAL" clId="{943EBBAD-0979-4DBC-9488-5B98E9E20A10}" dt="2021-11-17T15:51:16.549" v="2158" actId="12788"/>
          <ac:spMkLst>
            <pc:docMk/>
            <pc:sldMk cId="819173657" sldId="267"/>
            <ac:spMk id="13" creationId="{C1D23275-C2AC-47EB-8FDB-1B419334F4DD}"/>
          </ac:spMkLst>
        </pc:spChg>
      </pc:sldChg>
      <pc:sldChg chg="addSp delSp modSp mod modNotesTx">
        <pc:chgData name="Bruno Almeida" userId="3a2dea7c-8a39-42c0-9d27-dfb182259bf4" providerId="ADAL" clId="{943EBBAD-0979-4DBC-9488-5B98E9E20A10}" dt="2021-11-17T20:29:58.132" v="12695" actId="20577"/>
        <pc:sldMkLst>
          <pc:docMk/>
          <pc:sldMk cId="3132007486" sldId="269"/>
        </pc:sldMkLst>
        <pc:spChg chg="add del mod">
          <ac:chgData name="Bruno Almeida" userId="3a2dea7c-8a39-42c0-9d27-dfb182259bf4" providerId="ADAL" clId="{943EBBAD-0979-4DBC-9488-5B98E9E20A10}" dt="2021-11-16T12:24:23.772" v="370" actId="478"/>
          <ac:spMkLst>
            <pc:docMk/>
            <pc:sldMk cId="3132007486" sldId="269"/>
            <ac:spMk id="9" creationId="{2EED976F-4E71-479E-8905-19D03FFE9A70}"/>
          </ac:spMkLst>
        </pc:spChg>
        <pc:spChg chg="add mod">
          <ac:chgData name="Bruno Almeida" userId="3a2dea7c-8a39-42c0-9d27-dfb182259bf4" providerId="ADAL" clId="{943EBBAD-0979-4DBC-9488-5B98E9E20A10}" dt="2021-11-16T12:24:23.989" v="371"/>
          <ac:spMkLst>
            <pc:docMk/>
            <pc:sldMk cId="3132007486" sldId="269"/>
            <ac:spMk id="10" creationId="{3EF00074-0439-46AD-A426-496277CF1D73}"/>
          </ac:spMkLst>
        </pc:spChg>
        <pc:spChg chg="mod">
          <ac:chgData name="Bruno Almeida" userId="3a2dea7c-8a39-42c0-9d27-dfb182259bf4" providerId="ADAL" clId="{943EBBAD-0979-4DBC-9488-5B98E9E20A10}" dt="2021-11-17T15:52:11.613" v="2165" actId="1076"/>
          <ac:spMkLst>
            <pc:docMk/>
            <pc:sldMk cId="3132007486" sldId="269"/>
            <ac:spMk id="11" creationId="{820EFB98-A734-4073-842A-859A5BC12714}"/>
          </ac:spMkLst>
        </pc:spChg>
        <pc:spChg chg="mod">
          <ac:chgData name="Bruno Almeida" userId="3a2dea7c-8a39-42c0-9d27-dfb182259bf4" providerId="ADAL" clId="{943EBBAD-0979-4DBC-9488-5B98E9E20A10}" dt="2021-11-17T15:51:36.131" v="2162" actId="12788"/>
          <ac:spMkLst>
            <pc:docMk/>
            <pc:sldMk cId="3132007486" sldId="269"/>
            <ac:spMk id="13" creationId="{C1D23275-C2AC-47EB-8FDB-1B419334F4DD}"/>
          </ac:spMkLst>
        </pc:spChg>
        <pc:spChg chg="mod">
          <ac:chgData name="Bruno Almeida" userId="3a2dea7c-8a39-42c0-9d27-dfb182259bf4" providerId="ADAL" clId="{943EBBAD-0979-4DBC-9488-5B98E9E20A10}" dt="2021-11-17T15:52:11.613" v="2165" actId="1076"/>
          <ac:spMkLst>
            <pc:docMk/>
            <pc:sldMk cId="3132007486" sldId="269"/>
            <ac:spMk id="168" creationId="{D7A0FBE3-8AED-4A98-9E5D-2CCFC3EE17BC}"/>
          </ac:spMkLst>
        </pc:spChg>
        <pc:spChg chg="del">
          <ac:chgData name="Bruno Almeida" userId="3a2dea7c-8a39-42c0-9d27-dfb182259bf4" providerId="ADAL" clId="{943EBBAD-0979-4DBC-9488-5B98E9E20A10}" dt="2021-11-16T12:06:24.898" v="260" actId="478"/>
          <ac:spMkLst>
            <pc:docMk/>
            <pc:sldMk cId="3132007486" sldId="269"/>
            <ac:spMk id="169" creationId="{C70BC8CF-2E33-47A4-91A0-3AD764A72202}"/>
          </ac:spMkLst>
        </pc:spChg>
        <pc:spChg chg="mod">
          <ac:chgData name="Bruno Almeida" userId="3a2dea7c-8a39-42c0-9d27-dfb182259bf4" providerId="ADAL" clId="{943EBBAD-0979-4DBC-9488-5B98E9E20A10}" dt="2021-11-17T15:52:11.613" v="2165" actId="1076"/>
          <ac:spMkLst>
            <pc:docMk/>
            <pc:sldMk cId="3132007486" sldId="269"/>
            <ac:spMk id="172" creationId="{224F1B2B-DB22-41B3-A579-5990AD55F12E}"/>
          </ac:spMkLst>
        </pc:spChg>
      </pc:sldChg>
      <pc:sldChg chg="addSp delSp modSp mod modNotesTx">
        <pc:chgData name="Bruno Almeida" userId="3a2dea7c-8a39-42c0-9d27-dfb182259bf4" providerId="ADAL" clId="{943EBBAD-0979-4DBC-9488-5B98E9E20A10}" dt="2021-11-17T20:26:06.080" v="12176" actId="20577"/>
        <pc:sldMkLst>
          <pc:docMk/>
          <pc:sldMk cId="3581163766" sldId="271"/>
        </pc:sldMkLst>
        <pc:spChg chg="mod">
          <ac:chgData name="Bruno Almeida" userId="3a2dea7c-8a39-42c0-9d27-dfb182259bf4" providerId="ADAL" clId="{943EBBAD-0979-4DBC-9488-5B98E9E20A10}" dt="2021-11-17T20:24:01.437" v="11811" actId="1076"/>
          <ac:spMkLst>
            <pc:docMk/>
            <pc:sldMk cId="3581163766" sldId="271"/>
            <ac:spMk id="5" creationId="{81F655EF-9D7A-4A69-9E91-C6BEACB5401E}"/>
          </ac:spMkLst>
        </pc:spChg>
        <pc:spChg chg="add del mod">
          <ac:chgData name="Bruno Almeida" userId="3a2dea7c-8a39-42c0-9d27-dfb182259bf4" providerId="ADAL" clId="{943EBBAD-0979-4DBC-9488-5B98E9E20A10}" dt="2021-11-16T12:24:19.874" v="368" actId="478"/>
          <ac:spMkLst>
            <pc:docMk/>
            <pc:sldMk cId="3581163766" sldId="271"/>
            <ac:spMk id="8" creationId="{1C86CF9F-DF17-48A5-AD04-59EE0D3636E6}"/>
          </ac:spMkLst>
        </pc:spChg>
        <pc:spChg chg="add mod">
          <ac:chgData name="Bruno Almeida" userId="3a2dea7c-8a39-42c0-9d27-dfb182259bf4" providerId="ADAL" clId="{943EBBAD-0979-4DBC-9488-5B98E9E20A10}" dt="2021-11-16T12:24:20.149" v="369"/>
          <ac:spMkLst>
            <pc:docMk/>
            <pc:sldMk cId="3581163766" sldId="271"/>
            <ac:spMk id="9" creationId="{5C26D256-C7D3-4518-9D50-AEF50DD10D76}"/>
          </ac:spMkLst>
        </pc:spChg>
        <pc:spChg chg="mod">
          <ac:chgData name="Bruno Almeida" userId="3a2dea7c-8a39-42c0-9d27-dfb182259bf4" providerId="ADAL" clId="{943EBBAD-0979-4DBC-9488-5B98E9E20A10}" dt="2021-11-17T20:16:28.052" v="11308" actId="12788"/>
          <ac:spMkLst>
            <pc:docMk/>
            <pc:sldMk cId="3581163766" sldId="271"/>
            <ac:spMk id="13" creationId="{C1D23275-C2AC-47EB-8FDB-1B419334F4DD}"/>
          </ac:spMkLst>
        </pc:spChg>
        <pc:spChg chg="mod">
          <ac:chgData name="Bruno Almeida" userId="3a2dea7c-8a39-42c0-9d27-dfb182259bf4" providerId="ADAL" clId="{943EBBAD-0979-4DBC-9488-5B98E9E20A10}" dt="2021-11-17T15:52:20.008" v="2166" actId="1076"/>
          <ac:spMkLst>
            <pc:docMk/>
            <pc:sldMk cId="3581163766" sldId="271"/>
            <ac:spMk id="14" creationId="{5F67871A-42DB-4D71-85D8-AA86A426CE4B}"/>
          </ac:spMkLst>
        </pc:spChg>
        <pc:spChg chg="del">
          <ac:chgData name="Bruno Almeida" userId="3a2dea7c-8a39-42c0-9d27-dfb182259bf4" providerId="ADAL" clId="{943EBBAD-0979-4DBC-9488-5B98E9E20A10}" dt="2021-11-16T12:06:20.296" v="258" actId="478"/>
          <ac:spMkLst>
            <pc:docMk/>
            <pc:sldMk cId="3581163766" sldId="271"/>
            <ac:spMk id="16" creationId="{37752BB2-DDBE-4E32-887C-6F1A34F60654}"/>
          </ac:spMkLst>
        </pc:spChg>
      </pc:sldChg>
      <pc:sldChg chg="addSp delSp modSp del mod modNotesTx">
        <pc:chgData name="Bruno Almeida" userId="3a2dea7c-8a39-42c0-9d27-dfb182259bf4" providerId="ADAL" clId="{943EBBAD-0979-4DBC-9488-5B98E9E20A10}" dt="2021-11-17T20:03:15.672" v="10630" actId="47"/>
        <pc:sldMkLst>
          <pc:docMk/>
          <pc:sldMk cId="464074745" sldId="272"/>
        </pc:sldMkLst>
        <pc:spChg chg="add del mod">
          <ac:chgData name="Bruno Almeida" userId="3a2dea7c-8a39-42c0-9d27-dfb182259bf4" providerId="ADAL" clId="{943EBBAD-0979-4DBC-9488-5B98E9E20A10}" dt="2021-11-16T12:24:29.372" v="372" actId="478"/>
          <ac:spMkLst>
            <pc:docMk/>
            <pc:sldMk cId="464074745" sldId="272"/>
            <ac:spMk id="11" creationId="{068D9627-0BB0-4867-AD56-3E591A95B3FD}"/>
          </ac:spMkLst>
        </pc:spChg>
        <pc:spChg chg="add mod">
          <ac:chgData name="Bruno Almeida" userId="3a2dea7c-8a39-42c0-9d27-dfb182259bf4" providerId="ADAL" clId="{943EBBAD-0979-4DBC-9488-5B98E9E20A10}" dt="2021-11-16T12:24:29.599" v="373"/>
          <ac:spMkLst>
            <pc:docMk/>
            <pc:sldMk cId="464074745" sldId="272"/>
            <ac:spMk id="12" creationId="{47AE7C0A-5E02-4C51-935B-0AD5300BE37A}"/>
          </ac:spMkLst>
        </pc:spChg>
        <pc:spChg chg="mod">
          <ac:chgData name="Bruno Almeida" userId="3a2dea7c-8a39-42c0-9d27-dfb182259bf4" providerId="ADAL" clId="{943EBBAD-0979-4DBC-9488-5B98E9E20A10}" dt="2021-11-17T15:50:56.968" v="2155" actId="1076"/>
          <ac:spMkLst>
            <pc:docMk/>
            <pc:sldMk cId="464074745" sldId="272"/>
            <ac:spMk id="13" creationId="{C1D23275-C2AC-47EB-8FDB-1B419334F4DD}"/>
          </ac:spMkLst>
        </pc:spChg>
        <pc:spChg chg="mod">
          <ac:chgData name="Bruno Almeida" userId="3a2dea7c-8a39-42c0-9d27-dfb182259bf4" providerId="ADAL" clId="{943EBBAD-0979-4DBC-9488-5B98E9E20A10}" dt="2021-11-17T15:51:59.263" v="2163" actId="1076"/>
          <ac:spMkLst>
            <pc:docMk/>
            <pc:sldMk cId="464074745" sldId="272"/>
            <ac:spMk id="15" creationId="{24723054-6950-4678-A770-30F6523B47A2}"/>
          </ac:spMkLst>
        </pc:spChg>
        <pc:spChg chg="del mod">
          <ac:chgData name="Bruno Almeida" userId="3a2dea7c-8a39-42c0-9d27-dfb182259bf4" providerId="ADAL" clId="{943EBBAD-0979-4DBC-9488-5B98E9E20A10}" dt="2021-11-17T20:03:11.945" v="10629" actId="478"/>
          <ac:spMkLst>
            <pc:docMk/>
            <pc:sldMk cId="464074745" sldId="272"/>
            <ac:spMk id="16" creationId="{36BA9F3B-8ED9-48E2-9509-C2432E5C8D91}"/>
          </ac:spMkLst>
        </pc:spChg>
        <pc:spChg chg="del">
          <ac:chgData name="Bruno Almeida" userId="3a2dea7c-8a39-42c0-9d27-dfb182259bf4" providerId="ADAL" clId="{943EBBAD-0979-4DBC-9488-5B98E9E20A10}" dt="2021-11-16T12:16:40.381" v="299" actId="478"/>
          <ac:spMkLst>
            <pc:docMk/>
            <pc:sldMk cId="464074745" sldId="272"/>
            <ac:spMk id="17" creationId="{0C7A846B-32CA-4E21-845A-79AA7F052CC4}"/>
          </ac:spMkLst>
        </pc:spChg>
        <pc:spChg chg="mod">
          <ac:chgData name="Bruno Almeida" userId="3a2dea7c-8a39-42c0-9d27-dfb182259bf4" providerId="ADAL" clId="{943EBBAD-0979-4DBC-9488-5B98E9E20A10}" dt="2021-11-17T15:51:59.263" v="2163" actId="1076"/>
          <ac:spMkLst>
            <pc:docMk/>
            <pc:sldMk cId="464074745" sldId="272"/>
            <ac:spMk id="21" creationId="{3DC5D274-DE4E-46B6-AC13-893E1CD96298}"/>
          </ac:spMkLst>
        </pc:spChg>
        <pc:spChg chg="del mod">
          <ac:chgData name="Bruno Almeida" userId="3a2dea7c-8a39-42c0-9d27-dfb182259bf4" providerId="ADAL" clId="{943EBBAD-0979-4DBC-9488-5B98E9E20A10}" dt="2021-11-17T20:03:10.909" v="10628" actId="478"/>
          <ac:spMkLst>
            <pc:docMk/>
            <pc:sldMk cId="464074745" sldId="272"/>
            <ac:spMk id="23" creationId="{69CC00E6-F981-4AEE-9CD2-C6284244D23A}"/>
          </ac:spMkLst>
        </pc:spChg>
        <pc:spChg chg="mod">
          <ac:chgData name="Bruno Almeida" userId="3a2dea7c-8a39-42c0-9d27-dfb182259bf4" providerId="ADAL" clId="{943EBBAD-0979-4DBC-9488-5B98E9E20A10}" dt="2021-11-17T15:51:59.263" v="2163" actId="1076"/>
          <ac:spMkLst>
            <pc:docMk/>
            <pc:sldMk cId="464074745" sldId="272"/>
            <ac:spMk id="24" creationId="{EFAEC9FC-EA95-4767-8E86-E4B34BEEB29B}"/>
          </ac:spMkLst>
        </pc:spChg>
      </pc:sldChg>
      <pc:sldChg chg="addSp delSp modSp add del mod ord">
        <pc:chgData name="Bruno Almeida" userId="3a2dea7c-8a39-42c0-9d27-dfb182259bf4" providerId="ADAL" clId="{943EBBAD-0979-4DBC-9488-5B98E9E20A10}" dt="2021-11-17T18:58:54.526" v="7239" actId="47"/>
        <pc:sldMkLst>
          <pc:docMk/>
          <pc:sldMk cId="2945725263" sldId="273"/>
        </pc:sldMkLst>
        <pc:spChg chg="mod">
          <ac:chgData name="Bruno Almeida" userId="3a2dea7c-8a39-42c0-9d27-dfb182259bf4" providerId="ADAL" clId="{943EBBAD-0979-4DBC-9488-5B98E9E20A10}" dt="2021-11-17T11:41:52.874" v="678" actId="2711"/>
          <ac:spMkLst>
            <pc:docMk/>
            <pc:sldMk cId="2945725263" sldId="273"/>
            <ac:spMk id="9" creationId="{7C2E7602-7941-4DB3-993D-9BE58E6A0008}"/>
          </ac:spMkLst>
        </pc:spChg>
        <pc:spChg chg="mod">
          <ac:chgData name="Bruno Almeida" userId="3a2dea7c-8a39-42c0-9d27-dfb182259bf4" providerId="ADAL" clId="{943EBBAD-0979-4DBC-9488-5B98E9E20A10}" dt="2021-11-17T11:41:52.874" v="678" actId="2711"/>
          <ac:spMkLst>
            <pc:docMk/>
            <pc:sldMk cId="2945725263" sldId="273"/>
            <ac:spMk id="12" creationId="{6DDD8F19-6942-4320-A704-EBCA195BC12A}"/>
          </ac:spMkLst>
        </pc:spChg>
        <pc:spChg chg="del mod">
          <ac:chgData name="Bruno Almeida" userId="3a2dea7c-8a39-42c0-9d27-dfb182259bf4" providerId="ADAL" clId="{943EBBAD-0979-4DBC-9488-5B98E9E20A10}" dt="2021-11-17T11:10:50.894" v="595" actId="478"/>
          <ac:spMkLst>
            <pc:docMk/>
            <pc:sldMk cId="2945725263" sldId="273"/>
            <ac:spMk id="13" creationId="{C1D23275-C2AC-47EB-8FDB-1B419334F4DD}"/>
          </ac:spMkLst>
        </pc:spChg>
        <pc:spChg chg="mod">
          <ac:chgData name="Bruno Almeida" userId="3a2dea7c-8a39-42c0-9d27-dfb182259bf4" providerId="ADAL" clId="{943EBBAD-0979-4DBC-9488-5B98E9E20A10}" dt="2021-11-17T11:41:52.874" v="678" actId="2711"/>
          <ac:spMkLst>
            <pc:docMk/>
            <pc:sldMk cId="2945725263" sldId="273"/>
            <ac:spMk id="16" creationId="{8EA0AC79-EBA0-4BFB-9EEA-2F2717701466}"/>
          </ac:spMkLst>
        </pc:spChg>
        <pc:spChg chg="mod">
          <ac:chgData name="Bruno Almeida" userId="3a2dea7c-8a39-42c0-9d27-dfb182259bf4" providerId="ADAL" clId="{943EBBAD-0979-4DBC-9488-5B98E9E20A10}" dt="2021-11-17T11:41:52.874" v="678" actId="2711"/>
          <ac:spMkLst>
            <pc:docMk/>
            <pc:sldMk cId="2945725263" sldId="273"/>
            <ac:spMk id="18" creationId="{1BD2ADEE-20BA-489F-A329-CBCD6306055C}"/>
          </ac:spMkLst>
        </pc:spChg>
        <pc:spChg chg="add mod">
          <ac:chgData name="Bruno Almeida" userId="3a2dea7c-8a39-42c0-9d27-dfb182259bf4" providerId="ADAL" clId="{943EBBAD-0979-4DBC-9488-5B98E9E20A10}" dt="2021-11-17T10:37:23.151" v="431"/>
          <ac:spMkLst>
            <pc:docMk/>
            <pc:sldMk cId="2945725263" sldId="273"/>
            <ac:spMk id="35" creationId="{85FB859A-FF68-4A3E-9FD3-CFA4C44D3DC4}"/>
          </ac:spMkLst>
        </pc:spChg>
        <pc:spChg chg="add mod">
          <ac:chgData name="Bruno Almeida" userId="3a2dea7c-8a39-42c0-9d27-dfb182259bf4" providerId="ADAL" clId="{943EBBAD-0979-4DBC-9488-5B98E9E20A10}" dt="2021-11-17T15:50:49.106" v="2154" actId="12788"/>
          <ac:spMkLst>
            <pc:docMk/>
            <pc:sldMk cId="2945725263" sldId="273"/>
            <ac:spMk id="36" creationId="{F8740410-6441-45F2-B6D9-1D3D049C1DF6}"/>
          </ac:spMkLst>
        </pc:spChg>
        <pc:spChg chg="mod">
          <ac:chgData name="Bruno Almeida" userId="3a2dea7c-8a39-42c0-9d27-dfb182259bf4" providerId="ADAL" clId="{943EBBAD-0979-4DBC-9488-5B98E9E20A10}" dt="2021-11-17T16:41:51.983" v="2852" actId="1076"/>
          <ac:spMkLst>
            <pc:docMk/>
            <pc:sldMk cId="2945725263" sldId="273"/>
            <ac:spMk id="44" creationId="{765062D4-1647-4664-9330-0896665D37B0}"/>
          </ac:spMkLst>
        </pc:spChg>
        <pc:spChg chg="mod">
          <ac:chgData name="Bruno Almeida" userId="3a2dea7c-8a39-42c0-9d27-dfb182259bf4" providerId="ADAL" clId="{943EBBAD-0979-4DBC-9488-5B98E9E20A10}" dt="2021-11-17T16:41:51.983" v="2852" actId="1076"/>
          <ac:spMkLst>
            <pc:docMk/>
            <pc:sldMk cId="2945725263" sldId="273"/>
            <ac:spMk id="45" creationId="{7FD7E3CC-7645-48EF-AFFC-307367A6D8D6}"/>
          </ac:spMkLst>
        </pc:spChg>
        <pc:spChg chg="add mod">
          <ac:chgData name="Bruno Almeida" userId="3a2dea7c-8a39-42c0-9d27-dfb182259bf4" providerId="ADAL" clId="{943EBBAD-0979-4DBC-9488-5B98E9E20A10}" dt="2021-11-17T16:43:32.196" v="2879" actId="164"/>
          <ac:spMkLst>
            <pc:docMk/>
            <pc:sldMk cId="2945725263" sldId="273"/>
            <ac:spMk id="48" creationId="{15D18595-C400-41E8-9F8B-915A09D99F67}"/>
          </ac:spMkLst>
        </pc:spChg>
        <pc:spChg chg="add mod">
          <ac:chgData name="Bruno Almeida" userId="3a2dea7c-8a39-42c0-9d27-dfb182259bf4" providerId="ADAL" clId="{943EBBAD-0979-4DBC-9488-5B98E9E20A10}" dt="2021-11-17T16:43:32.196" v="2879" actId="164"/>
          <ac:spMkLst>
            <pc:docMk/>
            <pc:sldMk cId="2945725263" sldId="273"/>
            <ac:spMk id="49" creationId="{F8B36F33-C768-42BE-85F0-05F8B6855071}"/>
          </ac:spMkLst>
        </pc:spChg>
        <pc:spChg chg="mod">
          <ac:chgData name="Bruno Almeida" userId="3a2dea7c-8a39-42c0-9d27-dfb182259bf4" providerId="ADAL" clId="{943EBBAD-0979-4DBC-9488-5B98E9E20A10}" dt="2021-11-17T16:41:51.983" v="2852" actId="1076"/>
          <ac:spMkLst>
            <pc:docMk/>
            <pc:sldMk cId="2945725263" sldId="273"/>
            <ac:spMk id="55" creationId="{7965323D-3678-421B-92A8-31A405795DED}"/>
          </ac:spMkLst>
        </pc:spChg>
        <pc:spChg chg="mod">
          <ac:chgData name="Bruno Almeida" userId="3a2dea7c-8a39-42c0-9d27-dfb182259bf4" providerId="ADAL" clId="{943EBBAD-0979-4DBC-9488-5B98E9E20A10}" dt="2021-11-17T16:41:51.983" v="2852" actId="1076"/>
          <ac:spMkLst>
            <pc:docMk/>
            <pc:sldMk cId="2945725263" sldId="273"/>
            <ac:spMk id="66" creationId="{33119C17-2829-4F1A-B7AB-13BE31C31CE4}"/>
          </ac:spMkLst>
        </pc:spChg>
        <pc:spChg chg="mod">
          <ac:chgData name="Bruno Almeida" userId="3a2dea7c-8a39-42c0-9d27-dfb182259bf4" providerId="ADAL" clId="{943EBBAD-0979-4DBC-9488-5B98E9E20A10}" dt="2021-11-17T16:41:51.983" v="2852" actId="1076"/>
          <ac:spMkLst>
            <pc:docMk/>
            <pc:sldMk cId="2945725263" sldId="273"/>
            <ac:spMk id="67" creationId="{6B7F8BE4-5FDA-49C4-8D38-768E277C7CF8}"/>
          </ac:spMkLst>
        </pc:spChg>
        <pc:spChg chg="mod">
          <ac:chgData name="Bruno Almeida" userId="3a2dea7c-8a39-42c0-9d27-dfb182259bf4" providerId="ADAL" clId="{943EBBAD-0979-4DBC-9488-5B98E9E20A10}" dt="2021-11-17T16:41:51.983" v="2852" actId="1076"/>
          <ac:spMkLst>
            <pc:docMk/>
            <pc:sldMk cId="2945725263" sldId="273"/>
            <ac:spMk id="68" creationId="{9D1666E3-B0D3-4F40-9777-10A40547AF0E}"/>
          </ac:spMkLst>
        </pc:spChg>
        <pc:spChg chg="mod">
          <ac:chgData name="Bruno Almeida" userId="3a2dea7c-8a39-42c0-9d27-dfb182259bf4" providerId="ADAL" clId="{943EBBAD-0979-4DBC-9488-5B98E9E20A10}" dt="2021-11-17T16:41:51.983" v="2852" actId="1076"/>
          <ac:spMkLst>
            <pc:docMk/>
            <pc:sldMk cId="2945725263" sldId="273"/>
            <ac:spMk id="69" creationId="{81DAA1C4-AF30-4F1E-8384-E4A078D2836D}"/>
          </ac:spMkLst>
        </pc:spChg>
        <pc:spChg chg="mod">
          <ac:chgData name="Bruno Almeida" userId="3a2dea7c-8a39-42c0-9d27-dfb182259bf4" providerId="ADAL" clId="{943EBBAD-0979-4DBC-9488-5B98E9E20A10}" dt="2021-11-17T16:41:51.983" v="2852" actId="1076"/>
          <ac:spMkLst>
            <pc:docMk/>
            <pc:sldMk cId="2945725263" sldId="273"/>
            <ac:spMk id="70" creationId="{8D43888B-CA19-4BEA-BA35-9583D670C36F}"/>
          </ac:spMkLst>
        </pc:spChg>
        <pc:spChg chg="mod">
          <ac:chgData name="Bruno Almeida" userId="3a2dea7c-8a39-42c0-9d27-dfb182259bf4" providerId="ADAL" clId="{943EBBAD-0979-4DBC-9488-5B98E9E20A10}" dt="2021-11-17T16:41:51.983" v="2852" actId="1076"/>
          <ac:spMkLst>
            <pc:docMk/>
            <pc:sldMk cId="2945725263" sldId="273"/>
            <ac:spMk id="72" creationId="{E13DA6C2-40F5-41E6-97A4-7557200A0F29}"/>
          </ac:spMkLst>
        </pc:spChg>
        <pc:spChg chg="mod">
          <ac:chgData name="Bruno Almeida" userId="3a2dea7c-8a39-42c0-9d27-dfb182259bf4" providerId="ADAL" clId="{943EBBAD-0979-4DBC-9488-5B98E9E20A10}" dt="2021-11-17T16:41:51.983" v="2852" actId="1076"/>
          <ac:spMkLst>
            <pc:docMk/>
            <pc:sldMk cId="2945725263" sldId="273"/>
            <ac:spMk id="73" creationId="{4DCE1200-7844-44E4-93D7-1C75FD7EE1F8}"/>
          </ac:spMkLst>
        </pc:spChg>
        <pc:spChg chg="mod">
          <ac:chgData name="Bruno Almeida" userId="3a2dea7c-8a39-42c0-9d27-dfb182259bf4" providerId="ADAL" clId="{943EBBAD-0979-4DBC-9488-5B98E9E20A10}" dt="2021-11-17T18:17:34.396" v="5886" actId="12788"/>
          <ac:spMkLst>
            <pc:docMk/>
            <pc:sldMk cId="2945725263" sldId="273"/>
            <ac:spMk id="76" creationId="{BCE34DE7-CBEC-432F-83F0-A6AC362817E1}"/>
          </ac:spMkLst>
        </pc:spChg>
        <pc:spChg chg="del">
          <ac:chgData name="Bruno Almeida" userId="3a2dea7c-8a39-42c0-9d27-dfb182259bf4" providerId="ADAL" clId="{943EBBAD-0979-4DBC-9488-5B98E9E20A10}" dt="2021-11-17T10:37:17.296" v="430" actId="478"/>
          <ac:spMkLst>
            <pc:docMk/>
            <pc:sldMk cId="2945725263" sldId="273"/>
            <ac:spMk id="99" creationId="{54C5800D-8BC0-4798-9222-ADCD60BA0866}"/>
          </ac:spMkLst>
        </pc:spChg>
        <pc:spChg chg="mod">
          <ac:chgData name="Bruno Almeida" userId="3a2dea7c-8a39-42c0-9d27-dfb182259bf4" providerId="ADAL" clId="{943EBBAD-0979-4DBC-9488-5B98E9E20A10}" dt="2021-11-17T18:17:28.696" v="5885" actId="12788"/>
          <ac:spMkLst>
            <pc:docMk/>
            <pc:sldMk cId="2945725263" sldId="273"/>
            <ac:spMk id="100" creationId="{D26E3088-15D7-4C87-B931-53ACF9FEDB64}"/>
          </ac:spMkLst>
        </pc:spChg>
        <pc:spChg chg="mod">
          <ac:chgData name="Bruno Almeida" userId="3a2dea7c-8a39-42c0-9d27-dfb182259bf4" providerId="ADAL" clId="{943EBBAD-0979-4DBC-9488-5B98E9E20A10}" dt="2021-11-17T18:17:45.006" v="5887" actId="1076"/>
          <ac:spMkLst>
            <pc:docMk/>
            <pc:sldMk cId="2945725263" sldId="273"/>
            <ac:spMk id="101" creationId="{BD4D93E6-FF74-4153-8C15-DDCC0BF69B2F}"/>
          </ac:spMkLst>
        </pc:spChg>
        <pc:grpChg chg="add mod">
          <ac:chgData name="Bruno Almeida" userId="3a2dea7c-8a39-42c0-9d27-dfb182259bf4" providerId="ADAL" clId="{943EBBAD-0979-4DBC-9488-5B98E9E20A10}" dt="2021-11-17T16:43:32.196" v="2879" actId="164"/>
          <ac:grpSpMkLst>
            <pc:docMk/>
            <pc:sldMk cId="2945725263" sldId="273"/>
            <ac:grpSpMk id="4" creationId="{B82CCBE2-0AD5-49D4-9DCD-1D02ACA1976F}"/>
          </ac:grpSpMkLst>
        </pc:grpChg>
        <pc:grpChg chg="add mod">
          <ac:chgData name="Bruno Almeida" userId="3a2dea7c-8a39-42c0-9d27-dfb182259bf4" providerId="ADAL" clId="{943EBBAD-0979-4DBC-9488-5B98E9E20A10}" dt="2021-11-17T16:43:38.533" v="2880" actId="12788"/>
          <ac:grpSpMkLst>
            <pc:docMk/>
            <pc:sldMk cId="2945725263" sldId="273"/>
            <ac:grpSpMk id="29" creationId="{C0565FF1-CA9D-46E3-9392-BE7CD3D116BD}"/>
          </ac:grpSpMkLst>
        </pc:grpChg>
        <pc:grpChg chg="mod">
          <ac:chgData name="Bruno Almeida" userId="3a2dea7c-8a39-42c0-9d27-dfb182259bf4" providerId="ADAL" clId="{943EBBAD-0979-4DBC-9488-5B98E9E20A10}" dt="2021-11-17T10:55:49.220" v="455" actId="164"/>
          <ac:grpSpMkLst>
            <pc:docMk/>
            <pc:sldMk cId="2945725263" sldId="273"/>
            <ac:grpSpMk id="43" creationId="{4E8E49B7-9C98-4612-ADE2-AE265AE23907}"/>
          </ac:grpSpMkLst>
        </pc:grpChg>
        <pc:grpChg chg="mod">
          <ac:chgData name="Bruno Almeida" userId="3a2dea7c-8a39-42c0-9d27-dfb182259bf4" providerId="ADAL" clId="{943EBBAD-0979-4DBC-9488-5B98E9E20A10}" dt="2021-11-17T10:55:49.220" v="455" actId="164"/>
          <ac:grpSpMkLst>
            <pc:docMk/>
            <pc:sldMk cId="2945725263" sldId="273"/>
            <ac:grpSpMk id="74" creationId="{0D75DDC2-2F3C-4013-A036-A52C20BA4BC0}"/>
          </ac:grpSpMkLst>
        </pc:grpChg>
        <pc:cxnChg chg="add mod">
          <ac:chgData name="Bruno Almeida" userId="3a2dea7c-8a39-42c0-9d27-dfb182259bf4" providerId="ADAL" clId="{943EBBAD-0979-4DBC-9488-5B98E9E20A10}" dt="2021-11-17T16:43:32.196" v="2879" actId="164"/>
          <ac:cxnSpMkLst>
            <pc:docMk/>
            <pc:sldMk cId="2945725263" sldId="273"/>
            <ac:cxnSpMk id="50" creationId="{E9E059A4-386E-4858-9D5F-E169DDFD7A44}"/>
          </ac:cxnSpMkLst>
        </pc:cxnChg>
        <pc:cxnChg chg="mod">
          <ac:chgData name="Bruno Almeida" userId="3a2dea7c-8a39-42c0-9d27-dfb182259bf4" providerId="ADAL" clId="{943EBBAD-0979-4DBC-9488-5B98E9E20A10}" dt="2021-11-17T16:41:51.983" v="2852" actId="1076"/>
          <ac:cxnSpMkLst>
            <pc:docMk/>
            <pc:sldMk cId="2945725263" sldId="273"/>
            <ac:cxnSpMk id="78" creationId="{E7AA9AA7-1C9B-426C-829B-A5465078CB61}"/>
          </ac:cxnSpMkLst>
        </pc:cxnChg>
        <pc:cxnChg chg="mod">
          <ac:chgData name="Bruno Almeida" userId="3a2dea7c-8a39-42c0-9d27-dfb182259bf4" providerId="ADAL" clId="{943EBBAD-0979-4DBC-9488-5B98E9E20A10}" dt="2021-11-17T16:42:22.861" v="2856" actId="14100"/>
          <ac:cxnSpMkLst>
            <pc:docMk/>
            <pc:sldMk cId="2945725263" sldId="273"/>
            <ac:cxnSpMk id="79" creationId="{615818E0-8EF7-4502-AF50-400B9FF6330D}"/>
          </ac:cxnSpMkLst>
        </pc:cxnChg>
        <pc:cxnChg chg="mod">
          <ac:chgData name="Bruno Almeida" userId="3a2dea7c-8a39-42c0-9d27-dfb182259bf4" providerId="ADAL" clId="{943EBBAD-0979-4DBC-9488-5B98E9E20A10}" dt="2021-11-17T16:43:14.087" v="2878" actId="14100"/>
          <ac:cxnSpMkLst>
            <pc:docMk/>
            <pc:sldMk cId="2945725263" sldId="273"/>
            <ac:cxnSpMk id="82" creationId="{EE404201-3927-4A98-B9A7-EF7DFD5D4AFF}"/>
          </ac:cxnSpMkLst>
        </pc:cxnChg>
        <pc:cxnChg chg="mod">
          <ac:chgData name="Bruno Almeida" userId="3a2dea7c-8a39-42c0-9d27-dfb182259bf4" providerId="ADAL" clId="{943EBBAD-0979-4DBC-9488-5B98E9E20A10}" dt="2021-11-17T16:41:51.983" v="2852" actId="1076"/>
          <ac:cxnSpMkLst>
            <pc:docMk/>
            <pc:sldMk cId="2945725263" sldId="273"/>
            <ac:cxnSpMk id="90" creationId="{7681D83F-251D-458C-83F8-EFC68A2EA0A4}"/>
          </ac:cxnSpMkLst>
        </pc:cxnChg>
        <pc:cxnChg chg="mod">
          <ac:chgData name="Bruno Almeida" userId="3a2dea7c-8a39-42c0-9d27-dfb182259bf4" providerId="ADAL" clId="{943EBBAD-0979-4DBC-9488-5B98E9E20A10}" dt="2021-11-17T16:41:51.983" v="2852" actId="1076"/>
          <ac:cxnSpMkLst>
            <pc:docMk/>
            <pc:sldMk cId="2945725263" sldId="273"/>
            <ac:cxnSpMk id="93" creationId="{45B086BF-8FB6-4941-9AAB-9FA31F744046}"/>
          </ac:cxnSpMkLst>
        </pc:cxnChg>
        <pc:cxnChg chg="mod">
          <ac:chgData name="Bruno Almeida" userId="3a2dea7c-8a39-42c0-9d27-dfb182259bf4" providerId="ADAL" clId="{943EBBAD-0979-4DBC-9488-5B98E9E20A10}" dt="2021-11-17T16:41:51.983" v="2852" actId="1076"/>
          <ac:cxnSpMkLst>
            <pc:docMk/>
            <pc:sldMk cId="2945725263" sldId="273"/>
            <ac:cxnSpMk id="96" creationId="{A9F97A5F-6AF1-4E36-B067-F9EFABB42B76}"/>
          </ac:cxnSpMkLst>
        </pc:cxnChg>
      </pc:sldChg>
      <pc:sldChg chg="addSp delSp modSp del mod">
        <pc:chgData name="Bruno Almeida" userId="3a2dea7c-8a39-42c0-9d27-dfb182259bf4" providerId="ADAL" clId="{943EBBAD-0979-4DBC-9488-5B98E9E20A10}" dt="2021-11-17T11:00:54.506" v="467" actId="47"/>
        <pc:sldMkLst>
          <pc:docMk/>
          <pc:sldMk cId="1360251931" sldId="274"/>
        </pc:sldMkLst>
        <pc:spChg chg="del">
          <ac:chgData name="Bruno Almeida" userId="3a2dea7c-8a39-42c0-9d27-dfb182259bf4" providerId="ADAL" clId="{943EBBAD-0979-4DBC-9488-5B98E9E20A10}" dt="2021-11-16T12:16:44.012" v="301" actId="478"/>
          <ac:spMkLst>
            <pc:docMk/>
            <pc:sldMk cId="1360251931" sldId="274"/>
            <ac:spMk id="8" creationId="{DA4BE74B-3B0E-457F-814F-C7BF56830998}"/>
          </ac:spMkLst>
        </pc:spChg>
        <pc:spChg chg="add del mod">
          <ac:chgData name="Bruno Almeida" userId="3a2dea7c-8a39-42c0-9d27-dfb182259bf4" providerId="ADAL" clId="{943EBBAD-0979-4DBC-9488-5B98E9E20A10}" dt="2021-11-16T12:24:33.208" v="374" actId="478"/>
          <ac:spMkLst>
            <pc:docMk/>
            <pc:sldMk cId="1360251931" sldId="274"/>
            <ac:spMk id="10" creationId="{9B21C41D-73F0-4F34-8337-4F984387F156}"/>
          </ac:spMkLst>
        </pc:spChg>
        <pc:spChg chg="add mod">
          <ac:chgData name="Bruno Almeida" userId="3a2dea7c-8a39-42c0-9d27-dfb182259bf4" providerId="ADAL" clId="{943EBBAD-0979-4DBC-9488-5B98E9E20A10}" dt="2021-11-16T12:24:33.472" v="375"/>
          <ac:spMkLst>
            <pc:docMk/>
            <pc:sldMk cId="1360251931" sldId="274"/>
            <ac:spMk id="11" creationId="{767BDF95-9DFA-43A2-B95C-B5595CA32ACF}"/>
          </ac:spMkLst>
        </pc:spChg>
      </pc:sldChg>
      <pc:sldChg chg="addSp delSp modSp del mod ord">
        <pc:chgData name="Bruno Almeida" userId="3a2dea7c-8a39-42c0-9d27-dfb182259bf4" providerId="ADAL" clId="{943EBBAD-0979-4DBC-9488-5B98E9E20A10}" dt="2021-11-17T11:06:38.779" v="482" actId="47"/>
        <pc:sldMkLst>
          <pc:docMk/>
          <pc:sldMk cId="2280959018" sldId="275"/>
        </pc:sldMkLst>
        <pc:spChg chg="del">
          <ac:chgData name="Bruno Almeida" userId="3a2dea7c-8a39-42c0-9d27-dfb182259bf4" providerId="ADAL" clId="{943EBBAD-0979-4DBC-9488-5B98E9E20A10}" dt="2021-11-16T12:16:47.637" v="303" actId="478"/>
          <ac:spMkLst>
            <pc:docMk/>
            <pc:sldMk cId="2280959018" sldId="275"/>
            <ac:spMk id="8" creationId="{DA4BE74B-3B0E-457F-814F-C7BF56830998}"/>
          </ac:spMkLst>
        </pc:spChg>
        <pc:spChg chg="add del mod">
          <ac:chgData name="Bruno Almeida" userId="3a2dea7c-8a39-42c0-9d27-dfb182259bf4" providerId="ADAL" clId="{943EBBAD-0979-4DBC-9488-5B98E9E20A10}" dt="2021-11-16T12:24:40.769" v="377" actId="478"/>
          <ac:spMkLst>
            <pc:docMk/>
            <pc:sldMk cId="2280959018" sldId="275"/>
            <ac:spMk id="9" creationId="{CBBCF20A-8A4B-485A-ABBB-4A4F7676BA9C}"/>
          </ac:spMkLst>
        </pc:spChg>
        <pc:spChg chg="add mod">
          <ac:chgData name="Bruno Almeida" userId="3a2dea7c-8a39-42c0-9d27-dfb182259bf4" providerId="ADAL" clId="{943EBBAD-0979-4DBC-9488-5B98E9E20A10}" dt="2021-11-16T12:24:40.999" v="378"/>
          <ac:spMkLst>
            <pc:docMk/>
            <pc:sldMk cId="2280959018" sldId="275"/>
            <ac:spMk id="11" creationId="{3DA8656B-F82A-4EC8-8192-FB7BC3689447}"/>
          </ac:spMkLst>
        </pc:spChg>
        <pc:spChg chg="mod">
          <ac:chgData name="Bruno Almeida" userId="3a2dea7c-8a39-42c0-9d27-dfb182259bf4" providerId="ADAL" clId="{943EBBAD-0979-4DBC-9488-5B98E9E20A10}" dt="2021-11-17T11:06:34.228" v="480" actId="12788"/>
          <ac:spMkLst>
            <pc:docMk/>
            <pc:sldMk cId="2280959018" sldId="275"/>
            <ac:spMk id="12" creationId="{E86D131E-46AE-43A5-A9C1-0D0A72DF1169}"/>
          </ac:spMkLst>
        </pc:spChg>
      </pc:sldChg>
      <pc:sldChg chg="addSp delSp modSp add del mod modNotesTx">
        <pc:chgData name="Bruno Almeida" userId="3a2dea7c-8a39-42c0-9d27-dfb182259bf4" providerId="ADAL" clId="{943EBBAD-0979-4DBC-9488-5B98E9E20A10}" dt="2021-11-17T20:37:16.300" v="13515" actId="20577"/>
        <pc:sldMkLst>
          <pc:docMk/>
          <pc:sldMk cId="3934613698" sldId="276"/>
        </pc:sldMkLst>
        <pc:spChg chg="del">
          <ac:chgData name="Bruno Almeida" userId="3a2dea7c-8a39-42c0-9d27-dfb182259bf4" providerId="ADAL" clId="{943EBBAD-0979-4DBC-9488-5B98E9E20A10}" dt="2021-11-16T12:17:05.911" v="306" actId="478"/>
          <ac:spMkLst>
            <pc:docMk/>
            <pc:sldMk cId="3934613698" sldId="276"/>
            <ac:spMk id="8" creationId="{DA4BE74B-3B0E-457F-814F-C7BF56830998}"/>
          </ac:spMkLst>
        </pc:spChg>
        <pc:spChg chg="mod">
          <ac:chgData name="Bruno Almeida" userId="3a2dea7c-8a39-42c0-9d27-dfb182259bf4" providerId="ADAL" clId="{943EBBAD-0979-4DBC-9488-5B98E9E20A10}" dt="2021-11-17T19:58:21.563" v="10622" actId="1076"/>
          <ac:spMkLst>
            <pc:docMk/>
            <pc:sldMk cId="3934613698" sldId="276"/>
            <ac:spMk id="9" creationId="{6323CC35-AE68-425F-8238-7B60BEA660F0}"/>
          </ac:spMkLst>
        </pc:spChg>
        <pc:spChg chg="add del mod">
          <ac:chgData name="Bruno Almeida" userId="3a2dea7c-8a39-42c0-9d27-dfb182259bf4" providerId="ADAL" clId="{943EBBAD-0979-4DBC-9488-5B98E9E20A10}" dt="2021-11-16T12:24:44.729" v="379" actId="478"/>
          <ac:spMkLst>
            <pc:docMk/>
            <pc:sldMk cId="3934613698" sldId="276"/>
            <ac:spMk id="10" creationId="{1C654A01-C655-4B7D-B9A0-E86A663AC808}"/>
          </ac:spMkLst>
        </pc:spChg>
        <pc:spChg chg="add mod">
          <ac:chgData name="Bruno Almeida" userId="3a2dea7c-8a39-42c0-9d27-dfb182259bf4" providerId="ADAL" clId="{943EBBAD-0979-4DBC-9488-5B98E9E20A10}" dt="2021-11-16T12:24:44.975" v="380"/>
          <ac:spMkLst>
            <pc:docMk/>
            <pc:sldMk cId="3934613698" sldId="276"/>
            <ac:spMk id="11" creationId="{8699ED5B-5A41-4625-A7C4-C27C3FAC4A60}"/>
          </ac:spMkLst>
        </pc:spChg>
        <pc:spChg chg="mod">
          <ac:chgData name="Bruno Almeida" userId="3a2dea7c-8a39-42c0-9d27-dfb182259bf4" providerId="ADAL" clId="{943EBBAD-0979-4DBC-9488-5B98E9E20A10}" dt="2021-11-17T15:49:41.755" v="2136" actId="1076"/>
          <ac:spMkLst>
            <pc:docMk/>
            <pc:sldMk cId="3934613698" sldId="276"/>
            <ac:spMk id="13" creationId="{C1D23275-C2AC-47EB-8FDB-1B419334F4DD}"/>
          </ac:spMkLst>
        </pc:spChg>
        <pc:spChg chg="mod">
          <ac:chgData name="Bruno Almeida" userId="3a2dea7c-8a39-42c0-9d27-dfb182259bf4" providerId="ADAL" clId="{943EBBAD-0979-4DBC-9488-5B98E9E20A10}" dt="2021-11-17T19:58:47.843" v="10626" actId="20577"/>
          <ac:spMkLst>
            <pc:docMk/>
            <pc:sldMk cId="3934613698" sldId="276"/>
            <ac:spMk id="15" creationId="{24723054-6950-4678-A770-30F6523B47A2}"/>
          </ac:spMkLst>
        </pc:spChg>
      </pc:sldChg>
      <pc:sldChg chg="del">
        <pc:chgData name="Bruno Almeida" userId="3a2dea7c-8a39-42c0-9d27-dfb182259bf4" providerId="ADAL" clId="{943EBBAD-0979-4DBC-9488-5B98E9E20A10}" dt="2021-11-16T12:17:33.405" v="315" actId="47"/>
        <pc:sldMkLst>
          <pc:docMk/>
          <pc:sldMk cId="1558156735" sldId="277"/>
        </pc:sldMkLst>
      </pc:sldChg>
      <pc:sldChg chg="del">
        <pc:chgData name="Bruno Almeida" userId="3a2dea7c-8a39-42c0-9d27-dfb182259bf4" providerId="ADAL" clId="{943EBBAD-0979-4DBC-9488-5B98E9E20A10}" dt="2021-11-16T12:17:35.075" v="316" actId="47"/>
        <pc:sldMkLst>
          <pc:docMk/>
          <pc:sldMk cId="2369068595" sldId="278"/>
        </pc:sldMkLst>
      </pc:sldChg>
      <pc:sldChg chg="del">
        <pc:chgData name="Bruno Almeida" userId="3a2dea7c-8a39-42c0-9d27-dfb182259bf4" providerId="ADAL" clId="{943EBBAD-0979-4DBC-9488-5B98E9E20A10}" dt="2021-11-16T12:17:37.067" v="317" actId="47"/>
        <pc:sldMkLst>
          <pc:docMk/>
          <pc:sldMk cId="1660787545" sldId="279"/>
        </pc:sldMkLst>
      </pc:sldChg>
      <pc:sldChg chg="addSp delSp modSp add del mod">
        <pc:chgData name="Bruno Almeida" userId="3a2dea7c-8a39-42c0-9d27-dfb182259bf4" providerId="ADAL" clId="{943EBBAD-0979-4DBC-9488-5B98E9E20A10}" dt="2021-11-17T18:15:43.265" v="5882" actId="47"/>
        <pc:sldMkLst>
          <pc:docMk/>
          <pc:sldMk cId="359123464" sldId="285"/>
        </pc:sldMkLst>
        <pc:spChg chg="del">
          <ac:chgData name="Bruno Almeida" userId="3a2dea7c-8a39-42c0-9d27-dfb182259bf4" providerId="ADAL" clId="{943EBBAD-0979-4DBC-9488-5B98E9E20A10}" dt="2021-11-16T12:07:51.400" v="270" actId="478"/>
          <ac:spMkLst>
            <pc:docMk/>
            <pc:sldMk cId="359123464" sldId="285"/>
            <ac:spMk id="8" creationId="{DA4BE74B-3B0E-457F-814F-C7BF56830998}"/>
          </ac:spMkLst>
        </pc:spChg>
        <pc:spChg chg="add del mod">
          <ac:chgData name="Bruno Almeida" userId="3a2dea7c-8a39-42c0-9d27-dfb182259bf4" providerId="ADAL" clId="{943EBBAD-0979-4DBC-9488-5B98E9E20A10}" dt="2021-11-16T12:07:54.249" v="272"/>
          <ac:spMkLst>
            <pc:docMk/>
            <pc:sldMk cId="359123464" sldId="285"/>
            <ac:spMk id="40" creationId="{E1A4527E-017D-41AA-AB6A-B77B0390A909}"/>
          </ac:spMkLst>
        </pc:spChg>
        <pc:spChg chg="add del mod">
          <ac:chgData name="Bruno Almeida" userId="3a2dea7c-8a39-42c0-9d27-dfb182259bf4" providerId="ADAL" clId="{943EBBAD-0979-4DBC-9488-5B98E9E20A10}" dt="2021-11-16T12:24:49.439" v="381" actId="478"/>
          <ac:spMkLst>
            <pc:docMk/>
            <pc:sldMk cId="359123464" sldId="285"/>
            <ac:spMk id="41" creationId="{7CF01CF2-5308-4E78-BA08-4AB906AFCAD8}"/>
          </ac:spMkLst>
        </pc:spChg>
        <pc:spChg chg="add mod">
          <ac:chgData name="Bruno Almeida" userId="3a2dea7c-8a39-42c0-9d27-dfb182259bf4" providerId="ADAL" clId="{943EBBAD-0979-4DBC-9488-5B98E9E20A10}" dt="2021-11-16T12:24:49.686" v="382"/>
          <ac:spMkLst>
            <pc:docMk/>
            <pc:sldMk cId="359123464" sldId="285"/>
            <ac:spMk id="44" creationId="{0EDE16B0-0682-4794-9A1D-A228EDE2BEED}"/>
          </ac:spMkLst>
        </pc:spChg>
      </pc:sldChg>
      <pc:sldChg chg="del">
        <pc:chgData name="Bruno Almeida" userId="3a2dea7c-8a39-42c0-9d27-dfb182259bf4" providerId="ADAL" clId="{943EBBAD-0979-4DBC-9488-5B98E9E20A10}" dt="2021-11-16T12:11:11.324" v="297" actId="47"/>
        <pc:sldMkLst>
          <pc:docMk/>
          <pc:sldMk cId="540909518" sldId="286"/>
        </pc:sldMkLst>
      </pc:sldChg>
      <pc:sldChg chg="addSp delSp modSp add mod modNotesTx">
        <pc:chgData name="Bruno Almeida" userId="3a2dea7c-8a39-42c0-9d27-dfb182259bf4" providerId="ADAL" clId="{943EBBAD-0979-4DBC-9488-5B98E9E20A10}" dt="2021-11-17T20:48:49.833" v="14848" actId="20577"/>
        <pc:sldMkLst>
          <pc:docMk/>
          <pc:sldMk cId="2110052408" sldId="286"/>
        </pc:sldMkLst>
        <pc:spChg chg="del mod">
          <ac:chgData name="Bruno Almeida" userId="3a2dea7c-8a39-42c0-9d27-dfb182259bf4" providerId="ADAL" clId="{943EBBAD-0979-4DBC-9488-5B98E9E20A10}" dt="2021-11-17T11:48:28.178" v="720" actId="478"/>
          <ac:spMkLst>
            <pc:docMk/>
            <pc:sldMk cId="2110052408" sldId="286"/>
            <ac:spMk id="9" creationId="{6323CC35-AE68-425F-8238-7B60BEA660F0}"/>
          </ac:spMkLst>
        </pc:spChg>
        <pc:spChg chg="mod">
          <ac:chgData name="Bruno Almeida" userId="3a2dea7c-8a39-42c0-9d27-dfb182259bf4" providerId="ADAL" clId="{943EBBAD-0979-4DBC-9488-5B98E9E20A10}" dt="2021-11-17T15:49:47.966" v="2137" actId="1076"/>
          <ac:spMkLst>
            <pc:docMk/>
            <pc:sldMk cId="2110052408" sldId="286"/>
            <ac:spMk id="13" creationId="{C1D23275-C2AC-47EB-8FDB-1B419334F4DD}"/>
          </ac:spMkLst>
        </pc:spChg>
        <pc:spChg chg="del mod">
          <ac:chgData name="Bruno Almeida" userId="3a2dea7c-8a39-42c0-9d27-dfb182259bf4" providerId="ADAL" clId="{943EBBAD-0979-4DBC-9488-5B98E9E20A10}" dt="2021-11-17T11:54:45.399" v="839" actId="478"/>
          <ac:spMkLst>
            <pc:docMk/>
            <pc:sldMk cId="2110052408" sldId="286"/>
            <ac:spMk id="15" creationId="{24723054-6950-4678-A770-30F6523B47A2}"/>
          </ac:spMkLst>
        </pc:spChg>
        <pc:graphicFrameChg chg="add mod modGraphic">
          <ac:chgData name="Bruno Almeida" userId="3a2dea7c-8a39-42c0-9d27-dfb182259bf4" providerId="ADAL" clId="{943EBBAD-0979-4DBC-9488-5B98E9E20A10}" dt="2021-11-17T16:24:26.537" v="2717" actId="12788"/>
          <ac:graphicFrameMkLst>
            <pc:docMk/>
            <pc:sldMk cId="2110052408" sldId="286"/>
            <ac:graphicFrameMk id="6" creationId="{C077065A-075F-49D8-A977-AB2FB789293B}"/>
          </ac:graphicFrameMkLst>
        </pc:graphicFrameChg>
        <pc:picChg chg="add del mod">
          <ac:chgData name="Bruno Almeida" userId="3a2dea7c-8a39-42c0-9d27-dfb182259bf4" providerId="ADAL" clId="{943EBBAD-0979-4DBC-9488-5B98E9E20A10}" dt="2021-11-17T11:13:44.862" v="646" actId="478"/>
          <ac:picMkLst>
            <pc:docMk/>
            <pc:sldMk cId="2110052408" sldId="286"/>
            <ac:picMk id="5" creationId="{EBA9FBF3-C968-4F27-931A-48AC175A0A6A}"/>
          </ac:picMkLst>
        </pc:picChg>
      </pc:sldChg>
      <pc:sldChg chg="del">
        <pc:chgData name="Bruno Almeida" userId="3a2dea7c-8a39-42c0-9d27-dfb182259bf4" providerId="ADAL" clId="{943EBBAD-0979-4DBC-9488-5B98E9E20A10}" dt="2021-11-16T12:11:12.995" v="298" actId="47"/>
        <pc:sldMkLst>
          <pc:docMk/>
          <pc:sldMk cId="564720507" sldId="287"/>
        </pc:sldMkLst>
      </pc:sldChg>
      <pc:sldChg chg="addSp modSp add del mod ord modNotesTx">
        <pc:chgData name="Bruno Almeida" userId="3a2dea7c-8a39-42c0-9d27-dfb182259bf4" providerId="ADAL" clId="{943EBBAD-0979-4DBC-9488-5B98E9E20A10}" dt="2021-11-17T17:13:49.711" v="3422" actId="47"/>
        <pc:sldMkLst>
          <pc:docMk/>
          <pc:sldMk cId="1755236089" sldId="287"/>
        </pc:sldMkLst>
        <pc:spChg chg="mod">
          <ac:chgData name="Bruno Almeida" userId="3a2dea7c-8a39-42c0-9d27-dfb182259bf4" providerId="ADAL" clId="{943EBBAD-0979-4DBC-9488-5B98E9E20A10}" dt="2021-11-17T17:13:07.257" v="3419" actId="164"/>
          <ac:spMkLst>
            <pc:docMk/>
            <pc:sldMk cId="1755236089" sldId="287"/>
            <ac:spMk id="9" creationId="{6323CC35-AE68-425F-8238-7B60BEA660F0}"/>
          </ac:spMkLst>
        </pc:spChg>
        <pc:spChg chg="mod">
          <ac:chgData name="Bruno Almeida" userId="3a2dea7c-8a39-42c0-9d27-dfb182259bf4" providerId="ADAL" clId="{943EBBAD-0979-4DBC-9488-5B98E9E20A10}" dt="2021-11-17T16:22:51.992" v="2715" actId="12788"/>
          <ac:spMkLst>
            <pc:docMk/>
            <pc:sldMk cId="1755236089" sldId="287"/>
            <ac:spMk id="13" creationId="{C1D23275-C2AC-47EB-8FDB-1B419334F4DD}"/>
          </ac:spMkLst>
        </pc:spChg>
        <pc:spChg chg="mod">
          <ac:chgData name="Bruno Almeida" userId="3a2dea7c-8a39-42c0-9d27-dfb182259bf4" providerId="ADAL" clId="{943EBBAD-0979-4DBC-9488-5B98E9E20A10}" dt="2021-11-17T17:13:07.257" v="3419" actId="164"/>
          <ac:spMkLst>
            <pc:docMk/>
            <pc:sldMk cId="1755236089" sldId="287"/>
            <ac:spMk id="15" creationId="{24723054-6950-4678-A770-30F6523B47A2}"/>
          </ac:spMkLst>
        </pc:spChg>
        <pc:grpChg chg="add mod">
          <ac:chgData name="Bruno Almeida" userId="3a2dea7c-8a39-42c0-9d27-dfb182259bf4" providerId="ADAL" clId="{943EBBAD-0979-4DBC-9488-5B98E9E20A10}" dt="2021-11-17T17:13:07.257" v="3419" actId="164"/>
          <ac:grpSpMkLst>
            <pc:docMk/>
            <pc:sldMk cId="1755236089" sldId="287"/>
            <ac:grpSpMk id="4" creationId="{4347E763-E8DD-4413-9513-6D517F74E3E3}"/>
          </ac:grpSpMkLst>
        </pc:grpChg>
      </pc:sldChg>
      <pc:sldChg chg="addSp delSp modSp add mod ord modAnim modNotesTx">
        <pc:chgData name="Bruno Almeida" userId="3a2dea7c-8a39-42c0-9d27-dfb182259bf4" providerId="ADAL" clId="{943EBBAD-0979-4DBC-9488-5B98E9E20A10}" dt="2021-11-17T21:10:01.521" v="16348" actId="20577"/>
        <pc:sldMkLst>
          <pc:docMk/>
          <pc:sldMk cId="4231326559" sldId="288"/>
        </pc:sldMkLst>
        <pc:spChg chg="add mod">
          <ac:chgData name="Bruno Almeida" userId="3a2dea7c-8a39-42c0-9d27-dfb182259bf4" providerId="ADAL" clId="{943EBBAD-0979-4DBC-9488-5B98E9E20A10}" dt="2021-11-17T17:11:42.793" v="3374" actId="20578"/>
          <ac:spMkLst>
            <pc:docMk/>
            <pc:sldMk cId="4231326559" sldId="288"/>
            <ac:spMk id="8" creationId="{8D2DC118-466C-45C6-99F1-5B9335127207}"/>
          </ac:spMkLst>
        </pc:spChg>
        <pc:spChg chg="del">
          <ac:chgData name="Bruno Almeida" userId="3a2dea7c-8a39-42c0-9d27-dfb182259bf4" providerId="ADAL" clId="{943EBBAD-0979-4DBC-9488-5B98E9E20A10}" dt="2021-11-17T16:52:05.011" v="3067" actId="478"/>
          <ac:spMkLst>
            <pc:docMk/>
            <pc:sldMk cId="4231326559" sldId="288"/>
            <ac:spMk id="9" creationId="{6323CC35-AE68-425F-8238-7B60BEA660F0}"/>
          </ac:spMkLst>
        </pc:spChg>
        <pc:spChg chg="add mod">
          <ac:chgData name="Bruno Almeida" userId="3a2dea7c-8a39-42c0-9d27-dfb182259bf4" providerId="ADAL" clId="{943EBBAD-0979-4DBC-9488-5B98E9E20A10}" dt="2021-11-17T17:11:42.793" v="3374" actId="20578"/>
          <ac:spMkLst>
            <pc:docMk/>
            <pc:sldMk cId="4231326559" sldId="288"/>
            <ac:spMk id="10" creationId="{4A7B8223-D1E3-4C91-9B26-9DF535CB5601}"/>
          </ac:spMkLst>
        </pc:spChg>
        <pc:spChg chg="mod">
          <ac:chgData name="Bruno Almeida" userId="3a2dea7c-8a39-42c0-9d27-dfb182259bf4" providerId="ADAL" clId="{943EBBAD-0979-4DBC-9488-5B98E9E20A10}" dt="2021-11-17T18:44:05.141" v="7191" actId="2711"/>
          <ac:spMkLst>
            <pc:docMk/>
            <pc:sldMk cId="4231326559" sldId="288"/>
            <ac:spMk id="14" creationId="{77E57399-E311-422D-B26C-892F4EB20339}"/>
          </ac:spMkLst>
        </pc:spChg>
        <pc:spChg chg="del">
          <ac:chgData name="Bruno Almeida" userId="3a2dea7c-8a39-42c0-9d27-dfb182259bf4" providerId="ADAL" clId="{943EBBAD-0979-4DBC-9488-5B98E9E20A10}" dt="2021-11-17T16:52:06.264" v="3068" actId="478"/>
          <ac:spMkLst>
            <pc:docMk/>
            <pc:sldMk cId="4231326559" sldId="288"/>
            <ac:spMk id="15" creationId="{24723054-6950-4678-A770-30F6523B47A2}"/>
          </ac:spMkLst>
        </pc:spChg>
        <pc:spChg chg="mod">
          <ac:chgData name="Bruno Almeida" userId="3a2dea7c-8a39-42c0-9d27-dfb182259bf4" providerId="ADAL" clId="{943EBBAD-0979-4DBC-9488-5B98E9E20A10}" dt="2021-11-17T17:16:44.006" v="3431" actId="20577"/>
          <ac:spMkLst>
            <pc:docMk/>
            <pc:sldMk cId="4231326559" sldId="288"/>
            <ac:spMk id="16" creationId="{7BDAA4FE-8EF9-4D4F-8C06-D55B598B8963}"/>
          </ac:spMkLst>
        </pc:spChg>
        <pc:grpChg chg="add mod">
          <ac:chgData name="Bruno Almeida" userId="3a2dea7c-8a39-42c0-9d27-dfb182259bf4" providerId="ADAL" clId="{943EBBAD-0979-4DBC-9488-5B98E9E20A10}" dt="2021-11-17T17:12:13.658" v="3410" actId="1037"/>
          <ac:grpSpMkLst>
            <pc:docMk/>
            <pc:sldMk cId="4231326559" sldId="288"/>
            <ac:grpSpMk id="4" creationId="{9DEE4376-1A76-4B19-9EC2-CFE725033E63}"/>
          </ac:grpSpMkLst>
        </pc:grpChg>
        <pc:grpChg chg="add mod">
          <ac:chgData name="Bruno Almeida" userId="3a2dea7c-8a39-42c0-9d27-dfb182259bf4" providerId="ADAL" clId="{943EBBAD-0979-4DBC-9488-5B98E9E20A10}" dt="2021-11-17T18:44:12.208" v="7192" actId="14100"/>
          <ac:grpSpMkLst>
            <pc:docMk/>
            <pc:sldMk cId="4231326559" sldId="288"/>
            <ac:grpSpMk id="12" creationId="{8FF6F6D0-2369-4D6C-B80C-F1459F4C37BE}"/>
          </ac:grpSpMkLst>
        </pc:grpChg>
      </pc:sldChg>
      <pc:sldChg chg="addSp delSp modSp add mod ord modNotesTx">
        <pc:chgData name="Bruno Almeida" userId="3a2dea7c-8a39-42c0-9d27-dfb182259bf4" providerId="ADAL" clId="{943EBBAD-0979-4DBC-9488-5B98E9E20A10}" dt="2021-11-17T21:02:25.279" v="16080" actId="20577"/>
        <pc:sldMkLst>
          <pc:docMk/>
          <pc:sldMk cId="1954036286" sldId="289"/>
        </pc:sldMkLst>
        <pc:spChg chg="add del mod">
          <ac:chgData name="Bruno Almeida" userId="3a2dea7c-8a39-42c0-9d27-dfb182259bf4" providerId="ADAL" clId="{943EBBAD-0979-4DBC-9488-5B98E9E20A10}" dt="2021-11-17T17:43:42.494" v="4358" actId="478"/>
          <ac:spMkLst>
            <pc:docMk/>
            <pc:sldMk cId="1954036286" sldId="289"/>
            <ac:spMk id="8" creationId="{90271E11-E7E7-4BA9-86D5-5A3BBD751FC6}"/>
          </ac:spMkLst>
        </pc:spChg>
        <pc:spChg chg="del">
          <ac:chgData name="Bruno Almeida" userId="3a2dea7c-8a39-42c0-9d27-dfb182259bf4" providerId="ADAL" clId="{943EBBAD-0979-4DBC-9488-5B98E9E20A10}" dt="2021-11-17T17:28:37.638" v="3756" actId="478"/>
          <ac:spMkLst>
            <pc:docMk/>
            <pc:sldMk cId="1954036286" sldId="289"/>
            <ac:spMk id="9" creationId="{6323CC35-AE68-425F-8238-7B60BEA660F0}"/>
          </ac:spMkLst>
        </pc:spChg>
        <pc:spChg chg="add del mod">
          <ac:chgData name="Bruno Almeida" userId="3a2dea7c-8a39-42c0-9d27-dfb182259bf4" providerId="ADAL" clId="{943EBBAD-0979-4DBC-9488-5B98E9E20A10}" dt="2021-11-17T18:28:00.100" v="6386" actId="478"/>
          <ac:spMkLst>
            <pc:docMk/>
            <pc:sldMk cId="1954036286" sldId="289"/>
            <ac:spMk id="10" creationId="{00919D1B-8818-4CC2-9632-AE6DC188D584}"/>
          </ac:spMkLst>
        </pc:spChg>
        <pc:spChg chg="add del mod">
          <ac:chgData name="Bruno Almeida" userId="3a2dea7c-8a39-42c0-9d27-dfb182259bf4" providerId="ADAL" clId="{943EBBAD-0979-4DBC-9488-5B98E9E20A10}" dt="2021-11-17T18:59:47.957" v="7302" actId="478"/>
          <ac:spMkLst>
            <pc:docMk/>
            <pc:sldMk cId="1954036286" sldId="289"/>
            <ac:spMk id="12" creationId="{3E4172AC-47B6-405B-9C59-E2D23B03175A}"/>
          </ac:spMkLst>
        </pc:spChg>
        <pc:spChg chg="mod">
          <ac:chgData name="Bruno Almeida" userId="3a2dea7c-8a39-42c0-9d27-dfb182259bf4" providerId="ADAL" clId="{943EBBAD-0979-4DBC-9488-5B98E9E20A10}" dt="2021-11-17T19:38:06.827" v="10047" actId="20577"/>
          <ac:spMkLst>
            <pc:docMk/>
            <pc:sldMk cId="1954036286" sldId="289"/>
            <ac:spMk id="13" creationId="{C1D23275-C2AC-47EB-8FDB-1B419334F4DD}"/>
          </ac:spMkLst>
        </pc:spChg>
        <pc:spChg chg="mod">
          <ac:chgData name="Bruno Almeida" userId="3a2dea7c-8a39-42c0-9d27-dfb182259bf4" providerId="ADAL" clId="{943EBBAD-0979-4DBC-9488-5B98E9E20A10}" dt="2021-11-17T21:02:25.279" v="16080" actId="20577"/>
          <ac:spMkLst>
            <pc:docMk/>
            <pc:sldMk cId="1954036286" sldId="289"/>
            <ac:spMk id="15" creationId="{24723054-6950-4678-A770-30F6523B47A2}"/>
          </ac:spMkLst>
        </pc:spChg>
      </pc:sldChg>
      <pc:sldChg chg="modSp add mod modNotesTx">
        <pc:chgData name="Bruno Almeida" userId="3a2dea7c-8a39-42c0-9d27-dfb182259bf4" providerId="ADAL" clId="{943EBBAD-0979-4DBC-9488-5B98E9E20A10}" dt="2021-11-17T21:17:27.812" v="16683" actId="20577"/>
        <pc:sldMkLst>
          <pc:docMk/>
          <pc:sldMk cId="1278060495" sldId="290"/>
        </pc:sldMkLst>
        <pc:spChg chg="mod">
          <ac:chgData name="Bruno Almeida" userId="3a2dea7c-8a39-42c0-9d27-dfb182259bf4" providerId="ADAL" clId="{943EBBAD-0979-4DBC-9488-5B98E9E20A10}" dt="2021-11-17T21:14:57.647" v="16500" actId="20577"/>
          <ac:spMkLst>
            <pc:docMk/>
            <pc:sldMk cId="1278060495" sldId="290"/>
            <ac:spMk id="10" creationId="{00919D1B-8818-4CC2-9632-AE6DC188D584}"/>
          </ac:spMkLst>
        </pc:spChg>
        <pc:spChg chg="mod">
          <ac:chgData name="Bruno Almeida" userId="3a2dea7c-8a39-42c0-9d27-dfb182259bf4" providerId="ADAL" clId="{943EBBAD-0979-4DBC-9488-5B98E9E20A10}" dt="2021-11-17T18:36:48.036" v="6843" actId="20577"/>
          <ac:spMkLst>
            <pc:docMk/>
            <pc:sldMk cId="1278060495" sldId="290"/>
            <ac:spMk id="15" creationId="{24723054-6950-4678-A770-30F6523B47A2}"/>
          </ac:spMkLst>
        </pc:spChg>
      </pc:sldChg>
      <pc:sldChg chg="delSp modSp add mod">
        <pc:chgData name="Bruno Almeida" userId="3a2dea7c-8a39-42c0-9d27-dfb182259bf4" providerId="ADAL" clId="{943EBBAD-0979-4DBC-9488-5B98E9E20A10}" dt="2021-11-17T21:09:45.865" v="16346" actId="20577"/>
        <pc:sldMkLst>
          <pc:docMk/>
          <pc:sldMk cId="4287696394" sldId="291"/>
        </pc:sldMkLst>
        <pc:spChg chg="del">
          <ac:chgData name="Bruno Almeida" userId="3a2dea7c-8a39-42c0-9d27-dfb182259bf4" providerId="ADAL" clId="{943EBBAD-0979-4DBC-9488-5B98E9E20A10}" dt="2021-11-17T19:11:24.306" v="7809" actId="478"/>
          <ac:spMkLst>
            <pc:docMk/>
            <pc:sldMk cId="4287696394" sldId="291"/>
            <ac:spMk id="10" creationId="{00919D1B-8818-4CC2-9632-AE6DC188D584}"/>
          </ac:spMkLst>
        </pc:spChg>
        <pc:spChg chg="mod">
          <ac:chgData name="Bruno Almeida" userId="3a2dea7c-8a39-42c0-9d27-dfb182259bf4" providerId="ADAL" clId="{943EBBAD-0979-4DBC-9488-5B98E9E20A10}" dt="2021-11-17T19:14:55.275" v="8212" actId="12788"/>
          <ac:spMkLst>
            <pc:docMk/>
            <pc:sldMk cId="4287696394" sldId="291"/>
            <ac:spMk id="13" creationId="{C1D23275-C2AC-47EB-8FDB-1B419334F4DD}"/>
          </ac:spMkLst>
        </pc:spChg>
        <pc:spChg chg="mod">
          <ac:chgData name="Bruno Almeida" userId="3a2dea7c-8a39-42c0-9d27-dfb182259bf4" providerId="ADAL" clId="{943EBBAD-0979-4DBC-9488-5B98E9E20A10}" dt="2021-11-17T21:09:45.865" v="16346" actId="20577"/>
          <ac:spMkLst>
            <pc:docMk/>
            <pc:sldMk cId="4287696394" sldId="291"/>
            <ac:spMk id="15" creationId="{24723054-6950-4678-A770-30F6523B47A2}"/>
          </ac:spMkLst>
        </pc:spChg>
      </pc:sldChg>
      <pc:sldChg chg="modSp add del mod ord">
        <pc:chgData name="Bruno Almeida" userId="3a2dea7c-8a39-42c0-9d27-dfb182259bf4" providerId="ADAL" clId="{943EBBAD-0979-4DBC-9488-5B98E9E20A10}" dt="2021-11-17T18:59:54.392" v="7305" actId="47"/>
        <pc:sldMkLst>
          <pc:docMk/>
          <pc:sldMk cId="680829026" sldId="292"/>
        </pc:sldMkLst>
        <pc:spChg chg="mod">
          <ac:chgData name="Bruno Almeida" userId="3a2dea7c-8a39-42c0-9d27-dfb182259bf4" providerId="ADAL" clId="{943EBBAD-0979-4DBC-9488-5B98E9E20A10}" dt="2021-11-17T18:59:39.847" v="7301" actId="20577"/>
          <ac:spMkLst>
            <pc:docMk/>
            <pc:sldMk cId="680829026" sldId="292"/>
            <ac:spMk id="15" creationId="{24723054-6950-4678-A770-30F6523B47A2}"/>
          </ac:spMkLst>
        </pc:spChg>
      </pc:sldChg>
    </pc:docChg>
  </pc:docChgLst>
  <pc:docChgLst>
    <pc:chgData name="Bruno Almeida" userId="3a2dea7c-8a39-42c0-9d27-dfb182259bf4" providerId="ADAL" clId="{16D6866F-D871-48BF-8250-470F7098F519}"/>
    <pc:docChg chg="undo redo custSel addSld delSld modSld sldOrd">
      <pc:chgData name="Bruno Almeida" userId="3a2dea7c-8a39-42c0-9d27-dfb182259bf4" providerId="ADAL" clId="{16D6866F-D871-48BF-8250-470F7098F519}" dt="2021-07-12T09:53:46.895" v="30811" actId="1076"/>
      <pc:docMkLst>
        <pc:docMk/>
      </pc:docMkLst>
      <pc:sldChg chg="addSp modSp mod modNotesTx">
        <pc:chgData name="Bruno Almeida" userId="3a2dea7c-8a39-42c0-9d27-dfb182259bf4" providerId="ADAL" clId="{16D6866F-D871-48BF-8250-470F7098F519}" dt="2021-07-11T18:00:43.642" v="30664" actId="20577"/>
        <pc:sldMkLst>
          <pc:docMk/>
          <pc:sldMk cId="0" sldId="263"/>
        </pc:sldMkLst>
        <pc:spChg chg="add mod">
          <ac:chgData name="Bruno Almeida" userId="3a2dea7c-8a39-42c0-9d27-dfb182259bf4" providerId="ADAL" clId="{16D6866F-D871-48BF-8250-470F7098F519}" dt="2021-07-09T09:53:02.898" v="5467" actId="20577"/>
          <ac:spMkLst>
            <pc:docMk/>
            <pc:sldMk cId="0" sldId="263"/>
            <ac:spMk id="5" creationId="{7A40A5D4-6CF7-4165-B848-27193913E6B3}"/>
          </ac:spMkLst>
        </pc:spChg>
      </pc:sldChg>
      <pc:sldChg chg="addSp delSp modSp mod modNotesTx">
        <pc:chgData name="Bruno Almeida" userId="3a2dea7c-8a39-42c0-9d27-dfb182259bf4" providerId="ADAL" clId="{16D6866F-D871-48BF-8250-470F7098F519}" dt="2021-07-11T15:25:05.069" v="18048" actId="20577"/>
        <pc:sldMkLst>
          <pc:docMk/>
          <pc:sldMk cId="2073491230" sldId="264"/>
        </pc:sldMkLst>
        <pc:spChg chg="add del mod">
          <ac:chgData name="Bruno Almeida" userId="3a2dea7c-8a39-42c0-9d27-dfb182259bf4" providerId="ADAL" clId="{16D6866F-D871-48BF-8250-470F7098F519}" dt="2021-07-01T13:38:53.057" v="1313" actId="207"/>
          <ac:spMkLst>
            <pc:docMk/>
            <pc:sldMk cId="2073491230" sldId="264"/>
            <ac:spMk id="2" creationId="{00000000-0000-0000-0000-000000000000}"/>
          </ac:spMkLst>
        </pc:spChg>
        <pc:spChg chg="mod">
          <ac:chgData name="Bruno Almeida" userId="3a2dea7c-8a39-42c0-9d27-dfb182259bf4" providerId="ADAL" clId="{16D6866F-D871-48BF-8250-470F7098F519}" dt="2021-07-09T09:53:43.804" v="5476" actId="20577"/>
          <ac:spMkLst>
            <pc:docMk/>
            <pc:sldMk cId="2073491230" sldId="264"/>
            <ac:spMk id="10" creationId="{00000000-0000-0000-0000-000000000000}"/>
          </ac:spMkLst>
        </pc:spChg>
        <pc:spChg chg="add del mod">
          <ac:chgData name="Bruno Almeida" userId="3a2dea7c-8a39-42c0-9d27-dfb182259bf4" providerId="ADAL" clId="{16D6866F-D871-48BF-8250-470F7098F519}" dt="2021-06-30T15:34:26.309" v="172"/>
          <ac:spMkLst>
            <pc:docMk/>
            <pc:sldMk cId="2073491230" sldId="264"/>
            <ac:spMk id="11" creationId="{31F1A3AE-4C68-4D1C-B5B8-A48F5F4B5238}"/>
          </ac:spMkLst>
        </pc:spChg>
        <pc:spChg chg="add del mod">
          <ac:chgData name="Bruno Almeida" userId="3a2dea7c-8a39-42c0-9d27-dfb182259bf4" providerId="ADAL" clId="{16D6866F-D871-48BF-8250-470F7098F519}" dt="2021-06-30T15:34:30.416" v="174"/>
          <ac:spMkLst>
            <pc:docMk/>
            <pc:sldMk cId="2073491230" sldId="264"/>
            <ac:spMk id="12" creationId="{579BB2CA-5E74-4071-96A0-E41875AC4606}"/>
          </ac:spMkLst>
        </pc:spChg>
        <pc:spChg chg="add del mod">
          <ac:chgData name="Bruno Almeida" userId="3a2dea7c-8a39-42c0-9d27-dfb182259bf4" providerId="ADAL" clId="{16D6866F-D871-48BF-8250-470F7098F519}" dt="2021-06-30T15:34:36.283" v="176"/>
          <ac:spMkLst>
            <pc:docMk/>
            <pc:sldMk cId="2073491230" sldId="264"/>
            <ac:spMk id="13" creationId="{747C40DF-6E58-4767-BB07-7FF0B97E0F6D}"/>
          </ac:spMkLst>
        </pc:spChg>
        <pc:picChg chg="add del mod">
          <ac:chgData name="Bruno Almeida" userId="3a2dea7c-8a39-42c0-9d27-dfb182259bf4" providerId="ADAL" clId="{16D6866F-D871-48BF-8250-470F7098F519}" dt="2021-06-30T15:22:19.664" v="31" actId="478"/>
          <ac:picMkLst>
            <pc:docMk/>
            <pc:sldMk cId="2073491230" sldId="264"/>
            <ac:picMk id="4" creationId="{098BDDFF-D7D2-4C3E-93EA-7CA5A10FAF05}"/>
          </ac:picMkLst>
        </pc:picChg>
      </pc:sldChg>
      <pc:sldChg chg="addSp delSp modSp mod modClrScheme chgLayout modNotesTx">
        <pc:chgData name="Bruno Almeida" userId="3a2dea7c-8a39-42c0-9d27-dfb182259bf4" providerId="ADAL" clId="{16D6866F-D871-48BF-8250-470F7098F519}" dt="2021-07-11T14:24:30.558" v="13775" actId="20577"/>
        <pc:sldMkLst>
          <pc:docMk/>
          <pc:sldMk cId="799709049" sldId="265"/>
        </pc:sldMkLst>
        <pc:spChg chg="add del mod">
          <ac:chgData name="Bruno Almeida" userId="3a2dea7c-8a39-42c0-9d27-dfb182259bf4" providerId="ADAL" clId="{16D6866F-D871-48BF-8250-470F7098F519}" dt="2021-06-30T15:35:39.242" v="178" actId="478"/>
          <ac:spMkLst>
            <pc:docMk/>
            <pc:sldMk cId="799709049" sldId="265"/>
            <ac:spMk id="4" creationId="{605624CC-4D27-4023-8ACA-1B2001A5004B}"/>
          </ac:spMkLst>
        </pc:spChg>
        <pc:spChg chg="add del mod">
          <ac:chgData name="Bruno Almeida" userId="3a2dea7c-8a39-42c0-9d27-dfb182259bf4" providerId="ADAL" clId="{16D6866F-D871-48BF-8250-470F7098F519}" dt="2021-06-30T15:34:13.058" v="168"/>
          <ac:spMkLst>
            <pc:docMk/>
            <pc:sldMk cId="799709049" sldId="265"/>
            <ac:spMk id="5" creationId="{F88FFA7E-FC1A-42FD-A3B5-CF5A0A22FF52}"/>
          </ac:spMkLst>
        </pc:spChg>
        <pc:spChg chg="add del mod">
          <ac:chgData name="Bruno Almeida" userId="3a2dea7c-8a39-42c0-9d27-dfb182259bf4" providerId="ADAL" clId="{16D6866F-D871-48BF-8250-470F7098F519}" dt="2021-06-30T15:34:20.524" v="170"/>
          <ac:spMkLst>
            <pc:docMk/>
            <pc:sldMk cId="799709049" sldId="265"/>
            <ac:spMk id="6" creationId="{A3A65914-0A7D-4143-849E-66758B5CE184}"/>
          </ac:spMkLst>
        </pc:spChg>
        <pc:spChg chg="add del mod">
          <ac:chgData name="Bruno Almeida" userId="3a2dea7c-8a39-42c0-9d27-dfb182259bf4" providerId="ADAL" clId="{16D6866F-D871-48BF-8250-470F7098F519}" dt="2021-06-30T15:37:16.624" v="189" actId="478"/>
          <ac:spMkLst>
            <pc:docMk/>
            <pc:sldMk cId="799709049" sldId="265"/>
            <ac:spMk id="7" creationId="{80159EA0-8451-4C6A-80E7-46D4CD4FBFEC}"/>
          </ac:spMkLst>
        </pc:spChg>
        <pc:spChg chg="add del mod">
          <ac:chgData name="Bruno Almeida" userId="3a2dea7c-8a39-42c0-9d27-dfb182259bf4" providerId="ADAL" clId="{16D6866F-D871-48BF-8250-470F7098F519}" dt="2021-06-30T15:40:07.904" v="215" actId="478"/>
          <ac:spMkLst>
            <pc:docMk/>
            <pc:sldMk cId="799709049" sldId="265"/>
            <ac:spMk id="8" creationId="{E1A95156-AE3D-46AA-9F22-FF80D0FEAEBF}"/>
          </ac:spMkLst>
        </pc:spChg>
        <pc:spChg chg="add del mod">
          <ac:chgData name="Bruno Almeida" userId="3a2dea7c-8a39-42c0-9d27-dfb182259bf4" providerId="ADAL" clId="{16D6866F-D871-48BF-8250-470F7098F519}" dt="2021-06-30T15:52:56.791" v="225" actId="478"/>
          <ac:spMkLst>
            <pc:docMk/>
            <pc:sldMk cId="799709049" sldId="265"/>
            <ac:spMk id="9" creationId="{10D1CBE4-99C1-4C5D-835F-5AE3B29E751F}"/>
          </ac:spMkLst>
        </pc:spChg>
        <pc:spChg chg="add mod">
          <ac:chgData name="Bruno Almeida" userId="3a2dea7c-8a39-42c0-9d27-dfb182259bf4" providerId="ADAL" clId="{16D6866F-D871-48BF-8250-470F7098F519}" dt="2021-07-09T09:53:41.104" v="5475" actId="20577"/>
          <ac:spMkLst>
            <pc:docMk/>
            <pc:sldMk cId="799709049" sldId="265"/>
            <ac:spMk id="10" creationId="{E49B58E1-CA9D-42D4-A921-73BB484E8F22}"/>
          </ac:spMkLst>
        </pc:spChg>
        <pc:spChg chg="add del mod ord">
          <ac:chgData name="Bruno Almeida" userId="3a2dea7c-8a39-42c0-9d27-dfb182259bf4" providerId="ADAL" clId="{16D6866F-D871-48BF-8250-470F7098F519}" dt="2021-06-30T15:54:01.211" v="229" actId="700"/>
          <ac:spMkLst>
            <pc:docMk/>
            <pc:sldMk cId="799709049" sldId="265"/>
            <ac:spMk id="11" creationId="{A6325C14-CD76-40F7-9156-E4CD5D7E6380}"/>
          </ac:spMkLst>
        </pc:spChg>
        <pc:spChg chg="add del mod ord">
          <ac:chgData name="Bruno Almeida" userId="3a2dea7c-8a39-42c0-9d27-dfb182259bf4" providerId="ADAL" clId="{16D6866F-D871-48BF-8250-470F7098F519}" dt="2021-06-30T15:54:01.211" v="229" actId="700"/>
          <ac:spMkLst>
            <pc:docMk/>
            <pc:sldMk cId="799709049" sldId="265"/>
            <ac:spMk id="12" creationId="{0FEF8DF0-9770-4332-9AD8-EC341EA36B92}"/>
          </ac:spMkLst>
        </pc:spChg>
        <pc:spChg chg="add mod">
          <ac:chgData name="Bruno Almeida" userId="3a2dea7c-8a39-42c0-9d27-dfb182259bf4" providerId="ADAL" clId="{16D6866F-D871-48BF-8250-470F7098F519}" dt="2021-07-08T17:37:23.954" v="3833" actId="1076"/>
          <ac:spMkLst>
            <pc:docMk/>
            <pc:sldMk cId="799709049" sldId="265"/>
            <ac:spMk id="13" creationId="{C1D23275-C2AC-47EB-8FDB-1B419334F4DD}"/>
          </ac:spMkLst>
        </pc:spChg>
        <pc:spChg chg="add mod">
          <ac:chgData name="Bruno Almeida" userId="3a2dea7c-8a39-42c0-9d27-dfb182259bf4" providerId="ADAL" clId="{16D6866F-D871-48BF-8250-470F7098F519}" dt="2021-07-11T13:49:40.184" v="12389" actId="20577"/>
          <ac:spMkLst>
            <pc:docMk/>
            <pc:sldMk cId="799709049" sldId="265"/>
            <ac:spMk id="14" creationId="{0176893D-507D-46F9-B77C-039EEAD505C6}"/>
          </ac:spMkLst>
        </pc:spChg>
      </pc:sldChg>
      <pc:sldChg chg="modSp del mod">
        <pc:chgData name="Bruno Almeida" userId="3a2dea7c-8a39-42c0-9d27-dfb182259bf4" providerId="ADAL" clId="{16D6866F-D871-48BF-8250-470F7098F519}" dt="2021-06-30T15:41:22.555" v="221" actId="47"/>
        <pc:sldMkLst>
          <pc:docMk/>
          <pc:sldMk cId="336241461" sldId="266"/>
        </pc:sldMkLst>
        <pc:spChg chg="mod">
          <ac:chgData name="Bruno Almeida" userId="3a2dea7c-8a39-42c0-9d27-dfb182259bf4" providerId="ADAL" clId="{16D6866F-D871-48BF-8250-470F7098F519}" dt="2021-06-30T15:39:31.144" v="210" actId="1076"/>
          <ac:spMkLst>
            <pc:docMk/>
            <pc:sldMk cId="336241461" sldId="266"/>
            <ac:spMk id="2" creationId="{00000000-0000-0000-0000-000000000000}"/>
          </ac:spMkLst>
        </pc:spChg>
        <pc:spChg chg="mod">
          <ac:chgData name="Bruno Almeida" userId="3a2dea7c-8a39-42c0-9d27-dfb182259bf4" providerId="ADAL" clId="{16D6866F-D871-48BF-8250-470F7098F519}" dt="2021-06-30T15:39:31.373" v="211" actId="1076"/>
          <ac:spMkLst>
            <pc:docMk/>
            <pc:sldMk cId="336241461" sldId="266"/>
            <ac:spMk id="3" creationId="{00000000-0000-0000-0000-000000000000}"/>
          </ac:spMkLst>
        </pc:spChg>
      </pc:sldChg>
      <pc:sldChg chg="addSp delSp modSp add mod modNotesTx">
        <pc:chgData name="Bruno Almeida" userId="3a2dea7c-8a39-42c0-9d27-dfb182259bf4" providerId="ADAL" clId="{16D6866F-D871-48BF-8250-470F7098F519}" dt="2021-07-11T14:46:55.456" v="14902" actId="20577"/>
        <pc:sldMkLst>
          <pc:docMk/>
          <pc:sldMk cId="3849093668" sldId="266"/>
        </pc:sldMkLst>
        <pc:spChg chg="mod">
          <ac:chgData name="Bruno Almeida" userId="3a2dea7c-8a39-42c0-9d27-dfb182259bf4" providerId="ADAL" clId="{16D6866F-D871-48BF-8250-470F7098F519}" dt="2021-07-08T10:28:18.261" v="1429"/>
          <ac:spMkLst>
            <pc:docMk/>
            <pc:sldMk cId="3849093668" sldId="266"/>
            <ac:spMk id="8" creationId="{F21D9FF9-5704-40AD-B152-CCBDFF94C5D5}"/>
          </ac:spMkLst>
        </pc:spChg>
        <pc:spChg chg="del mod">
          <ac:chgData name="Bruno Almeida" userId="3a2dea7c-8a39-42c0-9d27-dfb182259bf4" providerId="ADAL" clId="{16D6866F-D871-48BF-8250-470F7098F519}" dt="2021-07-09T09:28:59.389" v="5221" actId="478"/>
          <ac:spMkLst>
            <pc:docMk/>
            <pc:sldMk cId="3849093668" sldId="266"/>
            <ac:spMk id="10" creationId="{E49B58E1-CA9D-42D4-A921-73BB484E8F22}"/>
          </ac:spMkLst>
        </pc:spChg>
        <pc:spChg chg="mod">
          <ac:chgData name="Bruno Almeida" userId="3a2dea7c-8a39-42c0-9d27-dfb182259bf4" providerId="ADAL" clId="{16D6866F-D871-48BF-8250-470F7098F519}" dt="2021-07-08T10:28:18.261" v="1429"/>
          <ac:spMkLst>
            <pc:docMk/>
            <pc:sldMk cId="3849093668" sldId="266"/>
            <ac:spMk id="12" creationId="{A89DE249-FD35-4E0C-91D9-F8682BFFCB1A}"/>
          </ac:spMkLst>
        </pc:spChg>
        <pc:spChg chg="del">
          <ac:chgData name="Bruno Almeida" userId="3a2dea7c-8a39-42c0-9d27-dfb182259bf4" providerId="ADAL" clId="{16D6866F-D871-48BF-8250-470F7098F519}" dt="2021-07-08T10:28:17.282" v="1428" actId="478"/>
          <ac:spMkLst>
            <pc:docMk/>
            <pc:sldMk cId="3849093668" sldId="266"/>
            <ac:spMk id="13" creationId="{C1D23275-C2AC-47EB-8FDB-1B419334F4DD}"/>
          </ac:spMkLst>
        </pc:spChg>
        <pc:spChg chg="del">
          <ac:chgData name="Bruno Almeida" userId="3a2dea7c-8a39-42c0-9d27-dfb182259bf4" providerId="ADAL" clId="{16D6866F-D871-48BF-8250-470F7098F519}" dt="2021-07-08T10:28:16.230" v="1427" actId="478"/>
          <ac:spMkLst>
            <pc:docMk/>
            <pc:sldMk cId="3849093668" sldId="266"/>
            <ac:spMk id="14" creationId="{0176893D-507D-46F9-B77C-039EEAD505C6}"/>
          </ac:spMkLst>
        </pc:spChg>
        <pc:spChg chg="mod">
          <ac:chgData name="Bruno Almeida" userId="3a2dea7c-8a39-42c0-9d27-dfb182259bf4" providerId="ADAL" clId="{16D6866F-D871-48BF-8250-470F7098F519}" dt="2021-07-08T10:28:18.261" v="1429"/>
          <ac:spMkLst>
            <pc:docMk/>
            <pc:sldMk cId="3849093668" sldId="266"/>
            <ac:spMk id="17" creationId="{D4F1EB1E-B901-417E-B8AD-DBF347931B1C}"/>
          </ac:spMkLst>
        </pc:spChg>
        <pc:spChg chg="mod">
          <ac:chgData name="Bruno Almeida" userId="3a2dea7c-8a39-42c0-9d27-dfb182259bf4" providerId="ADAL" clId="{16D6866F-D871-48BF-8250-470F7098F519}" dt="2021-07-08T10:28:18.261" v="1429"/>
          <ac:spMkLst>
            <pc:docMk/>
            <pc:sldMk cId="3849093668" sldId="266"/>
            <ac:spMk id="20" creationId="{CA2BB948-81C3-4E22-85B5-E6D5514C4363}"/>
          </ac:spMkLst>
        </pc:spChg>
        <pc:spChg chg="mod">
          <ac:chgData name="Bruno Almeida" userId="3a2dea7c-8a39-42c0-9d27-dfb182259bf4" providerId="ADAL" clId="{16D6866F-D871-48BF-8250-470F7098F519}" dt="2021-07-08T10:28:18.261" v="1429"/>
          <ac:spMkLst>
            <pc:docMk/>
            <pc:sldMk cId="3849093668" sldId="266"/>
            <ac:spMk id="23" creationId="{715B7E35-4048-4BAF-BB62-60D5BB8CD255}"/>
          </ac:spMkLst>
        </pc:spChg>
        <pc:spChg chg="mod">
          <ac:chgData name="Bruno Almeida" userId="3a2dea7c-8a39-42c0-9d27-dfb182259bf4" providerId="ADAL" clId="{16D6866F-D871-48BF-8250-470F7098F519}" dt="2021-07-08T10:28:18.261" v="1429"/>
          <ac:spMkLst>
            <pc:docMk/>
            <pc:sldMk cId="3849093668" sldId="266"/>
            <ac:spMk id="26" creationId="{BA47B88C-2BF2-4320-AEBF-A1BFC314287F}"/>
          </ac:spMkLst>
        </pc:spChg>
        <pc:spChg chg="mod">
          <ac:chgData name="Bruno Almeida" userId="3a2dea7c-8a39-42c0-9d27-dfb182259bf4" providerId="ADAL" clId="{16D6866F-D871-48BF-8250-470F7098F519}" dt="2021-07-08T10:28:18.261" v="1429"/>
          <ac:spMkLst>
            <pc:docMk/>
            <pc:sldMk cId="3849093668" sldId="266"/>
            <ac:spMk id="29" creationId="{7DF60C6A-B916-408C-AC2E-505745ACF0E9}"/>
          </ac:spMkLst>
        </pc:spChg>
        <pc:spChg chg="mod">
          <ac:chgData name="Bruno Almeida" userId="3a2dea7c-8a39-42c0-9d27-dfb182259bf4" providerId="ADAL" clId="{16D6866F-D871-48BF-8250-470F7098F519}" dt="2021-07-08T10:28:18.261" v="1429"/>
          <ac:spMkLst>
            <pc:docMk/>
            <pc:sldMk cId="3849093668" sldId="266"/>
            <ac:spMk id="32" creationId="{CF65E6E9-BB68-42A8-8205-B9929B422E27}"/>
          </ac:spMkLst>
        </pc:spChg>
        <pc:spChg chg="add mod">
          <ac:chgData name="Bruno Almeida" userId="3a2dea7c-8a39-42c0-9d27-dfb182259bf4" providerId="ADAL" clId="{16D6866F-D871-48BF-8250-470F7098F519}" dt="2021-07-09T09:53:33.258" v="5473" actId="20577"/>
          <ac:spMkLst>
            <pc:docMk/>
            <pc:sldMk cId="3849093668" sldId="266"/>
            <ac:spMk id="34" creationId="{79D7CE6B-AFBD-421E-B988-7F178CAB46DD}"/>
          </ac:spMkLst>
        </pc:spChg>
        <pc:grpChg chg="add mod">
          <ac:chgData name="Bruno Almeida" userId="3a2dea7c-8a39-42c0-9d27-dfb182259bf4" providerId="ADAL" clId="{16D6866F-D871-48BF-8250-470F7098F519}" dt="2021-07-08T10:28:18.261" v="1429"/>
          <ac:grpSpMkLst>
            <pc:docMk/>
            <pc:sldMk cId="3849093668" sldId="266"/>
            <ac:grpSpMk id="7" creationId="{E2C53339-A685-4A90-9610-6FB69A938AC7}"/>
          </ac:grpSpMkLst>
        </pc:grpChg>
        <pc:grpChg chg="add mod">
          <ac:chgData name="Bruno Almeida" userId="3a2dea7c-8a39-42c0-9d27-dfb182259bf4" providerId="ADAL" clId="{16D6866F-D871-48BF-8250-470F7098F519}" dt="2021-07-08T10:28:18.261" v="1429"/>
          <ac:grpSpMkLst>
            <pc:docMk/>
            <pc:sldMk cId="3849093668" sldId="266"/>
            <ac:grpSpMk id="11" creationId="{AF5A5865-C040-40CA-9DB4-480918E94CCA}"/>
          </ac:grpSpMkLst>
        </pc:grpChg>
        <pc:grpChg chg="add mod">
          <ac:chgData name="Bruno Almeida" userId="3a2dea7c-8a39-42c0-9d27-dfb182259bf4" providerId="ADAL" clId="{16D6866F-D871-48BF-8250-470F7098F519}" dt="2021-07-08T10:28:18.261" v="1429"/>
          <ac:grpSpMkLst>
            <pc:docMk/>
            <pc:sldMk cId="3849093668" sldId="266"/>
            <ac:grpSpMk id="16" creationId="{CD866996-846B-476E-A1DC-5DE248323969}"/>
          </ac:grpSpMkLst>
        </pc:grpChg>
        <pc:grpChg chg="add mod">
          <ac:chgData name="Bruno Almeida" userId="3a2dea7c-8a39-42c0-9d27-dfb182259bf4" providerId="ADAL" clId="{16D6866F-D871-48BF-8250-470F7098F519}" dt="2021-07-08T10:28:18.261" v="1429"/>
          <ac:grpSpMkLst>
            <pc:docMk/>
            <pc:sldMk cId="3849093668" sldId="266"/>
            <ac:grpSpMk id="19" creationId="{DEC286EA-4251-4D27-8098-F0CB6E58C41E}"/>
          </ac:grpSpMkLst>
        </pc:grpChg>
        <pc:grpChg chg="add mod">
          <ac:chgData name="Bruno Almeida" userId="3a2dea7c-8a39-42c0-9d27-dfb182259bf4" providerId="ADAL" clId="{16D6866F-D871-48BF-8250-470F7098F519}" dt="2021-07-08T10:28:18.261" v="1429"/>
          <ac:grpSpMkLst>
            <pc:docMk/>
            <pc:sldMk cId="3849093668" sldId="266"/>
            <ac:grpSpMk id="22" creationId="{D3FD667A-1E03-4FB4-91E2-A5534B814672}"/>
          </ac:grpSpMkLst>
        </pc:grpChg>
        <pc:grpChg chg="add mod">
          <ac:chgData name="Bruno Almeida" userId="3a2dea7c-8a39-42c0-9d27-dfb182259bf4" providerId="ADAL" clId="{16D6866F-D871-48BF-8250-470F7098F519}" dt="2021-07-08T10:28:18.261" v="1429"/>
          <ac:grpSpMkLst>
            <pc:docMk/>
            <pc:sldMk cId="3849093668" sldId="266"/>
            <ac:grpSpMk id="25" creationId="{C010DA78-A71E-42B6-9718-D4744E4FFE53}"/>
          </ac:grpSpMkLst>
        </pc:grpChg>
        <pc:grpChg chg="add mod">
          <ac:chgData name="Bruno Almeida" userId="3a2dea7c-8a39-42c0-9d27-dfb182259bf4" providerId="ADAL" clId="{16D6866F-D871-48BF-8250-470F7098F519}" dt="2021-07-08T10:28:18.261" v="1429"/>
          <ac:grpSpMkLst>
            <pc:docMk/>
            <pc:sldMk cId="3849093668" sldId="266"/>
            <ac:grpSpMk id="28" creationId="{CE03CDCA-4367-4A90-9491-65FEF2580584}"/>
          </ac:grpSpMkLst>
        </pc:grpChg>
        <pc:grpChg chg="add mod">
          <ac:chgData name="Bruno Almeida" userId="3a2dea7c-8a39-42c0-9d27-dfb182259bf4" providerId="ADAL" clId="{16D6866F-D871-48BF-8250-470F7098F519}" dt="2021-07-08T10:28:18.261" v="1429"/>
          <ac:grpSpMkLst>
            <pc:docMk/>
            <pc:sldMk cId="3849093668" sldId="266"/>
            <ac:grpSpMk id="31" creationId="{9F077FFA-13AC-4880-96D1-765F25C3F079}"/>
          </ac:grpSpMkLst>
        </pc:grpChg>
        <pc:picChg chg="mod">
          <ac:chgData name="Bruno Almeida" userId="3a2dea7c-8a39-42c0-9d27-dfb182259bf4" providerId="ADAL" clId="{16D6866F-D871-48BF-8250-470F7098F519}" dt="2021-07-08T10:28:18.261" v="1429"/>
          <ac:picMkLst>
            <pc:docMk/>
            <pc:sldMk cId="3849093668" sldId="266"/>
            <ac:picMk id="9" creationId="{4CBE111C-2B9D-4266-8BF8-576D449451A2}"/>
          </ac:picMkLst>
        </pc:picChg>
        <pc:picChg chg="mod">
          <ac:chgData name="Bruno Almeida" userId="3a2dea7c-8a39-42c0-9d27-dfb182259bf4" providerId="ADAL" clId="{16D6866F-D871-48BF-8250-470F7098F519}" dt="2021-07-08T10:28:18.261" v="1429"/>
          <ac:picMkLst>
            <pc:docMk/>
            <pc:sldMk cId="3849093668" sldId="266"/>
            <ac:picMk id="15" creationId="{0AF9FD3C-FF97-4809-9CCC-1617B4C255F6}"/>
          </ac:picMkLst>
        </pc:picChg>
        <pc:picChg chg="mod">
          <ac:chgData name="Bruno Almeida" userId="3a2dea7c-8a39-42c0-9d27-dfb182259bf4" providerId="ADAL" clId="{16D6866F-D871-48BF-8250-470F7098F519}" dt="2021-07-08T10:28:18.261" v="1429"/>
          <ac:picMkLst>
            <pc:docMk/>
            <pc:sldMk cId="3849093668" sldId="266"/>
            <ac:picMk id="18" creationId="{27650572-BF37-42F3-AFE8-EFC92B6513D8}"/>
          </ac:picMkLst>
        </pc:picChg>
        <pc:picChg chg="mod">
          <ac:chgData name="Bruno Almeida" userId="3a2dea7c-8a39-42c0-9d27-dfb182259bf4" providerId="ADAL" clId="{16D6866F-D871-48BF-8250-470F7098F519}" dt="2021-07-08T10:28:18.261" v="1429"/>
          <ac:picMkLst>
            <pc:docMk/>
            <pc:sldMk cId="3849093668" sldId="266"/>
            <ac:picMk id="21" creationId="{E87C0A15-48D7-41DA-B58C-C5695F577CF6}"/>
          </ac:picMkLst>
        </pc:picChg>
        <pc:picChg chg="mod">
          <ac:chgData name="Bruno Almeida" userId="3a2dea7c-8a39-42c0-9d27-dfb182259bf4" providerId="ADAL" clId="{16D6866F-D871-48BF-8250-470F7098F519}" dt="2021-07-08T10:28:18.261" v="1429"/>
          <ac:picMkLst>
            <pc:docMk/>
            <pc:sldMk cId="3849093668" sldId="266"/>
            <ac:picMk id="24" creationId="{D01841DD-2505-482A-8BE7-607782F61BDE}"/>
          </ac:picMkLst>
        </pc:picChg>
        <pc:picChg chg="mod">
          <ac:chgData name="Bruno Almeida" userId="3a2dea7c-8a39-42c0-9d27-dfb182259bf4" providerId="ADAL" clId="{16D6866F-D871-48BF-8250-470F7098F519}" dt="2021-07-08T10:28:18.261" v="1429"/>
          <ac:picMkLst>
            <pc:docMk/>
            <pc:sldMk cId="3849093668" sldId="266"/>
            <ac:picMk id="27" creationId="{4F64C733-9556-40A4-8436-6B47389A5C8F}"/>
          </ac:picMkLst>
        </pc:picChg>
        <pc:picChg chg="mod">
          <ac:chgData name="Bruno Almeida" userId="3a2dea7c-8a39-42c0-9d27-dfb182259bf4" providerId="ADAL" clId="{16D6866F-D871-48BF-8250-470F7098F519}" dt="2021-07-08T10:28:18.261" v="1429"/>
          <ac:picMkLst>
            <pc:docMk/>
            <pc:sldMk cId="3849093668" sldId="266"/>
            <ac:picMk id="30" creationId="{9094AA82-B31C-405D-BFD0-4475E24EFFE1}"/>
          </ac:picMkLst>
        </pc:picChg>
        <pc:picChg chg="mod">
          <ac:chgData name="Bruno Almeida" userId="3a2dea7c-8a39-42c0-9d27-dfb182259bf4" providerId="ADAL" clId="{16D6866F-D871-48BF-8250-470F7098F519}" dt="2021-07-08T10:28:18.261" v="1429"/>
          <ac:picMkLst>
            <pc:docMk/>
            <pc:sldMk cId="3849093668" sldId="266"/>
            <ac:picMk id="33" creationId="{E092855E-0B40-4313-B2E6-C68CF7439F02}"/>
          </ac:picMkLst>
        </pc:picChg>
      </pc:sldChg>
      <pc:sldChg chg="addSp delSp modSp add mod modNotesTx">
        <pc:chgData name="Bruno Almeida" userId="3a2dea7c-8a39-42c0-9d27-dfb182259bf4" providerId="ADAL" clId="{16D6866F-D871-48BF-8250-470F7098F519}" dt="2021-07-11T14:46:15.143" v="14900" actId="20577"/>
        <pc:sldMkLst>
          <pc:docMk/>
          <pc:sldMk cId="819173657" sldId="267"/>
        </pc:sldMkLst>
        <pc:spChg chg="add mod">
          <ac:chgData name="Bruno Almeida" userId="3a2dea7c-8a39-42c0-9d27-dfb182259bf4" providerId="ADAL" clId="{16D6866F-D871-48BF-8250-470F7098F519}" dt="2021-07-08T17:33:33.194" v="3821" actId="790"/>
          <ac:spMkLst>
            <pc:docMk/>
            <pc:sldMk cId="819173657" sldId="267"/>
            <ac:spMk id="7" creationId="{93203A26-FB81-4847-A34E-978D14B3E52A}"/>
          </ac:spMkLst>
        </pc:spChg>
        <pc:spChg chg="add mod">
          <ac:chgData name="Bruno Almeida" userId="3a2dea7c-8a39-42c0-9d27-dfb182259bf4" providerId="ADAL" clId="{16D6866F-D871-48BF-8250-470F7098F519}" dt="2021-07-11T14:32:13.874" v="13992" actId="20577"/>
          <ac:spMkLst>
            <pc:docMk/>
            <pc:sldMk cId="819173657" sldId="267"/>
            <ac:spMk id="8" creationId="{F13D275C-0AE1-41FC-9D76-10518571F898}"/>
          </ac:spMkLst>
        </pc:spChg>
        <pc:spChg chg="add mod">
          <ac:chgData name="Bruno Almeida" userId="3a2dea7c-8a39-42c0-9d27-dfb182259bf4" providerId="ADAL" clId="{16D6866F-D871-48BF-8250-470F7098F519}" dt="2021-07-11T14:42:48.123" v="14801" actId="20577"/>
          <ac:spMkLst>
            <pc:docMk/>
            <pc:sldMk cId="819173657" sldId="267"/>
            <ac:spMk id="9" creationId="{03B3181A-15A8-49A4-BDBE-89E496E49D1A}"/>
          </ac:spMkLst>
        </pc:spChg>
        <pc:spChg chg="del mod">
          <ac:chgData name="Bruno Almeida" userId="3a2dea7c-8a39-42c0-9d27-dfb182259bf4" providerId="ADAL" clId="{16D6866F-D871-48BF-8250-470F7098F519}" dt="2021-07-09T09:28:51.701" v="5219" actId="478"/>
          <ac:spMkLst>
            <pc:docMk/>
            <pc:sldMk cId="819173657" sldId="267"/>
            <ac:spMk id="10" creationId="{E49B58E1-CA9D-42D4-A921-73BB484E8F22}"/>
          </ac:spMkLst>
        </pc:spChg>
        <pc:spChg chg="add mod">
          <ac:chgData name="Bruno Almeida" userId="3a2dea7c-8a39-42c0-9d27-dfb182259bf4" providerId="ADAL" clId="{16D6866F-D871-48BF-8250-470F7098F519}" dt="2021-07-09T09:53:36.949" v="5474" actId="20577"/>
          <ac:spMkLst>
            <pc:docMk/>
            <pc:sldMk cId="819173657" sldId="267"/>
            <ac:spMk id="11" creationId="{FB0B45FF-7510-4A7F-A15E-E5DC9EFABF83}"/>
          </ac:spMkLst>
        </pc:spChg>
        <pc:spChg chg="mod">
          <ac:chgData name="Bruno Almeida" userId="3a2dea7c-8a39-42c0-9d27-dfb182259bf4" providerId="ADAL" clId="{16D6866F-D871-48BF-8250-470F7098F519}" dt="2021-07-08T17:38:37.888" v="3842" actId="1076"/>
          <ac:spMkLst>
            <pc:docMk/>
            <pc:sldMk cId="819173657" sldId="267"/>
            <ac:spMk id="13" creationId="{C1D23275-C2AC-47EB-8FDB-1B419334F4DD}"/>
          </ac:spMkLst>
        </pc:spChg>
        <pc:spChg chg="del mod">
          <ac:chgData name="Bruno Almeida" userId="3a2dea7c-8a39-42c0-9d27-dfb182259bf4" providerId="ADAL" clId="{16D6866F-D871-48BF-8250-470F7098F519}" dt="2021-07-08T10:26:28.961" v="1422" actId="478"/>
          <ac:spMkLst>
            <pc:docMk/>
            <pc:sldMk cId="819173657" sldId="267"/>
            <ac:spMk id="14" creationId="{0176893D-507D-46F9-B77C-039EEAD505C6}"/>
          </ac:spMkLst>
        </pc:spChg>
      </pc:sldChg>
      <pc:sldChg chg="addSp delSp modSp add del mod ord">
        <pc:chgData name="Bruno Almeida" userId="3a2dea7c-8a39-42c0-9d27-dfb182259bf4" providerId="ADAL" clId="{16D6866F-D871-48BF-8250-470F7098F519}" dt="2021-07-09T08:49:58.273" v="4819" actId="47"/>
        <pc:sldMkLst>
          <pc:docMk/>
          <pc:sldMk cId="1752905397" sldId="268"/>
        </pc:sldMkLst>
        <pc:spChg chg="del">
          <ac:chgData name="Bruno Almeida" userId="3a2dea7c-8a39-42c0-9d27-dfb182259bf4" providerId="ADAL" clId="{16D6866F-D871-48BF-8250-470F7098F519}" dt="2021-07-08T10:41:25.970" v="1470" actId="478"/>
          <ac:spMkLst>
            <pc:docMk/>
            <pc:sldMk cId="1752905397" sldId="268"/>
            <ac:spMk id="7" creationId="{93203A26-FB81-4847-A34E-978D14B3E52A}"/>
          </ac:spMkLst>
        </pc:spChg>
        <pc:spChg chg="del">
          <ac:chgData name="Bruno Almeida" userId="3a2dea7c-8a39-42c0-9d27-dfb182259bf4" providerId="ADAL" clId="{16D6866F-D871-48BF-8250-470F7098F519}" dt="2021-07-08T10:41:27.631" v="1471" actId="478"/>
          <ac:spMkLst>
            <pc:docMk/>
            <pc:sldMk cId="1752905397" sldId="268"/>
            <ac:spMk id="8" creationId="{F13D275C-0AE1-41FC-9D76-10518571F898}"/>
          </ac:spMkLst>
        </pc:spChg>
        <pc:spChg chg="del mod">
          <ac:chgData name="Bruno Almeida" userId="3a2dea7c-8a39-42c0-9d27-dfb182259bf4" providerId="ADAL" clId="{16D6866F-D871-48BF-8250-470F7098F519}" dt="2021-07-08T10:41:37.459" v="1473" actId="478"/>
          <ac:spMkLst>
            <pc:docMk/>
            <pc:sldMk cId="1752905397" sldId="268"/>
            <ac:spMk id="9" creationId="{03B3181A-15A8-49A4-BDBE-89E496E49D1A}"/>
          </ac:spMkLst>
        </pc:spChg>
        <pc:spChg chg="mod">
          <ac:chgData name="Bruno Almeida" userId="3a2dea7c-8a39-42c0-9d27-dfb182259bf4" providerId="ADAL" clId="{16D6866F-D871-48BF-8250-470F7098F519}" dt="2021-07-08T17:07:28.852" v="3500" actId="20577"/>
          <ac:spMkLst>
            <pc:docMk/>
            <pc:sldMk cId="1752905397" sldId="268"/>
            <ac:spMk id="10" creationId="{E49B58E1-CA9D-42D4-A921-73BB484E8F22}"/>
          </ac:spMkLst>
        </pc:spChg>
        <pc:spChg chg="add del mod">
          <ac:chgData name="Bruno Almeida" userId="3a2dea7c-8a39-42c0-9d27-dfb182259bf4" providerId="ADAL" clId="{16D6866F-D871-48BF-8250-470F7098F519}" dt="2021-07-08T14:38:02.707" v="2097" actId="478"/>
          <ac:spMkLst>
            <pc:docMk/>
            <pc:sldMk cId="1752905397" sldId="268"/>
            <ac:spMk id="11" creationId="{820EFB98-A734-4073-842A-859A5BC12714}"/>
          </ac:spMkLst>
        </pc:spChg>
        <pc:spChg chg="add del mod">
          <ac:chgData name="Bruno Almeida" userId="3a2dea7c-8a39-42c0-9d27-dfb182259bf4" providerId="ADAL" clId="{16D6866F-D871-48BF-8250-470F7098F519}" dt="2021-07-08T14:38:03.818" v="2098" actId="478"/>
          <ac:spMkLst>
            <pc:docMk/>
            <pc:sldMk cId="1752905397" sldId="268"/>
            <ac:spMk id="12" creationId="{DA9073EC-5FFE-48B8-9E75-DAA5183243AB}"/>
          </ac:spMkLst>
        </pc:spChg>
        <pc:spChg chg="mod">
          <ac:chgData name="Bruno Almeida" userId="3a2dea7c-8a39-42c0-9d27-dfb182259bf4" providerId="ADAL" clId="{16D6866F-D871-48BF-8250-470F7098F519}" dt="2021-07-08T17:38:22.045" v="3840" actId="1076"/>
          <ac:spMkLst>
            <pc:docMk/>
            <pc:sldMk cId="1752905397" sldId="268"/>
            <ac:spMk id="13" creationId="{C1D23275-C2AC-47EB-8FDB-1B419334F4DD}"/>
          </ac:spMkLst>
        </pc:spChg>
        <pc:spChg chg="mod">
          <ac:chgData name="Bruno Almeida" userId="3a2dea7c-8a39-42c0-9d27-dfb182259bf4" providerId="ADAL" clId="{16D6866F-D871-48BF-8250-470F7098F519}" dt="2021-07-08T17:34:26.327" v="3823" actId="790"/>
          <ac:spMkLst>
            <pc:docMk/>
            <pc:sldMk cId="1752905397" sldId="268"/>
            <ac:spMk id="15" creationId="{933D56D6-DFC5-4D87-9314-56AAE05365F6}"/>
          </ac:spMkLst>
        </pc:spChg>
        <pc:spChg chg="mod">
          <ac:chgData name="Bruno Almeida" userId="3a2dea7c-8a39-42c0-9d27-dfb182259bf4" providerId="ADAL" clId="{16D6866F-D871-48BF-8250-470F7098F519}" dt="2021-07-08T17:34:26.327" v="3823" actId="790"/>
          <ac:spMkLst>
            <pc:docMk/>
            <pc:sldMk cId="1752905397" sldId="268"/>
            <ac:spMk id="16" creationId="{5BEF37EB-5680-41A5-9BB5-DFB4DE6AB0D5}"/>
          </ac:spMkLst>
        </pc:spChg>
        <pc:spChg chg="mod">
          <ac:chgData name="Bruno Almeida" userId="3a2dea7c-8a39-42c0-9d27-dfb182259bf4" providerId="ADAL" clId="{16D6866F-D871-48BF-8250-470F7098F519}" dt="2021-07-08T17:34:26.327" v="3823" actId="790"/>
          <ac:spMkLst>
            <pc:docMk/>
            <pc:sldMk cId="1752905397" sldId="268"/>
            <ac:spMk id="18" creationId="{B554EC52-1C81-4332-9932-81EFE6D123E1}"/>
          </ac:spMkLst>
        </pc:spChg>
        <pc:spChg chg="mod">
          <ac:chgData name="Bruno Almeida" userId="3a2dea7c-8a39-42c0-9d27-dfb182259bf4" providerId="ADAL" clId="{16D6866F-D871-48BF-8250-470F7098F519}" dt="2021-07-08T17:34:26.327" v="3823" actId="790"/>
          <ac:spMkLst>
            <pc:docMk/>
            <pc:sldMk cId="1752905397" sldId="268"/>
            <ac:spMk id="19" creationId="{34BF3577-CA8F-411F-8DE5-4C079B0BECD9}"/>
          </ac:spMkLst>
        </pc:spChg>
        <pc:spChg chg="mod">
          <ac:chgData name="Bruno Almeida" userId="3a2dea7c-8a39-42c0-9d27-dfb182259bf4" providerId="ADAL" clId="{16D6866F-D871-48BF-8250-470F7098F519}" dt="2021-07-08T18:15:27.294" v="4744" actId="20577"/>
          <ac:spMkLst>
            <pc:docMk/>
            <pc:sldMk cId="1752905397" sldId="268"/>
            <ac:spMk id="20" creationId="{A2620A02-9BCC-42C7-AF50-1CC6D32F56C3}"/>
          </ac:spMkLst>
        </pc:spChg>
        <pc:spChg chg="mod">
          <ac:chgData name="Bruno Almeida" userId="3a2dea7c-8a39-42c0-9d27-dfb182259bf4" providerId="ADAL" clId="{16D6866F-D871-48BF-8250-470F7098F519}" dt="2021-07-08T17:34:26.327" v="3823" actId="790"/>
          <ac:spMkLst>
            <pc:docMk/>
            <pc:sldMk cId="1752905397" sldId="268"/>
            <ac:spMk id="21" creationId="{30B36529-3464-4944-BC05-E2D7B0D10806}"/>
          </ac:spMkLst>
        </pc:spChg>
        <pc:spChg chg="mod">
          <ac:chgData name="Bruno Almeida" userId="3a2dea7c-8a39-42c0-9d27-dfb182259bf4" providerId="ADAL" clId="{16D6866F-D871-48BF-8250-470F7098F519}" dt="2021-07-08T17:34:26.327" v="3823" actId="790"/>
          <ac:spMkLst>
            <pc:docMk/>
            <pc:sldMk cId="1752905397" sldId="268"/>
            <ac:spMk id="22" creationId="{792943F3-0E9C-4E74-B812-B8AE7FE0B7B0}"/>
          </ac:spMkLst>
        </pc:spChg>
        <pc:spChg chg="mod">
          <ac:chgData name="Bruno Almeida" userId="3a2dea7c-8a39-42c0-9d27-dfb182259bf4" providerId="ADAL" clId="{16D6866F-D871-48BF-8250-470F7098F519}" dt="2021-07-08T17:34:26.327" v="3823" actId="790"/>
          <ac:spMkLst>
            <pc:docMk/>
            <pc:sldMk cId="1752905397" sldId="268"/>
            <ac:spMk id="23" creationId="{0C2C116F-449A-4ABD-95D9-9ED968AE6DB6}"/>
          </ac:spMkLst>
        </pc:spChg>
        <pc:spChg chg="mod">
          <ac:chgData name="Bruno Almeida" userId="3a2dea7c-8a39-42c0-9d27-dfb182259bf4" providerId="ADAL" clId="{16D6866F-D871-48BF-8250-470F7098F519}" dt="2021-07-08T17:34:26.327" v="3823" actId="790"/>
          <ac:spMkLst>
            <pc:docMk/>
            <pc:sldMk cId="1752905397" sldId="268"/>
            <ac:spMk id="24" creationId="{639AD11A-77FA-41E8-9967-4C74DEA58D72}"/>
          </ac:spMkLst>
        </pc:spChg>
        <pc:spChg chg="mod">
          <ac:chgData name="Bruno Almeida" userId="3a2dea7c-8a39-42c0-9d27-dfb182259bf4" providerId="ADAL" clId="{16D6866F-D871-48BF-8250-470F7098F519}" dt="2021-07-08T17:34:26.327" v="3823" actId="790"/>
          <ac:spMkLst>
            <pc:docMk/>
            <pc:sldMk cId="1752905397" sldId="268"/>
            <ac:spMk id="25" creationId="{4FB0B92F-4E4A-46FD-9DF4-170DF39B0A5F}"/>
          </ac:spMkLst>
        </pc:spChg>
        <pc:spChg chg="mod">
          <ac:chgData name="Bruno Almeida" userId="3a2dea7c-8a39-42c0-9d27-dfb182259bf4" providerId="ADAL" clId="{16D6866F-D871-48BF-8250-470F7098F519}" dt="2021-07-08T17:34:26.327" v="3823" actId="790"/>
          <ac:spMkLst>
            <pc:docMk/>
            <pc:sldMk cId="1752905397" sldId="268"/>
            <ac:spMk id="26" creationId="{688C05ED-D5F6-4D10-A9B8-E54EED513AAB}"/>
          </ac:spMkLst>
        </pc:spChg>
        <pc:spChg chg="mod">
          <ac:chgData name="Bruno Almeida" userId="3a2dea7c-8a39-42c0-9d27-dfb182259bf4" providerId="ADAL" clId="{16D6866F-D871-48BF-8250-470F7098F519}" dt="2021-07-08T17:34:26.327" v="3823" actId="790"/>
          <ac:spMkLst>
            <pc:docMk/>
            <pc:sldMk cId="1752905397" sldId="268"/>
            <ac:spMk id="63" creationId="{8C03497D-90B0-4360-AF7B-40A11B9E56F3}"/>
          </ac:spMkLst>
        </pc:spChg>
        <pc:spChg chg="mod">
          <ac:chgData name="Bruno Almeida" userId="3a2dea7c-8a39-42c0-9d27-dfb182259bf4" providerId="ADAL" clId="{16D6866F-D871-48BF-8250-470F7098F519}" dt="2021-07-08T17:34:26.327" v="3823" actId="790"/>
          <ac:spMkLst>
            <pc:docMk/>
            <pc:sldMk cId="1752905397" sldId="268"/>
            <ac:spMk id="64" creationId="{0267E104-515D-4183-A888-B993D3ADEEFD}"/>
          </ac:spMkLst>
        </pc:spChg>
        <pc:spChg chg="mod">
          <ac:chgData name="Bruno Almeida" userId="3a2dea7c-8a39-42c0-9d27-dfb182259bf4" providerId="ADAL" clId="{16D6866F-D871-48BF-8250-470F7098F519}" dt="2021-07-08T17:34:26.327" v="3823" actId="790"/>
          <ac:spMkLst>
            <pc:docMk/>
            <pc:sldMk cId="1752905397" sldId="268"/>
            <ac:spMk id="65" creationId="{601A403F-0329-440D-8424-1458F84BA08F}"/>
          </ac:spMkLst>
        </pc:spChg>
        <pc:spChg chg="mod">
          <ac:chgData name="Bruno Almeida" userId="3a2dea7c-8a39-42c0-9d27-dfb182259bf4" providerId="ADAL" clId="{16D6866F-D871-48BF-8250-470F7098F519}" dt="2021-07-08T17:34:26.327" v="3823" actId="790"/>
          <ac:spMkLst>
            <pc:docMk/>
            <pc:sldMk cId="1752905397" sldId="268"/>
            <ac:spMk id="66" creationId="{8B8DEA12-832A-47FD-9486-AC8C77BF30C7}"/>
          </ac:spMkLst>
        </pc:spChg>
        <pc:spChg chg="mod">
          <ac:chgData name="Bruno Almeida" userId="3a2dea7c-8a39-42c0-9d27-dfb182259bf4" providerId="ADAL" clId="{16D6866F-D871-48BF-8250-470F7098F519}" dt="2021-07-08T17:34:26.327" v="3823" actId="790"/>
          <ac:spMkLst>
            <pc:docMk/>
            <pc:sldMk cId="1752905397" sldId="268"/>
            <ac:spMk id="67" creationId="{511B0B9F-D2F8-4C36-B050-54EEDC33E89E}"/>
          </ac:spMkLst>
        </pc:spChg>
        <pc:spChg chg="mod">
          <ac:chgData name="Bruno Almeida" userId="3a2dea7c-8a39-42c0-9d27-dfb182259bf4" providerId="ADAL" clId="{16D6866F-D871-48BF-8250-470F7098F519}" dt="2021-07-08T17:34:26.327" v="3823" actId="790"/>
          <ac:spMkLst>
            <pc:docMk/>
            <pc:sldMk cId="1752905397" sldId="268"/>
            <ac:spMk id="68" creationId="{9954291E-E442-40D0-96ED-4AEDB207F546}"/>
          </ac:spMkLst>
        </pc:spChg>
        <pc:spChg chg="mod">
          <ac:chgData name="Bruno Almeida" userId="3a2dea7c-8a39-42c0-9d27-dfb182259bf4" providerId="ADAL" clId="{16D6866F-D871-48BF-8250-470F7098F519}" dt="2021-07-08T17:34:26.327" v="3823" actId="790"/>
          <ac:spMkLst>
            <pc:docMk/>
            <pc:sldMk cId="1752905397" sldId="268"/>
            <ac:spMk id="69" creationId="{72EA5060-323F-4C3B-81C2-4B92EA540355}"/>
          </ac:spMkLst>
        </pc:spChg>
        <pc:spChg chg="mod">
          <ac:chgData name="Bruno Almeida" userId="3a2dea7c-8a39-42c0-9d27-dfb182259bf4" providerId="ADAL" clId="{16D6866F-D871-48BF-8250-470F7098F519}" dt="2021-07-08T17:34:26.327" v="3823" actId="790"/>
          <ac:spMkLst>
            <pc:docMk/>
            <pc:sldMk cId="1752905397" sldId="268"/>
            <ac:spMk id="70" creationId="{4274F855-6709-43F9-B068-9DF6B5A19C6B}"/>
          </ac:spMkLst>
        </pc:spChg>
        <pc:spChg chg="mod">
          <ac:chgData name="Bruno Almeida" userId="3a2dea7c-8a39-42c0-9d27-dfb182259bf4" providerId="ADAL" clId="{16D6866F-D871-48BF-8250-470F7098F519}" dt="2021-07-08T17:34:26.327" v="3823" actId="790"/>
          <ac:spMkLst>
            <pc:docMk/>
            <pc:sldMk cId="1752905397" sldId="268"/>
            <ac:spMk id="71" creationId="{E9B5D216-2229-4F0C-B817-D108334F345C}"/>
          </ac:spMkLst>
        </pc:spChg>
        <pc:spChg chg="mod">
          <ac:chgData name="Bruno Almeida" userId="3a2dea7c-8a39-42c0-9d27-dfb182259bf4" providerId="ADAL" clId="{16D6866F-D871-48BF-8250-470F7098F519}" dt="2021-07-08T17:34:26.327" v="3823" actId="790"/>
          <ac:spMkLst>
            <pc:docMk/>
            <pc:sldMk cId="1752905397" sldId="268"/>
            <ac:spMk id="72" creationId="{A1AB1616-3C51-4972-B252-56C79B165D15}"/>
          </ac:spMkLst>
        </pc:spChg>
        <pc:spChg chg="mod">
          <ac:chgData name="Bruno Almeida" userId="3a2dea7c-8a39-42c0-9d27-dfb182259bf4" providerId="ADAL" clId="{16D6866F-D871-48BF-8250-470F7098F519}" dt="2021-07-08T17:34:26.327" v="3823" actId="790"/>
          <ac:spMkLst>
            <pc:docMk/>
            <pc:sldMk cId="1752905397" sldId="268"/>
            <ac:spMk id="73" creationId="{71226999-872B-4EFC-B04D-34EC0871AFA8}"/>
          </ac:spMkLst>
        </pc:spChg>
        <pc:spChg chg="mod">
          <ac:chgData name="Bruno Almeida" userId="3a2dea7c-8a39-42c0-9d27-dfb182259bf4" providerId="ADAL" clId="{16D6866F-D871-48BF-8250-470F7098F519}" dt="2021-07-08T17:34:26.327" v="3823" actId="790"/>
          <ac:spMkLst>
            <pc:docMk/>
            <pc:sldMk cId="1752905397" sldId="268"/>
            <ac:spMk id="74" creationId="{7071E1EE-C45C-4A39-BA3B-860309E9F0C4}"/>
          </ac:spMkLst>
        </pc:spChg>
        <pc:spChg chg="mod">
          <ac:chgData name="Bruno Almeida" userId="3a2dea7c-8a39-42c0-9d27-dfb182259bf4" providerId="ADAL" clId="{16D6866F-D871-48BF-8250-470F7098F519}" dt="2021-07-08T17:34:26.327" v="3823" actId="790"/>
          <ac:spMkLst>
            <pc:docMk/>
            <pc:sldMk cId="1752905397" sldId="268"/>
            <ac:spMk id="75" creationId="{C9FAF8B2-8199-4847-B6A3-0C206E21784C}"/>
          </ac:spMkLst>
        </pc:spChg>
        <pc:spChg chg="mod">
          <ac:chgData name="Bruno Almeida" userId="3a2dea7c-8a39-42c0-9d27-dfb182259bf4" providerId="ADAL" clId="{16D6866F-D871-48BF-8250-470F7098F519}" dt="2021-07-08T17:34:26.327" v="3823" actId="790"/>
          <ac:spMkLst>
            <pc:docMk/>
            <pc:sldMk cId="1752905397" sldId="268"/>
            <ac:spMk id="76" creationId="{97FA37F3-0AE0-44AF-963B-777B2B431A26}"/>
          </ac:spMkLst>
        </pc:spChg>
        <pc:spChg chg="mod">
          <ac:chgData name="Bruno Almeida" userId="3a2dea7c-8a39-42c0-9d27-dfb182259bf4" providerId="ADAL" clId="{16D6866F-D871-48BF-8250-470F7098F519}" dt="2021-07-08T17:34:26.327" v="3823" actId="790"/>
          <ac:spMkLst>
            <pc:docMk/>
            <pc:sldMk cId="1752905397" sldId="268"/>
            <ac:spMk id="77" creationId="{42905B49-0D4C-4926-AB04-EBD30BBD4A26}"/>
          </ac:spMkLst>
        </pc:spChg>
        <pc:spChg chg="mod">
          <ac:chgData name="Bruno Almeida" userId="3a2dea7c-8a39-42c0-9d27-dfb182259bf4" providerId="ADAL" clId="{16D6866F-D871-48BF-8250-470F7098F519}" dt="2021-07-08T17:34:26.327" v="3823" actId="790"/>
          <ac:spMkLst>
            <pc:docMk/>
            <pc:sldMk cId="1752905397" sldId="268"/>
            <ac:spMk id="78" creationId="{B6443595-2CE8-400B-97BA-246F1EAA6862}"/>
          </ac:spMkLst>
        </pc:spChg>
        <pc:spChg chg="mod">
          <ac:chgData name="Bruno Almeida" userId="3a2dea7c-8a39-42c0-9d27-dfb182259bf4" providerId="ADAL" clId="{16D6866F-D871-48BF-8250-470F7098F519}" dt="2021-07-08T17:34:26.327" v="3823" actId="790"/>
          <ac:spMkLst>
            <pc:docMk/>
            <pc:sldMk cId="1752905397" sldId="268"/>
            <ac:spMk id="79" creationId="{AE8AB916-FF5A-4511-BCBF-8577E61C9A3D}"/>
          </ac:spMkLst>
        </pc:spChg>
        <pc:spChg chg="mod">
          <ac:chgData name="Bruno Almeida" userId="3a2dea7c-8a39-42c0-9d27-dfb182259bf4" providerId="ADAL" clId="{16D6866F-D871-48BF-8250-470F7098F519}" dt="2021-07-08T17:34:26.327" v="3823" actId="790"/>
          <ac:spMkLst>
            <pc:docMk/>
            <pc:sldMk cId="1752905397" sldId="268"/>
            <ac:spMk id="80" creationId="{91CAE3F2-6712-4A63-90DB-113EE185C332}"/>
          </ac:spMkLst>
        </pc:spChg>
        <pc:spChg chg="mod">
          <ac:chgData name="Bruno Almeida" userId="3a2dea7c-8a39-42c0-9d27-dfb182259bf4" providerId="ADAL" clId="{16D6866F-D871-48BF-8250-470F7098F519}" dt="2021-07-08T17:34:26.327" v="3823" actId="790"/>
          <ac:spMkLst>
            <pc:docMk/>
            <pc:sldMk cId="1752905397" sldId="268"/>
            <ac:spMk id="81" creationId="{DCC2A6A4-75E1-4DE6-ACCC-D7297B028D57}"/>
          </ac:spMkLst>
        </pc:spChg>
        <pc:spChg chg="mod">
          <ac:chgData name="Bruno Almeida" userId="3a2dea7c-8a39-42c0-9d27-dfb182259bf4" providerId="ADAL" clId="{16D6866F-D871-48BF-8250-470F7098F519}" dt="2021-07-08T17:34:26.327" v="3823" actId="790"/>
          <ac:spMkLst>
            <pc:docMk/>
            <pc:sldMk cId="1752905397" sldId="268"/>
            <ac:spMk id="82" creationId="{E44A1E63-1757-475D-BE68-508090595B9C}"/>
          </ac:spMkLst>
        </pc:spChg>
        <pc:spChg chg="mod">
          <ac:chgData name="Bruno Almeida" userId="3a2dea7c-8a39-42c0-9d27-dfb182259bf4" providerId="ADAL" clId="{16D6866F-D871-48BF-8250-470F7098F519}" dt="2021-07-08T17:34:26.327" v="3823" actId="790"/>
          <ac:spMkLst>
            <pc:docMk/>
            <pc:sldMk cId="1752905397" sldId="268"/>
            <ac:spMk id="83" creationId="{2851BCEA-EAE9-4B46-ACFB-E036DE624269}"/>
          </ac:spMkLst>
        </pc:spChg>
        <pc:spChg chg="mod">
          <ac:chgData name="Bruno Almeida" userId="3a2dea7c-8a39-42c0-9d27-dfb182259bf4" providerId="ADAL" clId="{16D6866F-D871-48BF-8250-470F7098F519}" dt="2021-07-08T17:34:26.327" v="3823" actId="790"/>
          <ac:spMkLst>
            <pc:docMk/>
            <pc:sldMk cId="1752905397" sldId="268"/>
            <ac:spMk id="84" creationId="{003F5C7E-F09E-4D74-BEFA-331C017EEE91}"/>
          </ac:spMkLst>
        </pc:spChg>
        <pc:spChg chg="mod">
          <ac:chgData name="Bruno Almeida" userId="3a2dea7c-8a39-42c0-9d27-dfb182259bf4" providerId="ADAL" clId="{16D6866F-D871-48BF-8250-470F7098F519}" dt="2021-07-08T17:34:26.327" v="3823" actId="790"/>
          <ac:spMkLst>
            <pc:docMk/>
            <pc:sldMk cId="1752905397" sldId="268"/>
            <ac:spMk id="85" creationId="{CA6B849B-8125-447E-ABC2-1C613F6122CB}"/>
          </ac:spMkLst>
        </pc:spChg>
        <pc:spChg chg="mod">
          <ac:chgData name="Bruno Almeida" userId="3a2dea7c-8a39-42c0-9d27-dfb182259bf4" providerId="ADAL" clId="{16D6866F-D871-48BF-8250-470F7098F519}" dt="2021-07-08T17:34:26.327" v="3823" actId="790"/>
          <ac:spMkLst>
            <pc:docMk/>
            <pc:sldMk cId="1752905397" sldId="268"/>
            <ac:spMk id="86" creationId="{0B7C3DFB-6D47-4AD0-9A6E-EA4B3FCB8640}"/>
          </ac:spMkLst>
        </pc:spChg>
        <pc:spChg chg="mod">
          <ac:chgData name="Bruno Almeida" userId="3a2dea7c-8a39-42c0-9d27-dfb182259bf4" providerId="ADAL" clId="{16D6866F-D871-48BF-8250-470F7098F519}" dt="2021-07-08T17:34:26.327" v="3823" actId="790"/>
          <ac:spMkLst>
            <pc:docMk/>
            <pc:sldMk cId="1752905397" sldId="268"/>
            <ac:spMk id="87" creationId="{18B27006-C56D-417E-A796-CB2EFA029AA7}"/>
          </ac:spMkLst>
        </pc:spChg>
        <pc:spChg chg="mod">
          <ac:chgData name="Bruno Almeida" userId="3a2dea7c-8a39-42c0-9d27-dfb182259bf4" providerId="ADAL" clId="{16D6866F-D871-48BF-8250-470F7098F519}" dt="2021-07-08T17:34:26.327" v="3823" actId="790"/>
          <ac:spMkLst>
            <pc:docMk/>
            <pc:sldMk cId="1752905397" sldId="268"/>
            <ac:spMk id="88" creationId="{0598A34A-F51A-4479-8515-DD98C34D22A5}"/>
          </ac:spMkLst>
        </pc:spChg>
        <pc:spChg chg="mod">
          <ac:chgData name="Bruno Almeida" userId="3a2dea7c-8a39-42c0-9d27-dfb182259bf4" providerId="ADAL" clId="{16D6866F-D871-48BF-8250-470F7098F519}" dt="2021-07-08T17:34:26.327" v="3823" actId="790"/>
          <ac:spMkLst>
            <pc:docMk/>
            <pc:sldMk cId="1752905397" sldId="268"/>
            <ac:spMk id="90" creationId="{50D84CEE-C50A-49E0-A345-BFE73B6223E6}"/>
          </ac:spMkLst>
        </pc:spChg>
        <pc:spChg chg="mod">
          <ac:chgData name="Bruno Almeida" userId="3a2dea7c-8a39-42c0-9d27-dfb182259bf4" providerId="ADAL" clId="{16D6866F-D871-48BF-8250-470F7098F519}" dt="2021-07-08T17:34:26.327" v="3823" actId="790"/>
          <ac:spMkLst>
            <pc:docMk/>
            <pc:sldMk cId="1752905397" sldId="268"/>
            <ac:spMk id="91" creationId="{9C0E63BB-FC88-4A86-B798-A63E0801A9B6}"/>
          </ac:spMkLst>
        </pc:spChg>
        <pc:spChg chg="mod">
          <ac:chgData name="Bruno Almeida" userId="3a2dea7c-8a39-42c0-9d27-dfb182259bf4" providerId="ADAL" clId="{16D6866F-D871-48BF-8250-470F7098F519}" dt="2021-07-08T17:34:26.327" v="3823" actId="790"/>
          <ac:spMkLst>
            <pc:docMk/>
            <pc:sldMk cId="1752905397" sldId="268"/>
            <ac:spMk id="92" creationId="{5B556B0F-4ADE-4924-B4E5-9065622E06F3}"/>
          </ac:spMkLst>
        </pc:spChg>
        <pc:spChg chg="mod">
          <ac:chgData name="Bruno Almeida" userId="3a2dea7c-8a39-42c0-9d27-dfb182259bf4" providerId="ADAL" clId="{16D6866F-D871-48BF-8250-470F7098F519}" dt="2021-07-08T17:34:26.327" v="3823" actId="790"/>
          <ac:spMkLst>
            <pc:docMk/>
            <pc:sldMk cId="1752905397" sldId="268"/>
            <ac:spMk id="93" creationId="{59799620-F186-4624-84EA-4BC6D7764AE0}"/>
          </ac:spMkLst>
        </pc:spChg>
        <pc:spChg chg="mod">
          <ac:chgData name="Bruno Almeida" userId="3a2dea7c-8a39-42c0-9d27-dfb182259bf4" providerId="ADAL" clId="{16D6866F-D871-48BF-8250-470F7098F519}" dt="2021-07-08T17:34:26.327" v="3823" actId="790"/>
          <ac:spMkLst>
            <pc:docMk/>
            <pc:sldMk cId="1752905397" sldId="268"/>
            <ac:spMk id="94" creationId="{6D105104-3D98-42E1-B347-45628D40D4C9}"/>
          </ac:spMkLst>
        </pc:spChg>
        <pc:spChg chg="mod">
          <ac:chgData name="Bruno Almeida" userId="3a2dea7c-8a39-42c0-9d27-dfb182259bf4" providerId="ADAL" clId="{16D6866F-D871-48BF-8250-470F7098F519}" dt="2021-07-08T17:34:26.327" v="3823" actId="790"/>
          <ac:spMkLst>
            <pc:docMk/>
            <pc:sldMk cId="1752905397" sldId="268"/>
            <ac:spMk id="95" creationId="{798B4788-00C6-4D59-8C1A-C6991C898403}"/>
          </ac:spMkLst>
        </pc:spChg>
        <pc:spChg chg="mod">
          <ac:chgData name="Bruno Almeida" userId="3a2dea7c-8a39-42c0-9d27-dfb182259bf4" providerId="ADAL" clId="{16D6866F-D871-48BF-8250-470F7098F519}" dt="2021-07-08T17:34:26.327" v="3823" actId="790"/>
          <ac:spMkLst>
            <pc:docMk/>
            <pc:sldMk cId="1752905397" sldId="268"/>
            <ac:spMk id="96" creationId="{CE150258-09D3-4140-88D5-B68E5BEAEAF2}"/>
          </ac:spMkLst>
        </pc:spChg>
        <pc:spChg chg="mod">
          <ac:chgData name="Bruno Almeida" userId="3a2dea7c-8a39-42c0-9d27-dfb182259bf4" providerId="ADAL" clId="{16D6866F-D871-48BF-8250-470F7098F519}" dt="2021-07-08T17:34:26.327" v="3823" actId="790"/>
          <ac:spMkLst>
            <pc:docMk/>
            <pc:sldMk cId="1752905397" sldId="268"/>
            <ac:spMk id="97" creationId="{431A8B96-1DD9-49B5-8188-163526104686}"/>
          </ac:spMkLst>
        </pc:spChg>
        <pc:spChg chg="mod">
          <ac:chgData name="Bruno Almeida" userId="3a2dea7c-8a39-42c0-9d27-dfb182259bf4" providerId="ADAL" clId="{16D6866F-D871-48BF-8250-470F7098F519}" dt="2021-07-08T17:34:26.327" v="3823" actId="790"/>
          <ac:spMkLst>
            <pc:docMk/>
            <pc:sldMk cId="1752905397" sldId="268"/>
            <ac:spMk id="98" creationId="{A5A95874-7CC9-4624-89B8-5A67706E0E7E}"/>
          </ac:spMkLst>
        </pc:spChg>
        <pc:spChg chg="mod">
          <ac:chgData name="Bruno Almeida" userId="3a2dea7c-8a39-42c0-9d27-dfb182259bf4" providerId="ADAL" clId="{16D6866F-D871-48BF-8250-470F7098F519}" dt="2021-07-08T17:34:26.327" v="3823" actId="790"/>
          <ac:spMkLst>
            <pc:docMk/>
            <pc:sldMk cId="1752905397" sldId="268"/>
            <ac:spMk id="99" creationId="{AACA89B5-0900-4EF4-AF80-07B054CCB23E}"/>
          </ac:spMkLst>
        </pc:spChg>
        <pc:spChg chg="mod">
          <ac:chgData name="Bruno Almeida" userId="3a2dea7c-8a39-42c0-9d27-dfb182259bf4" providerId="ADAL" clId="{16D6866F-D871-48BF-8250-470F7098F519}" dt="2021-07-08T17:34:26.327" v="3823" actId="790"/>
          <ac:spMkLst>
            <pc:docMk/>
            <pc:sldMk cId="1752905397" sldId="268"/>
            <ac:spMk id="100" creationId="{BEA2BDC0-4664-49A0-A7FF-C01D5FE6C394}"/>
          </ac:spMkLst>
        </pc:spChg>
        <pc:spChg chg="mod">
          <ac:chgData name="Bruno Almeida" userId="3a2dea7c-8a39-42c0-9d27-dfb182259bf4" providerId="ADAL" clId="{16D6866F-D871-48BF-8250-470F7098F519}" dt="2021-07-08T17:34:26.327" v="3823" actId="790"/>
          <ac:spMkLst>
            <pc:docMk/>
            <pc:sldMk cId="1752905397" sldId="268"/>
            <ac:spMk id="101" creationId="{AE8C5DD8-B381-40C8-BA0A-FCAE12021391}"/>
          </ac:spMkLst>
        </pc:spChg>
        <pc:spChg chg="mod">
          <ac:chgData name="Bruno Almeida" userId="3a2dea7c-8a39-42c0-9d27-dfb182259bf4" providerId="ADAL" clId="{16D6866F-D871-48BF-8250-470F7098F519}" dt="2021-07-08T17:34:26.327" v="3823" actId="790"/>
          <ac:spMkLst>
            <pc:docMk/>
            <pc:sldMk cId="1752905397" sldId="268"/>
            <ac:spMk id="102" creationId="{B626A740-B141-42F7-A609-1D4C4E8F61BD}"/>
          </ac:spMkLst>
        </pc:spChg>
        <pc:spChg chg="mod">
          <ac:chgData name="Bruno Almeida" userId="3a2dea7c-8a39-42c0-9d27-dfb182259bf4" providerId="ADAL" clId="{16D6866F-D871-48BF-8250-470F7098F519}" dt="2021-07-08T17:34:26.327" v="3823" actId="790"/>
          <ac:spMkLst>
            <pc:docMk/>
            <pc:sldMk cId="1752905397" sldId="268"/>
            <ac:spMk id="103" creationId="{E4F0CAAB-07E5-45A6-8406-19276744E15D}"/>
          </ac:spMkLst>
        </pc:spChg>
        <pc:spChg chg="mod">
          <ac:chgData name="Bruno Almeida" userId="3a2dea7c-8a39-42c0-9d27-dfb182259bf4" providerId="ADAL" clId="{16D6866F-D871-48BF-8250-470F7098F519}" dt="2021-07-08T17:34:26.327" v="3823" actId="790"/>
          <ac:spMkLst>
            <pc:docMk/>
            <pc:sldMk cId="1752905397" sldId="268"/>
            <ac:spMk id="104" creationId="{D51690D8-CEA8-4B46-90A0-57892EC8958A}"/>
          </ac:spMkLst>
        </pc:spChg>
        <pc:spChg chg="mod">
          <ac:chgData name="Bruno Almeida" userId="3a2dea7c-8a39-42c0-9d27-dfb182259bf4" providerId="ADAL" clId="{16D6866F-D871-48BF-8250-470F7098F519}" dt="2021-07-08T17:34:26.327" v="3823" actId="790"/>
          <ac:spMkLst>
            <pc:docMk/>
            <pc:sldMk cId="1752905397" sldId="268"/>
            <ac:spMk id="105" creationId="{5FBF0CD5-B5A7-4091-B272-73CE9B01A9A5}"/>
          </ac:spMkLst>
        </pc:spChg>
        <pc:spChg chg="add mod">
          <ac:chgData name="Bruno Almeida" userId="3a2dea7c-8a39-42c0-9d27-dfb182259bf4" providerId="ADAL" clId="{16D6866F-D871-48BF-8250-470F7098F519}" dt="2021-07-08T17:34:26.327" v="3823" actId="790"/>
          <ac:spMkLst>
            <pc:docMk/>
            <pc:sldMk cId="1752905397" sldId="268"/>
            <ac:spMk id="106" creationId="{4BC1ECAD-41E5-40D6-A75C-47E491B05CF3}"/>
          </ac:spMkLst>
        </pc:spChg>
        <pc:grpChg chg="add mod">
          <ac:chgData name="Bruno Almeida" userId="3a2dea7c-8a39-42c0-9d27-dfb182259bf4" providerId="ADAL" clId="{16D6866F-D871-48BF-8250-470F7098F519}" dt="2021-07-08T17:39:04.652" v="3843" actId="1076"/>
          <ac:grpSpMkLst>
            <pc:docMk/>
            <pc:sldMk cId="1752905397" sldId="268"/>
            <ac:grpSpMk id="4" creationId="{5DD519CE-29B5-4A30-84FF-55EECFF8332F}"/>
          </ac:grpSpMkLst>
        </pc:grpChg>
        <pc:grpChg chg="add mod">
          <ac:chgData name="Bruno Almeida" userId="3a2dea7c-8a39-42c0-9d27-dfb182259bf4" providerId="ADAL" clId="{16D6866F-D871-48BF-8250-470F7098F519}" dt="2021-07-08T14:41:38.278" v="2105" actId="164"/>
          <ac:grpSpMkLst>
            <pc:docMk/>
            <pc:sldMk cId="1752905397" sldId="268"/>
            <ac:grpSpMk id="14" creationId="{F5308B28-BF6F-4A80-B57A-52F661B6D076}"/>
          </ac:grpSpMkLst>
        </pc:grpChg>
        <pc:grpChg chg="mod">
          <ac:chgData name="Bruno Almeida" userId="3a2dea7c-8a39-42c0-9d27-dfb182259bf4" providerId="ADAL" clId="{16D6866F-D871-48BF-8250-470F7098F519}" dt="2021-07-08T14:39:08.077" v="2099"/>
          <ac:grpSpMkLst>
            <pc:docMk/>
            <pc:sldMk cId="1752905397" sldId="268"/>
            <ac:grpSpMk id="17" creationId="{86C5EA46-18C0-4809-B1C6-B78F7004387B}"/>
          </ac:grpSpMkLst>
        </pc:grpChg>
        <pc:grpChg chg="add mod">
          <ac:chgData name="Bruno Almeida" userId="3a2dea7c-8a39-42c0-9d27-dfb182259bf4" providerId="ADAL" clId="{16D6866F-D871-48BF-8250-470F7098F519}" dt="2021-07-08T14:41:38.278" v="2105" actId="164"/>
          <ac:grpSpMkLst>
            <pc:docMk/>
            <pc:sldMk cId="1752905397" sldId="268"/>
            <ac:grpSpMk id="28" creationId="{74429EAF-70DB-44FC-A430-77DC8B3B1D04}"/>
          </ac:grpSpMkLst>
        </pc:grpChg>
        <pc:grpChg chg="mod">
          <ac:chgData name="Bruno Almeida" userId="3a2dea7c-8a39-42c0-9d27-dfb182259bf4" providerId="ADAL" clId="{16D6866F-D871-48BF-8250-470F7098F519}" dt="2021-07-08T14:39:08.077" v="2099"/>
          <ac:grpSpMkLst>
            <pc:docMk/>
            <pc:sldMk cId="1752905397" sldId="268"/>
            <ac:grpSpMk id="29" creationId="{050E1AA1-40E7-4F24-B742-107BA515598F}"/>
          </ac:grpSpMkLst>
        </pc:grpChg>
        <pc:grpChg chg="mod">
          <ac:chgData name="Bruno Almeida" userId="3a2dea7c-8a39-42c0-9d27-dfb182259bf4" providerId="ADAL" clId="{16D6866F-D871-48BF-8250-470F7098F519}" dt="2021-07-08T14:39:08.077" v="2099"/>
          <ac:grpSpMkLst>
            <pc:docMk/>
            <pc:sldMk cId="1752905397" sldId="268"/>
            <ac:grpSpMk id="31" creationId="{D10D9577-6F28-4E96-B171-7040D9BDAB17}"/>
          </ac:grpSpMkLst>
        </pc:grpChg>
        <pc:grpChg chg="mod">
          <ac:chgData name="Bruno Almeida" userId="3a2dea7c-8a39-42c0-9d27-dfb182259bf4" providerId="ADAL" clId="{16D6866F-D871-48BF-8250-470F7098F519}" dt="2021-07-08T14:39:08.077" v="2099"/>
          <ac:grpSpMkLst>
            <pc:docMk/>
            <pc:sldMk cId="1752905397" sldId="268"/>
            <ac:grpSpMk id="32" creationId="{FD07C87B-3E2B-4DBA-94D0-8B010460D285}"/>
          </ac:grpSpMkLst>
        </pc:grpChg>
        <pc:grpChg chg="mod">
          <ac:chgData name="Bruno Almeida" userId="3a2dea7c-8a39-42c0-9d27-dfb182259bf4" providerId="ADAL" clId="{16D6866F-D871-48BF-8250-470F7098F519}" dt="2021-07-08T14:39:08.077" v="2099"/>
          <ac:grpSpMkLst>
            <pc:docMk/>
            <pc:sldMk cId="1752905397" sldId="268"/>
            <ac:grpSpMk id="33" creationId="{CBC2F537-D634-4F52-A882-7FF2A5A10FE4}"/>
          </ac:grpSpMkLst>
        </pc:grpChg>
        <pc:grpChg chg="mod">
          <ac:chgData name="Bruno Almeida" userId="3a2dea7c-8a39-42c0-9d27-dfb182259bf4" providerId="ADAL" clId="{16D6866F-D871-48BF-8250-470F7098F519}" dt="2021-07-08T14:39:08.077" v="2099"/>
          <ac:grpSpMkLst>
            <pc:docMk/>
            <pc:sldMk cId="1752905397" sldId="268"/>
            <ac:grpSpMk id="34" creationId="{58C90007-77D4-4D33-A29E-E9FF53D3628E}"/>
          </ac:grpSpMkLst>
        </pc:grpChg>
        <pc:grpChg chg="mod">
          <ac:chgData name="Bruno Almeida" userId="3a2dea7c-8a39-42c0-9d27-dfb182259bf4" providerId="ADAL" clId="{16D6866F-D871-48BF-8250-470F7098F519}" dt="2021-07-08T14:39:08.077" v="2099"/>
          <ac:grpSpMkLst>
            <pc:docMk/>
            <pc:sldMk cId="1752905397" sldId="268"/>
            <ac:grpSpMk id="35" creationId="{6B0BE2C1-64A8-46F6-BF4D-7BDFA9FFAD87}"/>
          </ac:grpSpMkLst>
        </pc:grpChg>
        <pc:grpChg chg="mod">
          <ac:chgData name="Bruno Almeida" userId="3a2dea7c-8a39-42c0-9d27-dfb182259bf4" providerId="ADAL" clId="{16D6866F-D871-48BF-8250-470F7098F519}" dt="2021-07-08T14:39:08.077" v="2099"/>
          <ac:grpSpMkLst>
            <pc:docMk/>
            <pc:sldMk cId="1752905397" sldId="268"/>
            <ac:grpSpMk id="36" creationId="{D88FEF70-2170-4FC7-8C58-2A7E2D1259BC}"/>
          </ac:grpSpMkLst>
        </pc:grpChg>
        <pc:grpChg chg="mod">
          <ac:chgData name="Bruno Almeida" userId="3a2dea7c-8a39-42c0-9d27-dfb182259bf4" providerId="ADAL" clId="{16D6866F-D871-48BF-8250-470F7098F519}" dt="2021-07-08T14:39:08.077" v="2099"/>
          <ac:grpSpMkLst>
            <pc:docMk/>
            <pc:sldMk cId="1752905397" sldId="268"/>
            <ac:grpSpMk id="37" creationId="{BA3B497A-EBBA-4C4C-9A25-DCF31F2D721B}"/>
          </ac:grpSpMkLst>
        </pc:grpChg>
        <pc:grpChg chg="mod">
          <ac:chgData name="Bruno Almeida" userId="3a2dea7c-8a39-42c0-9d27-dfb182259bf4" providerId="ADAL" clId="{16D6866F-D871-48BF-8250-470F7098F519}" dt="2021-07-08T14:39:08.077" v="2099"/>
          <ac:grpSpMkLst>
            <pc:docMk/>
            <pc:sldMk cId="1752905397" sldId="268"/>
            <ac:grpSpMk id="57" creationId="{E8B1241E-C8D6-4BB8-A767-74C65D67ECB4}"/>
          </ac:grpSpMkLst>
        </pc:grpChg>
        <pc:grpChg chg="mod">
          <ac:chgData name="Bruno Almeida" userId="3a2dea7c-8a39-42c0-9d27-dfb182259bf4" providerId="ADAL" clId="{16D6866F-D871-48BF-8250-470F7098F519}" dt="2021-07-08T14:39:08.077" v="2099"/>
          <ac:grpSpMkLst>
            <pc:docMk/>
            <pc:sldMk cId="1752905397" sldId="268"/>
            <ac:grpSpMk id="58" creationId="{771E16BB-81CD-48A8-AB67-5287ACB18371}"/>
          </ac:grpSpMkLst>
        </pc:grpChg>
        <pc:grpChg chg="mod">
          <ac:chgData name="Bruno Almeida" userId="3a2dea7c-8a39-42c0-9d27-dfb182259bf4" providerId="ADAL" clId="{16D6866F-D871-48BF-8250-470F7098F519}" dt="2021-07-08T14:39:08.077" v="2099"/>
          <ac:grpSpMkLst>
            <pc:docMk/>
            <pc:sldMk cId="1752905397" sldId="268"/>
            <ac:grpSpMk id="59" creationId="{88FC2AA1-CFD9-4020-9B6B-D8F5A06B5860}"/>
          </ac:grpSpMkLst>
        </pc:grpChg>
        <pc:grpChg chg="mod">
          <ac:chgData name="Bruno Almeida" userId="3a2dea7c-8a39-42c0-9d27-dfb182259bf4" providerId="ADAL" clId="{16D6866F-D871-48BF-8250-470F7098F519}" dt="2021-07-08T14:39:08.077" v="2099"/>
          <ac:grpSpMkLst>
            <pc:docMk/>
            <pc:sldMk cId="1752905397" sldId="268"/>
            <ac:grpSpMk id="60" creationId="{EAABB540-5D05-4E1B-85F7-2316630A9766}"/>
          </ac:grpSpMkLst>
        </pc:grpChg>
        <pc:grpChg chg="mod">
          <ac:chgData name="Bruno Almeida" userId="3a2dea7c-8a39-42c0-9d27-dfb182259bf4" providerId="ADAL" clId="{16D6866F-D871-48BF-8250-470F7098F519}" dt="2021-07-08T14:39:08.077" v="2099"/>
          <ac:grpSpMkLst>
            <pc:docMk/>
            <pc:sldMk cId="1752905397" sldId="268"/>
            <ac:grpSpMk id="61" creationId="{29BA5AED-17FF-4E7B-B857-47B278AB8952}"/>
          </ac:grpSpMkLst>
        </pc:grpChg>
        <pc:grpChg chg="mod">
          <ac:chgData name="Bruno Almeida" userId="3a2dea7c-8a39-42c0-9d27-dfb182259bf4" providerId="ADAL" clId="{16D6866F-D871-48BF-8250-470F7098F519}" dt="2021-07-08T14:39:08.077" v="2099"/>
          <ac:grpSpMkLst>
            <pc:docMk/>
            <pc:sldMk cId="1752905397" sldId="268"/>
            <ac:grpSpMk id="62" creationId="{BFD11156-250B-433F-B2CF-25E3DE3630FA}"/>
          </ac:grpSpMkLst>
        </pc:grpChg>
        <pc:grpChg chg="mod">
          <ac:chgData name="Bruno Almeida" userId="3a2dea7c-8a39-42c0-9d27-dfb182259bf4" providerId="ADAL" clId="{16D6866F-D871-48BF-8250-470F7098F519}" dt="2021-07-08T14:39:08.077" v="2099"/>
          <ac:grpSpMkLst>
            <pc:docMk/>
            <pc:sldMk cId="1752905397" sldId="268"/>
            <ac:grpSpMk id="89" creationId="{1A7D149B-783E-423D-8CC6-8CCE9A0CCB63}"/>
          </ac:grpSpMkLst>
        </pc:grpChg>
        <pc:cxnChg chg="mod">
          <ac:chgData name="Bruno Almeida" userId="3a2dea7c-8a39-42c0-9d27-dfb182259bf4" providerId="ADAL" clId="{16D6866F-D871-48BF-8250-470F7098F519}" dt="2021-07-08T14:39:08.077" v="2099"/>
          <ac:cxnSpMkLst>
            <pc:docMk/>
            <pc:sldMk cId="1752905397" sldId="268"/>
            <ac:cxnSpMk id="27" creationId="{3DE743F8-4E0D-4300-85DB-E73AFEFA7B32}"/>
          </ac:cxnSpMkLst>
        </pc:cxnChg>
        <pc:cxnChg chg="mod">
          <ac:chgData name="Bruno Almeida" userId="3a2dea7c-8a39-42c0-9d27-dfb182259bf4" providerId="ADAL" clId="{16D6866F-D871-48BF-8250-470F7098F519}" dt="2021-07-08T14:39:08.077" v="2099"/>
          <ac:cxnSpMkLst>
            <pc:docMk/>
            <pc:sldMk cId="1752905397" sldId="268"/>
            <ac:cxnSpMk id="30" creationId="{4A2A81A3-E935-4031-8E27-B1F5669946A1}"/>
          </ac:cxnSpMkLst>
        </pc:cxnChg>
        <pc:cxnChg chg="mod">
          <ac:chgData name="Bruno Almeida" userId="3a2dea7c-8a39-42c0-9d27-dfb182259bf4" providerId="ADAL" clId="{16D6866F-D871-48BF-8250-470F7098F519}" dt="2021-07-08T14:39:08.077" v="2099"/>
          <ac:cxnSpMkLst>
            <pc:docMk/>
            <pc:sldMk cId="1752905397" sldId="268"/>
            <ac:cxnSpMk id="38" creationId="{42B5696E-BE70-48DE-9703-48DBDF576E86}"/>
          </ac:cxnSpMkLst>
        </pc:cxnChg>
        <pc:cxnChg chg="mod">
          <ac:chgData name="Bruno Almeida" userId="3a2dea7c-8a39-42c0-9d27-dfb182259bf4" providerId="ADAL" clId="{16D6866F-D871-48BF-8250-470F7098F519}" dt="2021-07-08T14:39:08.077" v="2099"/>
          <ac:cxnSpMkLst>
            <pc:docMk/>
            <pc:sldMk cId="1752905397" sldId="268"/>
            <ac:cxnSpMk id="39" creationId="{FBE5D9B8-DEC9-4612-ABC6-4376DC705EF7}"/>
          </ac:cxnSpMkLst>
        </pc:cxnChg>
        <pc:cxnChg chg="mod">
          <ac:chgData name="Bruno Almeida" userId="3a2dea7c-8a39-42c0-9d27-dfb182259bf4" providerId="ADAL" clId="{16D6866F-D871-48BF-8250-470F7098F519}" dt="2021-07-08T14:39:08.077" v="2099"/>
          <ac:cxnSpMkLst>
            <pc:docMk/>
            <pc:sldMk cId="1752905397" sldId="268"/>
            <ac:cxnSpMk id="40" creationId="{D144AB09-DA56-47DA-837C-FD58CA943DCF}"/>
          </ac:cxnSpMkLst>
        </pc:cxnChg>
        <pc:cxnChg chg="mod">
          <ac:chgData name="Bruno Almeida" userId="3a2dea7c-8a39-42c0-9d27-dfb182259bf4" providerId="ADAL" clId="{16D6866F-D871-48BF-8250-470F7098F519}" dt="2021-07-08T14:39:08.077" v="2099"/>
          <ac:cxnSpMkLst>
            <pc:docMk/>
            <pc:sldMk cId="1752905397" sldId="268"/>
            <ac:cxnSpMk id="41" creationId="{5C2D3174-1BBC-4436-99CE-F31479AB09A9}"/>
          </ac:cxnSpMkLst>
        </pc:cxnChg>
        <pc:cxnChg chg="mod">
          <ac:chgData name="Bruno Almeida" userId="3a2dea7c-8a39-42c0-9d27-dfb182259bf4" providerId="ADAL" clId="{16D6866F-D871-48BF-8250-470F7098F519}" dt="2021-07-08T14:39:08.077" v="2099"/>
          <ac:cxnSpMkLst>
            <pc:docMk/>
            <pc:sldMk cId="1752905397" sldId="268"/>
            <ac:cxnSpMk id="42" creationId="{67A2FEA2-56A7-427C-9FC0-DE0C3BE0BFF8}"/>
          </ac:cxnSpMkLst>
        </pc:cxnChg>
        <pc:cxnChg chg="mod">
          <ac:chgData name="Bruno Almeida" userId="3a2dea7c-8a39-42c0-9d27-dfb182259bf4" providerId="ADAL" clId="{16D6866F-D871-48BF-8250-470F7098F519}" dt="2021-07-08T14:39:08.077" v="2099"/>
          <ac:cxnSpMkLst>
            <pc:docMk/>
            <pc:sldMk cId="1752905397" sldId="268"/>
            <ac:cxnSpMk id="43" creationId="{6C1B210B-E5E1-4589-B8A1-A589BE37234A}"/>
          </ac:cxnSpMkLst>
        </pc:cxnChg>
        <pc:cxnChg chg="mod">
          <ac:chgData name="Bruno Almeida" userId="3a2dea7c-8a39-42c0-9d27-dfb182259bf4" providerId="ADAL" clId="{16D6866F-D871-48BF-8250-470F7098F519}" dt="2021-07-08T14:39:08.077" v="2099"/>
          <ac:cxnSpMkLst>
            <pc:docMk/>
            <pc:sldMk cId="1752905397" sldId="268"/>
            <ac:cxnSpMk id="44" creationId="{AEB805EF-445E-494B-8C2E-E8849EF1794F}"/>
          </ac:cxnSpMkLst>
        </pc:cxnChg>
        <pc:cxnChg chg="mod">
          <ac:chgData name="Bruno Almeida" userId="3a2dea7c-8a39-42c0-9d27-dfb182259bf4" providerId="ADAL" clId="{16D6866F-D871-48BF-8250-470F7098F519}" dt="2021-07-08T14:39:08.077" v="2099"/>
          <ac:cxnSpMkLst>
            <pc:docMk/>
            <pc:sldMk cId="1752905397" sldId="268"/>
            <ac:cxnSpMk id="45" creationId="{85113A5B-F330-4E45-8842-81155A27DACC}"/>
          </ac:cxnSpMkLst>
        </pc:cxnChg>
        <pc:cxnChg chg="mod">
          <ac:chgData name="Bruno Almeida" userId="3a2dea7c-8a39-42c0-9d27-dfb182259bf4" providerId="ADAL" clId="{16D6866F-D871-48BF-8250-470F7098F519}" dt="2021-07-08T14:39:08.077" v="2099"/>
          <ac:cxnSpMkLst>
            <pc:docMk/>
            <pc:sldMk cId="1752905397" sldId="268"/>
            <ac:cxnSpMk id="46" creationId="{E108BB46-5246-4315-81EE-9F0CCADACBC7}"/>
          </ac:cxnSpMkLst>
        </pc:cxnChg>
        <pc:cxnChg chg="mod">
          <ac:chgData name="Bruno Almeida" userId="3a2dea7c-8a39-42c0-9d27-dfb182259bf4" providerId="ADAL" clId="{16D6866F-D871-48BF-8250-470F7098F519}" dt="2021-07-08T14:39:08.077" v="2099"/>
          <ac:cxnSpMkLst>
            <pc:docMk/>
            <pc:sldMk cId="1752905397" sldId="268"/>
            <ac:cxnSpMk id="47" creationId="{EC5283DE-6752-4F14-8AA8-C4E75029C591}"/>
          </ac:cxnSpMkLst>
        </pc:cxnChg>
        <pc:cxnChg chg="mod">
          <ac:chgData name="Bruno Almeida" userId="3a2dea7c-8a39-42c0-9d27-dfb182259bf4" providerId="ADAL" clId="{16D6866F-D871-48BF-8250-470F7098F519}" dt="2021-07-08T14:39:08.077" v="2099"/>
          <ac:cxnSpMkLst>
            <pc:docMk/>
            <pc:sldMk cId="1752905397" sldId="268"/>
            <ac:cxnSpMk id="48" creationId="{C5682F05-5907-48FE-ADAC-5B33D4A6B614}"/>
          </ac:cxnSpMkLst>
        </pc:cxnChg>
        <pc:cxnChg chg="mod">
          <ac:chgData name="Bruno Almeida" userId="3a2dea7c-8a39-42c0-9d27-dfb182259bf4" providerId="ADAL" clId="{16D6866F-D871-48BF-8250-470F7098F519}" dt="2021-07-08T14:39:08.077" v="2099"/>
          <ac:cxnSpMkLst>
            <pc:docMk/>
            <pc:sldMk cId="1752905397" sldId="268"/>
            <ac:cxnSpMk id="49" creationId="{E5A7A0A0-5C12-4AAC-AFCE-C17AC0E9CB10}"/>
          </ac:cxnSpMkLst>
        </pc:cxnChg>
        <pc:cxnChg chg="mod">
          <ac:chgData name="Bruno Almeida" userId="3a2dea7c-8a39-42c0-9d27-dfb182259bf4" providerId="ADAL" clId="{16D6866F-D871-48BF-8250-470F7098F519}" dt="2021-07-08T14:39:08.077" v="2099"/>
          <ac:cxnSpMkLst>
            <pc:docMk/>
            <pc:sldMk cId="1752905397" sldId="268"/>
            <ac:cxnSpMk id="50" creationId="{A446A259-2064-4430-9C88-3C29CB04B21C}"/>
          </ac:cxnSpMkLst>
        </pc:cxnChg>
        <pc:cxnChg chg="mod">
          <ac:chgData name="Bruno Almeida" userId="3a2dea7c-8a39-42c0-9d27-dfb182259bf4" providerId="ADAL" clId="{16D6866F-D871-48BF-8250-470F7098F519}" dt="2021-07-08T14:39:08.077" v="2099"/>
          <ac:cxnSpMkLst>
            <pc:docMk/>
            <pc:sldMk cId="1752905397" sldId="268"/>
            <ac:cxnSpMk id="51" creationId="{70982330-4731-4B13-8E42-D66AEED90B86}"/>
          </ac:cxnSpMkLst>
        </pc:cxnChg>
        <pc:cxnChg chg="mod">
          <ac:chgData name="Bruno Almeida" userId="3a2dea7c-8a39-42c0-9d27-dfb182259bf4" providerId="ADAL" clId="{16D6866F-D871-48BF-8250-470F7098F519}" dt="2021-07-08T14:39:08.077" v="2099"/>
          <ac:cxnSpMkLst>
            <pc:docMk/>
            <pc:sldMk cId="1752905397" sldId="268"/>
            <ac:cxnSpMk id="52" creationId="{C9DEF44C-DEC0-4B40-8A6F-A609E3A096A6}"/>
          </ac:cxnSpMkLst>
        </pc:cxnChg>
        <pc:cxnChg chg="mod">
          <ac:chgData name="Bruno Almeida" userId="3a2dea7c-8a39-42c0-9d27-dfb182259bf4" providerId="ADAL" clId="{16D6866F-D871-48BF-8250-470F7098F519}" dt="2021-07-08T14:39:08.077" v="2099"/>
          <ac:cxnSpMkLst>
            <pc:docMk/>
            <pc:sldMk cId="1752905397" sldId="268"/>
            <ac:cxnSpMk id="53" creationId="{20FB15D5-8897-4C7E-A245-055CFD1DB32B}"/>
          </ac:cxnSpMkLst>
        </pc:cxnChg>
        <pc:cxnChg chg="mod">
          <ac:chgData name="Bruno Almeida" userId="3a2dea7c-8a39-42c0-9d27-dfb182259bf4" providerId="ADAL" clId="{16D6866F-D871-48BF-8250-470F7098F519}" dt="2021-07-08T14:39:08.077" v="2099"/>
          <ac:cxnSpMkLst>
            <pc:docMk/>
            <pc:sldMk cId="1752905397" sldId="268"/>
            <ac:cxnSpMk id="54" creationId="{50E0BA44-350F-4305-AC32-ECDB0076E23A}"/>
          </ac:cxnSpMkLst>
        </pc:cxnChg>
        <pc:cxnChg chg="mod">
          <ac:chgData name="Bruno Almeida" userId="3a2dea7c-8a39-42c0-9d27-dfb182259bf4" providerId="ADAL" clId="{16D6866F-D871-48BF-8250-470F7098F519}" dt="2021-07-08T14:39:08.077" v="2099"/>
          <ac:cxnSpMkLst>
            <pc:docMk/>
            <pc:sldMk cId="1752905397" sldId="268"/>
            <ac:cxnSpMk id="55" creationId="{D8BFE55B-C503-4D4E-974A-645F9A36FF69}"/>
          </ac:cxnSpMkLst>
        </pc:cxnChg>
        <pc:cxnChg chg="mod">
          <ac:chgData name="Bruno Almeida" userId="3a2dea7c-8a39-42c0-9d27-dfb182259bf4" providerId="ADAL" clId="{16D6866F-D871-48BF-8250-470F7098F519}" dt="2021-07-08T14:39:08.077" v="2099"/>
          <ac:cxnSpMkLst>
            <pc:docMk/>
            <pc:sldMk cId="1752905397" sldId="268"/>
            <ac:cxnSpMk id="56" creationId="{75754D83-2C57-4B51-BD05-2E06B1F00233}"/>
          </ac:cxnSpMkLst>
        </pc:cxnChg>
      </pc:sldChg>
      <pc:sldChg chg="addSp delSp modSp add mod modNotesTx">
        <pc:chgData name="Bruno Almeida" userId="3a2dea7c-8a39-42c0-9d27-dfb182259bf4" providerId="ADAL" clId="{16D6866F-D871-48BF-8250-470F7098F519}" dt="2021-07-11T16:58:20.882" v="24155" actId="20577"/>
        <pc:sldMkLst>
          <pc:docMk/>
          <pc:sldMk cId="3132007486" sldId="269"/>
        </pc:sldMkLst>
        <pc:spChg chg="del">
          <ac:chgData name="Bruno Almeida" userId="3a2dea7c-8a39-42c0-9d27-dfb182259bf4" providerId="ADAL" clId="{16D6866F-D871-48BF-8250-470F7098F519}" dt="2021-07-08T17:18:38.078" v="3623"/>
          <ac:spMkLst>
            <pc:docMk/>
            <pc:sldMk cId="3132007486" sldId="269"/>
            <ac:spMk id="4" creationId="{1ADAE450-454D-4B0D-B5C7-5719AFF86882}"/>
          </ac:spMkLst>
        </pc:spChg>
        <pc:spChg chg="del mod">
          <ac:chgData name="Bruno Almeida" userId="3a2dea7c-8a39-42c0-9d27-dfb182259bf4" providerId="ADAL" clId="{16D6866F-D871-48BF-8250-470F7098F519}" dt="2021-07-09T09:29:10.294" v="5225" actId="478"/>
          <ac:spMkLst>
            <pc:docMk/>
            <pc:sldMk cId="3132007486" sldId="269"/>
            <ac:spMk id="10" creationId="{E49B58E1-CA9D-42D4-A921-73BB484E8F22}"/>
          </ac:spMkLst>
        </pc:spChg>
        <pc:spChg chg="mod">
          <ac:chgData name="Bruno Almeida" userId="3a2dea7c-8a39-42c0-9d27-dfb182259bf4" providerId="ADAL" clId="{16D6866F-D871-48BF-8250-470F7098F519}" dt="2021-07-11T15:58:14.805" v="18598" actId="1076"/>
          <ac:spMkLst>
            <pc:docMk/>
            <pc:sldMk cId="3132007486" sldId="269"/>
            <ac:spMk id="11" creationId="{820EFB98-A734-4073-842A-859A5BC12714}"/>
          </ac:spMkLst>
        </pc:spChg>
        <pc:spChg chg="del mod">
          <ac:chgData name="Bruno Almeida" userId="3a2dea7c-8a39-42c0-9d27-dfb182259bf4" providerId="ADAL" clId="{16D6866F-D871-48BF-8250-470F7098F519}" dt="2021-07-08T17:48:46.059" v="4038" actId="478"/>
          <ac:spMkLst>
            <pc:docMk/>
            <pc:sldMk cId="3132007486" sldId="269"/>
            <ac:spMk id="12" creationId="{DA9073EC-5FFE-48B8-9E75-DAA5183243AB}"/>
          </ac:spMkLst>
        </pc:spChg>
        <pc:spChg chg="mod">
          <ac:chgData name="Bruno Almeida" userId="3a2dea7c-8a39-42c0-9d27-dfb182259bf4" providerId="ADAL" clId="{16D6866F-D871-48BF-8250-470F7098F519}" dt="2021-07-08T17:38:15.218" v="3839" actId="1076"/>
          <ac:spMkLst>
            <pc:docMk/>
            <pc:sldMk cId="3132007486" sldId="269"/>
            <ac:spMk id="13" creationId="{C1D23275-C2AC-47EB-8FDB-1B419334F4DD}"/>
          </ac:spMkLst>
        </pc:spChg>
        <pc:spChg chg="mod">
          <ac:chgData name="Bruno Almeida" userId="3a2dea7c-8a39-42c0-9d27-dfb182259bf4" providerId="ADAL" clId="{16D6866F-D871-48BF-8250-470F7098F519}" dt="2021-07-08T14:20:29.706" v="2093"/>
          <ac:spMkLst>
            <pc:docMk/>
            <pc:sldMk cId="3132007486" sldId="269"/>
            <ac:spMk id="47" creationId="{52378209-4B96-4C2D-9537-109727A21A84}"/>
          </ac:spMkLst>
        </pc:spChg>
        <pc:spChg chg="mod">
          <ac:chgData name="Bruno Almeida" userId="3a2dea7c-8a39-42c0-9d27-dfb182259bf4" providerId="ADAL" clId="{16D6866F-D871-48BF-8250-470F7098F519}" dt="2021-07-08T14:20:29.706" v="2093"/>
          <ac:spMkLst>
            <pc:docMk/>
            <pc:sldMk cId="3132007486" sldId="269"/>
            <ac:spMk id="48" creationId="{B27FB0C9-AC27-4B8A-9546-44A45F3EDF94}"/>
          </ac:spMkLst>
        </pc:spChg>
        <pc:spChg chg="mod">
          <ac:chgData name="Bruno Almeida" userId="3a2dea7c-8a39-42c0-9d27-dfb182259bf4" providerId="ADAL" clId="{16D6866F-D871-48BF-8250-470F7098F519}" dt="2021-07-08T14:20:29.706" v="2093"/>
          <ac:spMkLst>
            <pc:docMk/>
            <pc:sldMk cId="3132007486" sldId="269"/>
            <ac:spMk id="49" creationId="{271639DE-C4CE-4816-9EA4-F85D6F17A562}"/>
          </ac:spMkLst>
        </pc:spChg>
        <pc:spChg chg="mod">
          <ac:chgData name="Bruno Almeida" userId="3a2dea7c-8a39-42c0-9d27-dfb182259bf4" providerId="ADAL" clId="{16D6866F-D871-48BF-8250-470F7098F519}" dt="2021-07-08T14:20:29.706" v="2093"/>
          <ac:spMkLst>
            <pc:docMk/>
            <pc:sldMk cId="3132007486" sldId="269"/>
            <ac:spMk id="50" creationId="{39E35E51-B181-4A63-9DEA-917413A60818}"/>
          </ac:spMkLst>
        </pc:spChg>
        <pc:spChg chg="mod">
          <ac:chgData name="Bruno Almeida" userId="3a2dea7c-8a39-42c0-9d27-dfb182259bf4" providerId="ADAL" clId="{16D6866F-D871-48BF-8250-470F7098F519}" dt="2021-07-08T14:20:29.706" v="2093"/>
          <ac:spMkLst>
            <pc:docMk/>
            <pc:sldMk cId="3132007486" sldId="269"/>
            <ac:spMk id="51" creationId="{D9577F2E-4AC9-4815-8176-7EBE9EE80EE4}"/>
          </ac:spMkLst>
        </pc:spChg>
        <pc:spChg chg="mod">
          <ac:chgData name="Bruno Almeida" userId="3a2dea7c-8a39-42c0-9d27-dfb182259bf4" providerId="ADAL" clId="{16D6866F-D871-48BF-8250-470F7098F519}" dt="2021-07-08T14:20:29.706" v="2093"/>
          <ac:spMkLst>
            <pc:docMk/>
            <pc:sldMk cId="3132007486" sldId="269"/>
            <ac:spMk id="52" creationId="{B44AFEAE-DCCC-46D4-9C46-C1E5DD74E5E7}"/>
          </ac:spMkLst>
        </pc:spChg>
        <pc:spChg chg="mod">
          <ac:chgData name="Bruno Almeida" userId="3a2dea7c-8a39-42c0-9d27-dfb182259bf4" providerId="ADAL" clId="{16D6866F-D871-48BF-8250-470F7098F519}" dt="2021-07-08T14:20:29.706" v="2093"/>
          <ac:spMkLst>
            <pc:docMk/>
            <pc:sldMk cId="3132007486" sldId="269"/>
            <ac:spMk id="53" creationId="{400D3354-87B3-4F37-A9BF-7B630F78C991}"/>
          </ac:spMkLst>
        </pc:spChg>
        <pc:spChg chg="mod">
          <ac:chgData name="Bruno Almeida" userId="3a2dea7c-8a39-42c0-9d27-dfb182259bf4" providerId="ADAL" clId="{16D6866F-D871-48BF-8250-470F7098F519}" dt="2021-07-08T14:20:29.706" v="2093"/>
          <ac:spMkLst>
            <pc:docMk/>
            <pc:sldMk cId="3132007486" sldId="269"/>
            <ac:spMk id="54" creationId="{B2F8F25A-1981-4ACD-93D0-560900329509}"/>
          </ac:spMkLst>
        </pc:spChg>
        <pc:spChg chg="mod">
          <ac:chgData name="Bruno Almeida" userId="3a2dea7c-8a39-42c0-9d27-dfb182259bf4" providerId="ADAL" clId="{16D6866F-D871-48BF-8250-470F7098F519}" dt="2021-07-08T14:20:29.706" v="2093"/>
          <ac:spMkLst>
            <pc:docMk/>
            <pc:sldMk cId="3132007486" sldId="269"/>
            <ac:spMk id="55" creationId="{BA9DF792-C70C-4E81-9249-A4E8DED3D65D}"/>
          </ac:spMkLst>
        </pc:spChg>
        <pc:spChg chg="mod">
          <ac:chgData name="Bruno Almeida" userId="3a2dea7c-8a39-42c0-9d27-dfb182259bf4" providerId="ADAL" clId="{16D6866F-D871-48BF-8250-470F7098F519}" dt="2021-07-08T14:20:29.706" v="2093"/>
          <ac:spMkLst>
            <pc:docMk/>
            <pc:sldMk cId="3132007486" sldId="269"/>
            <ac:spMk id="56" creationId="{BA7BCB0F-7199-40FE-8573-C86362B97354}"/>
          </ac:spMkLst>
        </pc:spChg>
        <pc:spChg chg="mod">
          <ac:chgData name="Bruno Almeida" userId="3a2dea7c-8a39-42c0-9d27-dfb182259bf4" providerId="ADAL" clId="{16D6866F-D871-48BF-8250-470F7098F519}" dt="2021-07-08T14:20:29.706" v="2093"/>
          <ac:spMkLst>
            <pc:docMk/>
            <pc:sldMk cId="3132007486" sldId="269"/>
            <ac:spMk id="57" creationId="{6289803F-39CA-4B73-BAC9-5F77B270AE5F}"/>
          </ac:spMkLst>
        </pc:spChg>
        <pc:spChg chg="mod">
          <ac:chgData name="Bruno Almeida" userId="3a2dea7c-8a39-42c0-9d27-dfb182259bf4" providerId="ADAL" clId="{16D6866F-D871-48BF-8250-470F7098F519}" dt="2021-07-08T14:20:29.706" v="2093"/>
          <ac:spMkLst>
            <pc:docMk/>
            <pc:sldMk cId="3132007486" sldId="269"/>
            <ac:spMk id="58" creationId="{7FE006EF-0911-4B62-8F46-3CCE030A7626}"/>
          </ac:spMkLst>
        </pc:spChg>
        <pc:spChg chg="mod">
          <ac:chgData name="Bruno Almeida" userId="3a2dea7c-8a39-42c0-9d27-dfb182259bf4" providerId="ADAL" clId="{16D6866F-D871-48BF-8250-470F7098F519}" dt="2021-07-08T14:20:29.706" v="2093"/>
          <ac:spMkLst>
            <pc:docMk/>
            <pc:sldMk cId="3132007486" sldId="269"/>
            <ac:spMk id="59" creationId="{4A67FFE5-6FBD-4D2D-AECF-E45FEBDBB8E9}"/>
          </ac:spMkLst>
        </pc:spChg>
        <pc:spChg chg="mod">
          <ac:chgData name="Bruno Almeida" userId="3a2dea7c-8a39-42c0-9d27-dfb182259bf4" providerId="ADAL" clId="{16D6866F-D871-48BF-8250-470F7098F519}" dt="2021-07-08T14:20:29.706" v="2093"/>
          <ac:spMkLst>
            <pc:docMk/>
            <pc:sldMk cId="3132007486" sldId="269"/>
            <ac:spMk id="60" creationId="{6A848519-39BB-4E8B-870C-E9997362BF12}"/>
          </ac:spMkLst>
        </pc:spChg>
        <pc:spChg chg="mod">
          <ac:chgData name="Bruno Almeida" userId="3a2dea7c-8a39-42c0-9d27-dfb182259bf4" providerId="ADAL" clId="{16D6866F-D871-48BF-8250-470F7098F519}" dt="2021-07-08T14:20:29.706" v="2093"/>
          <ac:spMkLst>
            <pc:docMk/>
            <pc:sldMk cId="3132007486" sldId="269"/>
            <ac:spMk id="61" creationId="{A8149B87-65B0-4592-A7FD-7B5C80214713}"/>
          </ac:spMkLst>
        </pc:spChg>
        <pc:spChg chg="mod">
          <ac:chgData name="Bruno Almeida" userId="3a2dea7c-8a39-42c0-9d27-dfb182259bf4" providerId="ADAL" clId="{16D6866F-D871-48BF-8250-470F7098F519}" dt="2021-07-08T14:20:29.706" v="2093"/>
          <ac:spMkLst>
            <pc:docMk/>
            <pc:sldMk cId="3132007486" sldId="269"/>
            <ac:spMk id="62" creationId="{6B32E460-7AC1-4396-83C5-B29B1C0D1789}"/>
          </ac:spMkLst>
        </pc:spChg>
        <pc:spChg chg="mod">
          <ac:chgData name="Bruno Almeida" userId="3a2dea7c-8a39-42c0-9d27-dfb182259bf4" providerId="ADAL" clId="{16D6866F-D871-48BF-8250-470F7098F519}" dt="2021-07-08T14:20:29.706" v="2093"/>
          <ac:spMkLst>
            <pc:docMk/>
            <pc:sldMk cId="3132007486" sldId="269"/>
            <ac:spMk id="63" creationId="{DA86119D-03DD-432F-A0E2-709F505B6CB6}"/>
          </ac:spMkLst>
        </pc:spChg>
        <pc:spChg chg="mod">
          <ac:chgData name="Bruno Almeida" userId="3a2dea7c-8a39-42c0-9d27-dfb182259bf4" providerId="ADAL" clId="{16D6866F-D871-48BF-8250-470F7098F519}" dt="2021-07-08T14:20:29.706" v="2093"/>
          <ac:spMkLst>
            <pc:docMk/>
            <pc:sldMk cId="3132007486" sldId="269"/>
            <ac:spMk id="64" creationId="{FDA7BBE3-1554-4D44-9C0B-1A2C519B3907}"/>
          </ac:spMkLst>
        </pc:spChg>
        <pc:spChg chg="mod">
          <ac:chgData name="Bruno Almeida" userId="3a2dea7c-8a39-42c0-9d27-dfb182259bf4" providerId="ADAL" clId="{16D6866F-D871-48BF-8250-470F7098F519}" dt="2021-07-08T14:20:29.706" v="2093"/>
          <ac:spMkLst>
            <pc:docMk/>
            <pc:sldMk cId="3132007486" sldId="269"/>
            <ac:spMk id="65" creationId="{3BF4ADEC-4338-496D-8997-BDAA53C5FE21}"/>
          </ac:spMkLst>
        </pc:spChg>
        <pc:spChg chg="mod">
          <ac:chgData name="Bruno Almeida" userId="3a2dea7c-8a39-42c0-9d27-dfb182259bf4" providerId="ADAL" clId="{16D6866F-D871-48BF-8250-470F7098F519}" dt="2021-07-08T14:20:29.706" v="2093"/>
          <ac:spMkLst>
            <pc:docMk/>
            <pc:sldMk cId="3132007486" sldId="269"/>
            <ac:spMk id="66" creationId="{01C5C2F1-D1D5-4BB8-9BD9-BE65E58B1405}"/>
          </ac:spMkLst>
        </pc:spChg>
        <pc:spChg chg="mod">
          <ac:chgData name="Bruno Almeida" userId="3a2dea7c-8a39-42c0-9d27-dfb182259bf4" providerId="ADAL" clId="{16D6866F-D871-48BF-8250-470F7098F519}" dt="2021-07-08T14:20:29.706" v="2093"/>
          <ac:spMkLst>
            <pc:docMk/>
            <pc:sldMk cId="3132007486" sldId="269"/>
            <ac:spMk id="67" creationId="{0C52B556-BFDF-4066-93A8-682DCD69D6FE}"/>
          </ac:spMkLst>
        </pc:spChg>
        <pc:spChg chg="mod">
          <ac:chgData name="Bruno Almeida" userId="3a2dea7c-8a39-42c0-9d27-dfb182259bf4" providerId="ADAL" clId="{16D6866F-D871-48BF-8250-470F7098F519}" dt="2021-07-08T14:20:29.706" v="2093"/>
          <ac:spMkLst>
            <pc:docMk/>
            <pc:sldMk cId="3132007486" sldId="269"/>
            <ac:spMk id="68" creationId="{3FA15DF8-0016-4474-AFC7-7D434A37BF5E}"/>
          </ac:spMkLst>
        </pc:spChg>
        <pc:spChg chg="mod">
          <ac:chgData name="Bruno Almeida" userId="3a2dea7c-8a39-42c0-9d27-dfb182259bf4" providerId="ADAL" clId="{16D6866F-D871-48BF-8250-470F7098F519}" dt="2021-07-08T14:20:29.706" v="2093"/>
          <ac:spMkLst>
            <pc:docMk/>
            <pc:sldMk cId="3132007486" sldId="269"/>
            <ac:spMk id="69" creationId="{9D026CC0-CCFE-47DF-A226-C23D16841F1E}"/>
          </ac:spMkLst>
        </pc:spChg>
        <pc:spChg chg="mod">
          <ac:chgData name="Bruno Almeida" userId="3a2dea7c-8a39-42c0-9d27-dfb182259bf4" providerId="ADAL" clId="{16D6866F-D871-48BF-8250-470F7098F519}" dt="2021-07-08T14:20:29.706" v="2093"/>
          <ac:spMkLst>
            <pc:docMk/>
            <pc:sldMk cId="3132007486" sldId="269"/>
            <ac:spMk id="70" creationId="{F20C0359-5CAD-4FC0-8E33-D366FC735AFE}"/>
          </ac:spMkLst>
        </pc:spChg>
        <pc:spChg chg="mod">
          <ac:chgData name="Bruno Almeida" userId="3a2dea7c-8a39-42c0-9d27-dfb182259bf4" providerId="ADAL" clId="{16D6866F-D871-48BF-8250-470F7098F519}" dt="2021-07-08T14:20:29.706" v="2093"/>
          <ac:spMkLst>
            <pc:docMk/>
            <pc:sldMk cId="3132007486" sldId="269"/>
            <ac:spMk id="71" creationId="{D677F3E8-A2C9-46E0-B27F-2DB3751DEC78}"/>
          </ac:spMkLst>
        </pc:spChg>
        <pc:spChg chg="mod">
          <ac:chgData name="Bruno Almeida" userId="3a2dea7c-8a39-42c0-9d27-dfb182259bf4" providerId="ADAL" clId="{16D6866F-D871-48BF-8250-470F7098F519}" dt="2021-07-08T14:20:29.706" v="2093"/>
          <ac:spMkLst>
            <pc:docMk/>
            <pc:sldMk cId="3132007486" sldId="269"/>
            <ac:spMk id="72" creationId="{E3807678-8BF1-471C-BC7C-5FD784F81B3B}"/>
          </ac:spMkLst>
        </pc:spChg>
        <pc:spChg chg="mod">
          <ac:chgData name="Bruno Almeida" userId="3a2dea7c-8a39-42c0-9d27-dfb182259bf4" providerId="ADAL" clId="{16D6866F-D871-48BF-8250-470F7098F519}" dt="2021-07-08T14:20:29.706" v="2093"/>
          <ac:spMkLst>
            <pc:docMk/>
            <pc:sldMk cId="3132007486" sldId="269"/>
            <ac:spMk id="74" creationId="{E8EB7013-9C1A-4A0A-9D8B-5816942A8AB5}"/>
          </ac:spMkLst>
        </pc:spChg>
        <pc:spChg chg="mod">
          <ac:chgData name="Bruno Almeida" userId="3a2dea7c-8a39-42c0-9d27-dfb182259bf4" providerId="ADAL" clId="{16D6866F-D871-48BF-8250-470F7098F519}" dt="2021-07-08T14:20:29.706" v="2093"/>
          <ac:spMkLst>
            <pc:docMk/>
            <pc:sldMk cId="3132007486" sldId="269"/>
            <ac:spMk id="75" creationId="{F095CE5F-725A-403E-9EE9-6805F310D321}"/>
          </ac:spMkLst>
        </pc:spChg>
        <pc:spChg chg="mod">
          <ac:chgData name="Bruno Almeida" userId="3a2dea7c-8a39-42c0-9d27-dfb182259bf4" providerId="ADAL" clId="{16D6866F-D871-48BF-8250-470F7098F519}" dt="2021-07-08T14:20:29.706" v="2093"/>
          <ac:spMkLst>
            <pc:docMk/>
            <pc:sldMk cId="3132007486" sldId="269"/>
            <ac:spMk id="76" creationId="{FD7C4826-3A25-4AA1-97FD-602E8D8F6460}"/>
          </ac:spMkLst>
        </pc:spChg>
        <pc:spChg chg="mod">
          <ac:chgData name="Bruno Almeida" userId="3a2dea7c-8a39-42c0-9d27-dfb182259bf4" providerId="ADAL" clId="{16D6866F-D871-48BF-8250-470F7098F519}" dt="2021-07-08T14:20:29.706" v="2093"/>
          <ac:spMkLst>
            <pc:docMk/>
            <pc:sldMk cId="3132007486" sldId="269"/>
            <ac:spMk id="77" creationId="{45C89EEF-83CA-4E4A-AEE4-088F4A247FBC}"/>
          </ac:spMkLst>
        </pc:spChg>
        <pc:spChg chg="mod">
          <ac:chgData name="Bruno Almeida" userId="3a2dea7c-8a39-42c0-9d27-dfb182259bf4" providerId="ADAL" clId="{16D6866F-D871-48BF-8250-470F7098F519}" dt="2021-07-08T14:20:29.706" v="2093"/>
          <ac:spMkLst>
            <pc:docMk/>
            <pc:sldMk cId="3132007486" sldId="269"/>
            <ac:spMk id="78" creationId="{7AD11340-27A6-4DE9-B55C-23E143E7589A}"/>
          </ac:spMkLst>
        </pc:spChg>
        <pc:spChg chg="mod">
          <ac:chgData name="Bruno Almeida" userId="3a2dea7c-8a39-42c0-9d27-dfb182259bf4" providerId="ADAL" clId="{16D6866F-D871-48BF-8250-470F7098F519}" dt="2021-07-08T14:20:29.706" v="2093"/>
          <ac:spMkLst>
            <pc:docMk/>
            <pc:sldMk cId="3132007486" sldId="269"/>
            <ac:spMk id="79" creationId="{40D84A13-AE94-415B-8C54-C58017ACB71C}"/>
          </ac:spMkLst>
        </pc:spChg>
        <pc:spChg chg="mod">
          <ac:chgData name="Bruno Almeida" userId="3a2dea7c-8a39-42c0-9d27-dfb182259bf4" providerId="ADAL" clId="{16D6866F-D871-48BF-8250-470F7098F519}" dt="2021-07-08T14:20:29.706" v="2093"/>
          <ac:spMkLst>
            <pc:docMk/>
            <pc:sldMk cId="3132007486" sldId="269"/>
            <ac:spMk id="80" creationId="{718402A9-CC00-4634-BF7A-86BB3A99B448}"/>
          </ac:spMkLst>
        </pc:spChg>
        <pc:spChg chg="mod">
          <ac:chgData name="Bruno Almeida" userId="3a2dea7c-8a39-42c0-9d27-dfb182259bf4" providerId="ADAL" clId="{16D6866F-D871-48BF-8250-470F7098F519}" dt="2021-07-08T14:20:29.706" v="2093"/>
          <ac:spMkLst>
            <pc:docMk/>
            <pc:sldMk cId="3132007486" sldId="269"/>
            <ac:spMk id="81" creationId="{B823DDF2-2B24-472A-AA6E-E29FFD2D23A7}"/>
          </ac:spMkLst>
        </pc:spChg>
        <pc:spChg chg="mod">
          <ac:chgData name="Bruno Almeida" userId="3a2dea7c-8a39-42c0-9d27-dfb182259bf4" providerId="ADAL" clId="{16D6866F-D871-48BF-8250-470F7098F519}" dt="2021-07-08T14:20:29.706" v="2093"/>
          <ac:spMkLst>
            <pc:docMk/>
            <pc:sldMk cId="3132007486" sldId="269"/>
            <ac:spMk id="82" creationId="{5E021928-DCB4-4C91-93C6-683606678A07}"/>
          </ac:spMkLst>
        </pc:spChg>
        <pc:spChg chg="mod">
          <ac:chgData name="Bruno Almeida" userId="3a2dea7c-8a39-42c0-9d27-dfb182259bf4" providerId="ADAL" clId="{16D6866F-D871-48BF-8250-470F7098F519}" dt="2021-07-08T14:20:29.706" v="2093"/>
          <ac:spMkLst>
            <pc:docMk/>
            <pc:sldMk cId="3132007486" sldId="269"/>
            <ac:spMk id="83" creationId="{20F5D47F-927A-447A-8926-955A49883B3B}"/>
          </ac:spMkLst>
        </pc:spChg>
        <pc:spChg chg="mod">
          <ac:chgData name="Bruno Almeida" userId="3a2dea7c-8a39-42c0-9d27-dfb182259bf4" providerId="ADAL" clId="{16D6866F-D871-48BF-8250-470F7098F519}" dt="2021-07-08T14:20:29.706" v="2093"/>
          <ac:spMkLst>
            <pc:docMk/>
            <pc:sldMk cId="3132007486" sldId="269"/>
            <ac:spMk id="84" creationId="{AF195759-75A5-48C9-9C26-836B50681796}"/>
          </ac:spMkLst>
        </pc:spChg>
        <pc:spChg chg="mod">
          <ac:chgData name="Bruno Almeida" userId="3a2dea7c-8a39-42c0-9d27-dfb182259bf4" providerId="ADAL" clId="{16D6866F-D871-48BF-8250-470F7098F519}" dt="2021-07-08T14:20:29.706" v="2093"/>
          <ac:spMkLst>
            <pc:docMk/>
            <pc:sldMk cId="3132007486" sldId="269"/>
            <ac:spMk id="85" creationId="{DE19445A-2DD3-462A-8782-785EB7267C48}"/>
          </ac:spMkLst>
        </pc:spChg>
        <pc:spChg chg="mod">
          <ac:chgData name="Bruno Almeida" userId="3a2dea7c-8a39-42c0-9d27-dfb182259bf4" providerId="ADAL" clId="{16D6866F-D871-48BF-8250-470F7098F519}" dt="2021-07-08T14:20:29.706" v="2093"/>
          <ac:spMkLst>
            <pc:docMk/>
            <pc:sldMk cId="3132007486" sldId="269"/>
            <ac:spMk id="86" creationId="{69050BE4-F826-4323-A974-EF03373398D8}"/>
          </ac:spMkLst>
        </pc:spChg>
        <pc:spChg chg="mod">
          <ac:chgData name="Bruno Almeida" userId="3a2dea7c-8a39-42c0-9d27-dfb182259bf4" providerId="ADAL" clId="{16D6866F-D871-48BF-8250-470F7098F519}" dt="2021-07-08T14:20:29.706" v="2093"/>
          <ac:spMkLst>
            <pc:docMk/>
            <pc:sldMk cId="3132007486" sldId="269"/>
            <ac:spMk id="87" creationId="{5B9B6628-F355-45E6-A0C5-55B9C5F33E25}"/>
          </ac:spMkLst>
        </pc:spChg>
        <pc:spChg chg="mod">
          <ac:chgData name="Bruno Almeida" userId="3a2dea7c-8a39-42c0-9d27-dfb182259bf4" providerId="ADAL" clId="{16D6866F-D871-48BF-8250-470F7098F519}" dt="2021-07-08T14:20:29.706" v="2093"/>
          <ac:spMkLst>
            <pc:docMk/>
            <pc:sldMk cId="3132007486" sldId="269"/>
            <ac:spMk id="88" creationId="{B4C13E1E-9EC0-4706-904B-C1C1B08A8E7F}"/>
          </ac:spMkLst>
        </pc:spChg>
        <pc:spChg chg="mod">
          <ac:chgData name="Bruno Almeida" userId="3a2dea7c-8a39-42c0-9d27-dfb182259bf4" providerId="ADAL" clId="{16D6866F-D871-48BF-8250-470F7098F519}" dt="2021-07-08T14:20:29.706" v="2093"/>
          <ac:spMkLst>
            <pc:docMk/>
            <pc:sldMk cId="3132007486" sldId="269"/>
            <ac:spMk id="89" creationId="{772FA229-CF9E-4CAE-9F64-75AD7F7CE1A5}"/>
          </ac:spMkLst>
        </pc:spChg>
        <pc:spChg chg="mod">
          <ac:chgData name="Bruno Almeida" userId="3a2dea7c-8a39-42c0-9d27-dfb182259bf4" providerId="ADAL" clId="{16D6866F-D871-48BF-8250-470F7098F519}" dt="2021-07-08T14:20:48.289" v="2095"/>
          <ac:spMkLst>
            <pc:docMk/>
            <pc:sldMk cId="3132007486" sldId="269"/>
            <ac:spMk id="125" creationId="{FC43335C-4F17-4634-84FA-35A3D1EEE984}"/>
          </ac:spMkLst>
        </pc:spChg>
        <pc:spChg chg="mod">
          <ac:chgData name="Bruno Almeida" userId="3a2dea7c-8a39-42c0-9d27-dfb182259bf4" providerId="ADAL" clId="{16D6866F-D871-48BF-8250-470F7098F519}" dt="2021-07-08T14:20:48.289" v="2095"/>
          <ac:spMkLst>
            <pc:docMk/>
            <pc:sldMk cId="3132007486" sldId="269"/>
            <ac:spMk id="126" creationId="{FED232B4-991C-4EAC-B93A-0012E57A881E}"/>
          </ac:spMkLst>
        </pc:spChg>
        <pc:spChg chg="mod">
          <ac:chgData name="Bruno Almeida" userId="3a2dea7c-8a39-42c0-9d27-dfb182259bf4" providerId="ADAL" clId="{16D6866F-D871-48BF-8250-470F7098F519}" dt="2021-07-08T14:20:48.289" v="2095"/>
          <ac:spMkLst>
            <pc:docMk/>
            <pc:sldMk cId="3132007486" sldId="269"/>
            <ac:spMk id="127" creationId="{AC629BAC-00E9-4AEF-839F-F9D557925770}"/>
          </ac:spMkLst>
        </pc:spChg>
        <pc:spChg chg="mod">
          <ac:chgData name="Bruno Almeida" userId="3a2dea7c-8a39-42c0-9d27-dfb182259bf4" providerId="ADAL" clId="{16D6866F-D871-48BF-8250-470F7098F519}" dt="2021-07-08T14:20:48.289" v="2095"/>
          <ac:spMkLst>
            <pc:docMk/>
            <pc:sldMk cId="3132007486" sldId="269"/>
            <ac:spMk id="128" creationId="{2AFCE78F-D311-452A-A7EE-8F8B069D4BD0}"/>
          </ac:spMkLst>
        </pc:spChg>
        <pc:spChg chg="mod">
          <ac:chgData name="Bruno Almeida" userId="3a2dea7c-8a39-42c0-9d27-dfb182259bf4" providerId="ADAL" clId="{16D6866F-D871-48BF-8250-470F7098F519}" dt="2021-07-08T14:20:48.289" v="2095"/>
          <ac:spMkLst>
            <pc:docMk/>
            <pc:sldMk cId="3132007486" sldId="269"/>
            <ac:spMk id="129" creationId="{CB86EFED-DCC9-47B4-AF8F-37C906C95791}"/>
          </ac:spMkLst>
        </pc:spChg>
        <pc:spChg chg="mod">
          <ac:chgData name="Bruno Almeida" userId="3a2dea7c-8a39-42c0-9d27-dfb182259bf4" providerId="ADAL" clId="{16D6866F-D871-48BF-8250-470F7098F519}" dt="2021-07-08T14:20:48.289" v="2095"/>
          <ac:spMkLst>
            <pc:docMk/>
            <pc:sldMk cId="3132007486" sldId="269"/>
            <ac:spMk id="130" creationId="{4FDC5499-DF80-4C07-B5DD-3E2C20A42171}"/>
          </ac:spMkLst>
        </pc:spChg>
        <pc:spChg chg="mod">
          <ac:chgData name="Bruno Almeida" userId="3a2dea7c-8a39-42c0-9d27-dfb182259bf4" providerId="ADAL" clId="{16D6866F-D871-48BF-8250-470F7098F519}" dt="2021-07-08T14:20:48.289" v="2095"/>
          <ac:spMkLst>
            <pc:docMk/>
            <pc:sldMk cId="3132007486" sldId="269"/>
            <ac:spMk id="131" creationId="{8F95FF12-7020-40A7-AA25-969312BADE52}"/>
          </ac:spMkLst>
        </pc:spChg>
        <pc:spChg chg="mod">
          <ac:chgData name="Bruno Almeida" userId="3a2dea7c-8a39-42c0-9d27-dfb182259bf4" providerId="ADAL" clId="{16D6866F-D871-48BF-8250-470F7098F519}" dt="2021-07-08T14:20:48.289" v="2095"/>
          <ac:spMkLst>
            <pc:docMk/>
            <pc:sldMk cId="3132007486" sldId="269"/>
            <ac:spMk id="132" creationId="{32DF299C-8C38-4793-97CF-DFCFB4F0CFFB}"/>
          </ac:spMkLst>
        </pc:spChg>
        <pc:spChg chg="mod">
          <ac:chgData name="Bruno Almeida" userId="3a2dea7c-8a39-42c0-9d27-dfb182259bf4" providerId="ADAL" clId="{16D6866F-D871-48BF-8250-470F7098F519}" dt="2021-07-08T14:20:48.289" v="2095"/>
          <ac:spMkLst>
            <pc:docMk/>
            <pc:sldMk cId="3132007486" sldId="269"/>
            <ac:spMk id="133" creationId="{6899601F-0E48-466F-9935-5D29C9C068F4}"/>
          </ac:spMkLst>
        </pc:spChg>
        <pc:spChg chg="mod">
          <ac:chgData name="Bruno Almeida" userId="3a2dea7c-8a39-42c0-9d27-dfb182259bf4" providerId="ADAL" clId="{16D6866F-D871-48BF-8250-470F7098F519}" dt="2021-07-08T14:20:48.289" v="2095"/>
          <ac:spMkLst>
            <pc:docMk/>
            <pc:sldMk cId="3132007486" sldId="269"/>
            <ac:spMk id="134" creationId="{F96A06CE-3AFF-49CD-9529-C37128ADE615}"/>
          </ac:spMkLst>
        </pc:spChg>
        <pc:spChg chg="mod">
          <ac:chgData name="Bruno Almeida" userId="3a2dea7c-8a39-42c0-9d27-dfb182259bf4" providerId="ADAL" clId="{16D6866F-D871-48BF-8250-470F7098F519}" dt="2021-07-08T14:20:48.289" v="2095"/>
          <ac:spMkLst>
            <pc:docMk/>
            <pc:sldMk cId="3132007486" sldId="269"/>
            <ac:spMk id="135" creationId="{8151148E-EE60-4641-AABB-0826766EF704}"/>
          </ac:spMkLst>
        </pc:spChg>
        <pc:spChg chg="mod">
          <ac:chgData name="Bruno Almeida" userId="3a2dea7c-8a39-42c0-9d27-dfb182259bf4" providerId="ADAL" clId="{16D6866F-D871-48BF-8250-470F7098F519}" dt="2021-07-08T14:20:48.289" v="2095"/>
          <ac:spMkLst>
            <pc:docMk/>
            <pc:sldMk cId="3132007486" sldId="269"/>
            <ac:spMk id="136" creationId="{6760EFCA-5131-4EF2-8CF8-A2F17F8A8E90}"/>
          </ac:spMkLst>
        </pc:spChg>
        <pc:spChg chg="mod">
          <ac:chgData name="Bruno Almeida" userId="3a2dea7c-8a39-42c0-9d27-dfb182259bf4" providerId="ADAL" clId="{16D6866F-D871-48BF-8250-470F7098F519}" dt="2021-07-08T14:20:48.289" v="2095"/>
          <ac:spMkLst>
            <pc:docMk/>
            <pc:sldMk cId="3132007486" sldId="269"/>
            <ac:spMk id="137" creationId="{70D0CE03-540F-4118-815B-AD17D2EB0AE6}"/>
          </ac:spMkLst>
        </pc:spChg>
        <pc:spChg chg="mod">
          <ac:chgData name="Bruno Almeida" userId="3a2dea7c-8a39-42c0-9d27-dfb182259bf4" providerId="ADAL" clId="{16D6866F-D871-48BF-8250-470F7098F519}" dt="2021-07-08T14:20:48.289" v="2095"/>
          <ac:spMkLst>
            <pc:docMk/>
            <pc:sldMk cId="3132007486" sldId="269"/>
            <ac:spMk id="138" creationId="{64D0C409-1C9C-4E06-A421-D23833062106}"/>
          </ac:spMkLst>
        </pc:spChg>
        <pc:spChg chg="mod">
          <ac:chgData name="Bruno Almeida" userId="3a2dea7c-8a39-42c0-9d27-dfb182259bf4" providerId="ADAL" clId="{16D6866F-D871-48BF-8250-470F7098F519}" dt="2021-07-08T14:20:48.289" v="2095"/>
          <ac:spMkLst>
            <pc:docMk/>
            <pc:sldMk cId="3132007486" sldId="269"/>
            <ac:spMk id="139" creationId="{0F0DAB94-366E-4857-A5C0-CFAA3C50663A}"/>
          </ac:spMkLst>
        </pc:spChg>
        <pc:spChg chg="mod">
          <ac:chgData name="Bruno Almeida" userId="3a2dea7c-8a39-42c0-9d27-dfb182259bf4" providerId="ADAL" clId="{16D6866F-D871-48BF-8250-470F7098F519}" dt="2021-07-08T14:20:48.289" v="2095"/>
          <ac:spMkLst>
            <pc:docMk/>
            <pc:sldMk cId="3132007486" sldId="269"/>
            <ac:spMk id="140" creationId="{0C0E23ED-87AD-4E76-B6C2-557FB97CC982}"/>
          </ac:spMkLst>
        </pc:spChg>
        <pc:spChg chg="mod">
          <ac:chgData name="Bruno Almeida" userId="3a2dea7c-8a39-42c0-9d27-dfb182259bf4" providerId="ADAL" clId="{16D6866F-D871-48BF-8250-470F7098F519}" dt="2021-07-08T14:20:48.289" v="2095"/>
          <ac:spMkLst>
            <pc:docMk/>
            <pc:sldMk cId="3132007486" sldId="269"/>
            <ac:spMk id="141" creationId="{ED1B757A-3982-4644-910E-C021467BC818}"/>
          </ac:spMkLst>
        </pc:spChg>
        <pc:spChg chg="mod">
          <ac:chgData name="Bruno Almeida" userId="3a2dea7c-8a39-42c0-9d27-dfb182259bf4" providerId="ADAL" clId="{16D6866F-D871-48BF-8250-470F7098F519}" dt="2021-07-08T14:20:48.289" v="2095"/>
          <ac:spMkLst>
            <pc:docMk/>
            <pc:sldMk cId="3132007486" sldId="269"/>
            <ac:spMk id="142" creationId="{CB63584A-D10E-4A1A-B5A7-63456D31B16A}"/>
          </ac:spMkLst>
        </pc:spChg>
        <pc:spChg chg="mod">
          <ac:chgData name="Bruno Almeida" userId="3a2dea7c-8a39-42c0-9d27-dfb182259bf4" providerId="ADAL" clId="{16D6866F-D871-48BF-8250-470F7098F519}" dt="2021-07-08T14:20:48.289" v="2095"/>
          <ac:spMkLst>
            <pc:docMk/>
            <pc:sldMk cId="3132007486" sldId="269"/>
            <ac:spMk id="143" creationId="{51553205-910F-4BFE-B587-E05E23BB0DE7}"/>
          </ac:spMkLst>
        </pc:spChg>
        <pc:spChg chg="mod">
          <ac:chgData name="Bruno Almeida" userId="3a2dea7c-8a39-42c0-9d27-dfb182259bf4" providerId="ADAL" clId="{16D6866F-D871-48BF-8250-470F7098F519}" dt="2021-07-08T14:20:48.289" v="2095"/>
          <ac:spMkLst>
            <pc:docMk/>
            <pc:sldMk cId="3132007486" sldId="269"/>
            <ac:spMk id="144" creationId="{B6250F13-4CF7-4DE4-945D-4435E7A1764B}"/>
          </ac:spMkLst>
        </pc:spChg>
        <pc:spChg chg="mod">
          <ac:chgData name="Bruno Almeida" userId="3a2dea7c-8a39-42c0-9d27-dfb182259bf4" providerId="ADAL" clId="{16D6866F-D871-48BF-8250-470F7098F519}" dt="2021-07-08T14:20:48.289" v="2095"/>
          <ac:spMkLst>
            <pc:docMk/>
            <pc:sldMk cId="3132007486" sldId="269"/>
            <ac:spMk id="145" creationId="{8AFCA1D0-3915-4986-AB1B-584853DFDD1E}"/>
          </ac:spMkLst>
        </pc:spChg>
        <pc:spChg chg="mod">
          <ac:chgData name="Bruno Almeida" userId="3a2dea7c-8a39-42c0-9d27-dfb182259bf4" providerId="ADAL" clId="{16D6866F-D871-48BF-8250-470F7098F519}" dt="2021-07-08T14:20:48.289" v="2095"/>
          <ac:spMkLst>
            <pc:docMk/>
            <pc:sldMk cId="3132007486" sldId="269"/>
            <ac:spMk id="146" creationId="{AB2C1250-8A46-4BA6-9ED6-C6D2C7D4CB3B}"/>
          </ac:spMkLst>
        </pc:spChg>
        <pc:spChg chg="mod">
          <ac:chgData name="Bruno Almeida" userId="3a2dea7c-8a39-42c0-9d27-dfb182259bf4" providerId="ADAL" clId="{16D6866F-D871-48BF-8250-470F7098F519}" dt="2021-07-08T14:20:48.289" v="2095"/>
          <ac:spMkLst>
            <pc:docMk/>
            <pc:sldMk cId="3132007486" sldId="269"/>
            <ac:spMk id="147" creationId="{36752EC8-E244-4AC8-BC57-C15D74AD5869}"/>
          </ac:spMkLst>
        </pc:spChg>
        <pc:spChg chg="mod">
          <ac:chgData name="Bruno Almeida" userId="3a2dea7c-8a39-42c0-9d27-dfb182259bf4" providerId="ADAL" clId="{16D6866F-D871-48BF-8250-470F7098F519}" dt="2021-07-08T14:20:48.289" v="2095"/>
          <ac:spMkLst>
            <pc:docMk/>
            <pc:sldMk cId="3132007486" sldId="269"/>
            <ac:spMk id="148" creationId="{E24DF336-D5F3-47D5-8327-E5936A109DFB}"/>
          </ac:spMkLst>
        </pc:spChg>
        <pc:spChg chg="mod">
          <ac:chgData name="Bruno Almeida" userId="3a2dea7c-8a39-42c0-9d27-dfb182259bf4" providerId="ADAL" clId="{16D6866F-D871-48BF-8250-470F7098F519}" dt="2021-07-08T14:20:48.289" v="2095"/>
          <ac:spMkLst>
            <pc:docMk/>
            <pc:sldMk cId="3132007486" sldId="269"/>
            <ac:spMk id="149" creationId="{7417F968-C8C5-4F23-A124-3C8FE6DC6698}"/>
          </ac:spMkLst>
        </pc:spChg>
        <pc:spChg chg="mod">
          <ac:chgData name="Bruno Almeida" userId="3a2dea7c-8a39-42c0-9d27-dfb182259bf4" providerId="ADAL" clId="{16D6866F-D871-48BF-8250-470F7098F519}" dt="2021-07-08T14:20:48.289" v="2095"/>
          <ac:spMkLst>
            <pc:docMk/>
            <pc:sldMk cId="3132007486" sldId="269"/>
            <ac:spMk id="150" creationId="{99F1A6FA-85F3-483B-B39E-E3DE38EE0E41}"/>
          </ac:spMkLst>
        </pc:spChg>
        <pc:spChg chg="mod">
          <ac:chgData name="Bruno Almeida" userId="3a2dea7c-8a39-42c0-9d27-dfb182259bf4" providerId="ADAL" clId="{16D6866F-D871-48BF-8250-470F7098F519}" dt="2021-07-08T14:20:48.289" v="2095"/>
          <ac:spMkLst>
            <pc:docMk/>
            <pc:sldMk cId="3132007486" sldId="269"/>
            <ac:spMk id="152" creationId="{3BB2335C-F60C-48D3-8BBE-B26E61530D2C}"/>
          </ac:spMkLst>
        </pc:spChg>
        <pc:spChg chg="mod">
          <ac:chgData name="Bruno Almeida" userId="3a2dea7c-8a39-42c0-9d27-dfb182259bf4" providerId="ADAL" clId="{16D6866F-D871-48BF-8250-470F7098F519}" dt="2021-07-08T14:20:48.289" v="2095"/>
          <ac:spMkLst>
            <pc:docMk/>
            <pc:sldMk cId="3132007486" sldId="269"/>
            <ac:spMk id="153" creationId="{E7F291F1-02BB-486F-907D-EE9DB5C3A308}"/>
          </ac:spMkLst>
        </pc:spChg>
        <pc:spChg chg="mod">
          <ac:chgData name="Bruno Almeida" userId="3a2dea7c-8a39-42c0-9d27-dfb182259bf4" providerId="ADAL" clId="{16D6866F-D871-48BF-8250-470F7098F519}" dt="2021-07-08T14:20:48.289" v="2095"/>
          <ac:spMkLst>
            <pc:docMk/>
            <pc:sldMk cId="3132007486" sldId="269"/>
            <ac:spMk id="154" creationId="{1B1A9D11-9974-4910-9618-1A219F93E1C3}"/>
          </ac:spMkLst>
        </pc:spChg>
        <pc:spChg chg="mod">
          <ac:chgData name="Bruno Almeida" userId="3a2dea7c-8a39-42c0-9d27-dfb182259bf4" providerId="ADAL" clId="{16D6866F-D871-48BF-8250-470F7098F519}" dt="2021-07-08T14:20:48.289" v="2095"/>
          <ac:spMkLst>
            <pc:docMk/>
            <pc:sldMk cId="3132007486" sldId="269"/>
            <ac:spMk id="155" creationId="{8A40D327-A92D-4D71-81FE-9B328F8B46A6}"/>
          </ac:spMkLst>
        </pc:spChg>
        <pc:spChg chg="mod">
          <ac:chgData name="Bruno Almeida" userId="3a2dea7c-8a39-42c0-9d27-dfb182259bf4" providerId="ADAL" clId="{16D6866F-D871-48BF-8250-470F7098F519}" dt="2021-07-08T14:20:48.289" v="2095"/>
          <ac:spMkLst>
            <pc:docMk/>
            <pc:sldMk cId="3132007486" sldId="269"/>
            <ac:spMk id="156" creationId="{52B62F5E-8C71-4B14-ACD0-B5A83DE03C01}"/>
          </ac:spMkLst>
        </pc:spChg>
        <pc:spChg chg="mod">
          <ac:chgData name="Bruno Almeida" userId="3a2dea7c-8a39-42c0-9d27-dfb182259bf4" providerId="ADAL" clId="{16D6866F-D871-48BF-8250-470F7098F519}" dt="2021-07-08T14:20:48.289" v="2095"/>
          <ac:spMkLst>
            <pc:docMk/>
            <pc:sldMk cId="3132007486" sldId="269"/>
            <ac:spMk id="157" creationId="{387857B3-4C02-430D-84E2-9B811A60F8D5}"/>
          </ac:spMkLst>
        </pc:spChg>
        <pc:spChg chg="mod">
          <ac:chgData name="Bruno Almeida" userId="3a2dea7c-8a39-42c0-9d27-dfb182259bf4" providerId="ADAL" clId="{16D6866F-D871-48BF-8250-470F7098F519}" dt="2021-07-08T14:20:48.289" v="2095"/>
          <ac:spMkLst>
            <pc:docMk/>
            <pc:sldMk cId="3132007486" sldId="269"/>
            <ac:spMk id="158" creationId="{72B41BA1-9B9D-4BC2-94A1-6350673A28E7}"/>
          </ac:spMkLst>
        </pc:spChg>
        <pc:spChg chg="mod">
          <ac:chgData name="Bruno Almeida" userId="3a2dea7c-8a39-42c0-9d27-dfb182259bf4" providerId="ADAL" clId="{16D6866F-D871-48BF-8250-470F7098F519}" dt="2021-07-08T14:20:48.289" v="2095"/>
          <ac:spMkLst>
            <pc:docMk/>
            <pc:sldMk cId="3132007486" sldId="269"/>
            <ac:spMk id="159" creationId="{E003BBE6-2EAB-4D61-A0DB-1949E025BC68}"/>
          </ac:spMkLst>
        </pc:spChg>
        <pc:spChg chg="mod">
          <ac:chgData name="Bruno Almeida" userId="3a2dea7c-8a39-42c0-9d27-dfb182259bf4" providerId="ADAL" clId="{16D6866F-D871-48BF-8250-470F7098F519}" dt="2021-07-08T14:20:48.289" v="2095"/>
          <ac:spMkLst>
            <pc:docMk/>
            <pc:sldMk cId="3132007486" sldId="269"/>
            <ac:spMk id="160" creationId="{43EC2A18-80B3-48A6-A968-B753DB330A92}"/>
          </ac:spMkLst>
        </pc:spChg>
        <pc:spChg chg="mod">
          <ac:chgData name="Bruno Almeida" userId="3a2dea7c-8a39-42c0-9d27-dfb182259bf4" providerId="ADAL" clId="{16D6866F-D871-48BF-8250-470F7098F519}" dt="2021-07-08T14:20:48.289" v="2095"/>
          <ac:spMkLst>
            <pc:docMk/>
            <pc:sldMk cId="3132007486" sldId="269"/>
            <ac:spMk id="161" creationId="{AD1D5669-94CD-4127-96EF-709D14B0DE86}"/>
          </ac:spMkLst>
        </pc:spChg>
        <pc:spChg chg="mod">
          <ac:chgData name="Bruno Almeida" userId="3a2dea7c-8a39-42c0-9d27-dfb182259bf4" providerId="ADAL" clId="{16D6866F-D871-48BF-8250-470F7098F519}" dt="2021-07-08T14:20:48.289" v="2095"/>
          <ac:spMkLst>
            <pc:docMk/>
            <pc:sldMk cId="3132007486" sldId="269"/>
            <ac:spMk id="162" creationId="{80348EBE-F50F-42A5-8FE8-45FBB5495401}"/>
          </ac:spMkLst>
        </pc:spChg>
        <pc:spChg chg="mod">
          <ac:chgData name="Bruno Almeida" userId="3a2dea7c-8a39-42c0-9d27-dfb182259bf4" providerId="ADAL" clId="{16D6866F-D871-48BF-8250-470F7098F519}" dt="2021-07-08T14:20:48.289" v="2095"/>
          <ac:spMkLst>
            <pc:docMk/>
            <pc:sldMk cId="3132007486" sldId="269"/>
            <ac:spMk id="163" creationId="{34F4ECD6-F2C6-4735-833F-2BD47081C240}"/>
          </ac:spMkLst>
        </pc:spChg>
        <pc:spChg chg="mod">
          <ac:chgData name="Bruno Almeida" userId="3a2dea7c-8a39-42c0-9d27-dfb182259bf4" providerId="ADAL" clId="{16D6866F-D871-48BF-8250-470F7098F519}" dt="2021-07-08T14:20:48.289" v="2095"/>
          <ac:spMkLst>
            <pc:docMk/>
            <pc:sldMk cId="3132007486" sldId="269"/>
            <ac:spMk id="164" creationId="{BC3457CF-D2AE-47B1-9D69-B032EE1380C8}"/>
          </ac:spMkLst>
        </pc:spChg>
        <pc:spChg chg="mod">
          <ac:chgData name="Bruno Almeida" userId="3a2dea7c-8a39-42c0-9d27-dfb182259bf4" providerId="ADAL" clId="{16D6866F-D871-48BF-8250-470F7098F519}" dt="2021-07-08T14:20:48.289" v="2095"/>
          <ac:spMkLst>
            <pc:docMk/>
            <pc:sldMk cId="3132007486" sldId="269"/>
            <ac:spMk id="165" creationId="{5388AE9A-7B98-43AC-8B34-B17D46492B81}"/>
          </ac:spMkLst>
        </pc:spChg>
        <pc:spChg chg="mod">
          <ac:chgData name="Bruno Almeida" userId="3a2dea7c-8a39-42c0-9d27-dfb182259bf4" providerId="ADAL" clId="{16D6866F-D871-48BF-8250-470F7098F519}" dt="2021-07-08T14:20:48.289" v="2095"/>
          <ac:spMkLst>
            <pc:docMk/>
            <pc:sldMk cId="3132007486" sldId="269"/>
            <ac:spMk id="166" creationId="{20D29CAD-A239-4B63-978F-EE902F3A2920}"/>
          </ac:spMkLst>
        </pc:spChg>
        <pc:spChg chg="mod">
          <ac:chgData name="Bruno Almeida" userId="3a2dea7c-8a39-42c0-9d27-dfb182259bf4" providerId="ADAL" clId="{16D6866F-D871-48BF-8250-470F7098F519}" dt="2021-07-08T14:20:48.289" v="2095"/>
          <ac:spMkLst>
            <pc:docMk/>
            <pc:sldMk cId="3132007486" sldId="269"/>
            <ac:spMk id="167" creationId="{9B9DF6F3-DACF-46C3-9E71-923EFB8C89D1}"/>
          </ac:spMkLst>
        </pc:spChg>
        <pc:spChg chg="add mod">
          <ac:chgData name="Bruno Almeida" userId="3a2dea7c-8a39-42c0-9d27-dfb182259bf4" providerId="ADAL" clId="{16D6866F-D871-48BF-8250-470F7098F519}" dt="2021-07-11T16:58:20.882" v="24155" actId="20577"/>
          <ac:spMkLst>
            <pc:docMk/>
            <pc:sldMk cId="3132007486" sldId="269"/>
            <ac:spMk id="168" creationId="{D7A0FBE3-8AED-4A98-9E5D-2CCFC3EE17BC}"/>
          </ac:spMkLst>
        </pc:spChg>
        <pc:spChg chg="add mod">
          <ac:chgData name="Bruno Almeida" userId="3a2dea7c-8a39-42c0-9d27-dfb182259bf4" providerId="ADAL" clId="{16D6866F-D871-48BF-8250-470F7098F519}" dt="2021-07-09T09:53:25.517" v="5471" actId="20577"/>
          <ac:spMkLst>
            <pc:docMk/>
            <pc:sldMk cId="3132007486" sldId="269"/>
            <ac:spMk id="169" creationId="{C70BC8CF-2E33-47A4-91A0-3AD764A72202}"/>
          </ac:spMkLst>
        </pc:spChg>
        <pc:spChg chg="add del mod">
          <ac:chgData name="Bruno Almeida" userId="3a2dea7c-8a39-42c0-9d27-dfb182259bf4" providerId="ADAL" clId="{16D6866F-D871-48BF-8250-470F7098F519}" dt="2021-07-09T16:00:49.151" v="10821" actId="21"/>
          <ac:spMkLst>
            <pc:docMk/>
            <pc:sldMk cId="3132007486" sldId="269"/>
            <ac:spMk id="170" creationId="{EAAEB774-FA0B-4926-A959-C11BCD9A4B2C}"/>
          </ac:spMkLst>
        </pc:spChg>
        <pc:spChg chg="add del mod">
          <ac:chgData name="Bruno Almeida" userId="3a2dea7c-8a39-42c0-9d27-dfb182259bf4" providerId="ADAL" clId="{16D6866F-D871-48BF-8250-470F7098F519}" dt="2021-07-09T16:43:02.454" v="10835" actId="478"/>
          <ac:spMkLst>
            <pc:docMk/>
            <pc:sldMk cId="3132007486" sldId="269"/>
            <ac:spMk id="171" creationId="{22D10923-DC93-49C3-9911-F19CA3BDAB75}"/>
          </ac:spMkLst>
        </pc:spChg>
        <pc:spChg chg="add mod">
          <ac:chgData name="Bruno Almeida" userId="3a2dea7c-8a39-42c0-9d27-dfb182259bf4" providerId="ADAL" clId="{16D6866F-D871-48BF-8250-470F7098F519}" dt="2021-07-11T15:58:14.805" v="18598" actId="1076"/>
          <ac:spMkLst>
            <pc:docMk/>
            <pc:sldMk cId="3132007486" sldId="269"/>
            <ac:spMk id="172" creationId="{224F1B2B-DB22-41B3-A579-5990AD55F12E}"/>
          </ac:spMkLst>
        </pc:spChg>
        <pc:grpChg chg="add del mod">
          <ac:chgData name="Bruno Almeida" userId="3a2dea7c-8a39-42c0-9d27-dfb182259bf4" providerId="ADAL" clId="{16D6866F-D871-48BF-8250-470F7098F519}" dt="2021-07-08T14:20:37.394" v="2094"/>
          <ac:grpSpMkLst>
            <pc:docMk/>
            <pc:sldMk cId="3132007486" sldId="269"/>
            <ac:grpSpMk id="8" creationId="{F379842E-286F-463E-8689-8C42FCB98C76}"/>
          </ac:grpSpMkLst>
        </pc:grpChg>
        <pc:grpChg chg="mod">
          <ac:chgData name="Bruno Almeida" userId="3a2dea7c-8a39-42c0-9d27-dfb182259bf4" providerId="ADAL" clId="{16D6866F-D871-48BF-8250-470F7098F519}" dt="2021-07-08T14:20:29.706" v="2093"/>
          <ac:grpSpMkLst>
            <pc:docMk/>
            <pc:sldMk cId="3132007486" sldId="269"/>
            <ac:grpSpMk id="9" creationId="{77758C14-6DAA-4D0D-8A74-79CCA329D7ED}"/>
          </ac:grpSpMkLst>
        </pc:grpChg>
        <pc:grpChg chg="mod">
          <ac:chgData name="Bruno Almeida" userId="3a2dea7c-8a39-42c0-9d27-dfb182259bf4" providerId="ADAL" clId="{16D6866F-D871-48BF-8250-470F7098F519}" dt="2021-07-08T14:20:29.706" v="2093"/>
          <ac:grpSpMkLst>
            <pc:docMk/>
            <pc:sldMk cId="3132007486" sldId="269"/>
            <ac:grpSpMk id="15" creationId="{4006D0C2-224F-4567-8463-2539488407EB}"/>
          </ac:grpSpMkLst>
        </pc:grpChg>
        <pc:grpChg chg="mod">
          <ac:chgData name="Bruno Almeida" userId="3a2dea7c-8a39-42c0-9d27-dfb182259bf4" providerId="ADAL" clId="{16D6866F-D871-48BF-8250-470F7098F519}" dt="2021-07-08T14:20:29.706" v="2093"/>
          <ac:grpSpMkLst>
            <pc:docMk/>
            <pc:sldMk cId="3132007486" sldId="269"/>
            <ac:grpSpMk id="16" creationId="{3F78BBC5-9F63-4E2E-87A2-DC7A5C1B2462}"/>
          </ac:grpSpMkLst>
        </pc:grpChg>
        <pc:grpChg chg="mod">
          <ac:chgData name="Bruno Almeida" userId="3a2dea7c-8a39-42c0-9d27-dfb182259bf4" providerId="ADAL" clId="{16D6866F-D871-48BF-8250-470F7098F519}" dt="2021-07-08T14:20:29.706" v="2093"/>
          <ac:grpSpMkLst>
            <pc:docMk/>
            <pc:sldMk cId="3132007486" sldId="269"/>
            <ac:grpSpMk id="17" creationId="{2B17F6F8-4371-44FF-AC85-829561FE36EF}"/>
          </ac:grpSpMkLst>
        </pc:grpChg>
        <pc:grpChg chg="mod">
          <ac:chgData name="Bruno Almeida" userId="3a2dea7c-8a39-42c0-9d27-dfb182259bf4" providerId="ADAL" clId="{16D6866F-D871-48BF-8250-470F7098F519}" dt="2021-07-08T14:20:29.706" v="2093"/>
          <ac:grpSpMkLst>
            <pc:docMk/>
            <pc:sldMk cId="3132007486" sldId="269"/>
            <ac:grpSpMk id="18" creationId="{A84ABA48-1485-4278-8C34-05D168496E33}"/>
          </ac:grpSpMkLst>
        </pc:grpChg>
        <pc:grpChg chg="mod">
          <ac:chgData name="Bruno Almeida" userId="3a2dea7c-8a39-42c0-9d27-dfb182259bf4" providerId="ADAL" clId="{16D6866F-D871-48BF-8250-470F7098F519}" dt="2021-07-08T14:20:29.706" v="2093"/>
          <ac:grpSpMkLst>
            <pc:docMk/>
            <pc:sldMk cId="3132007486" sldId="269"/>
            <ac:grpSpMk id="19" creationId="{B89D1799-A57C-4A3E-8F11-DFB4387158AD}"/>
          </ac:grpSpMkLst>
        </pc:grpChg>
        <pc:grpChg chg="mod">
          <ac:chgData name="Bruno Almeida" userId="3a2dea7c-8a39-42c0-9d27-dfb182259bf4" providerId="ADAL" clId="{16D6866F-D871-48BF-8250-470F7098F519}" dt="2021-07-08T14:20:29.706" v="2093"/>
          <ac:grpSpMkLst>
            <pc:docMk/>
            <pc:sldMk cId="3132007486" sldId="269"/>
            <ac:grpSpMk id="20" creationId="{7FBC5623-3741-4264-883A-EDD08305130E}"/>
          </ac:grpSpMkLst>
        </pc:grpChg>
        <pc:grpChg chg="mod">
          <ac:chgData name="Bruno Almeida" userId="3a2dea7c-8a39-42c0-9d27-dfb182259bf4" providerId="ADAL" clId="{16D6866F-D871-48BF-8250-470F7098F519}" dt="2021-07-08T14:20:29.706" v="2093"/>
          <ac:grpSpMkLst>
            <pc:docMk/>
            <pc:sldMk cId="3132007486" sldId="269"/>
            <ac:grpSpMk id="21" creationId="{78B579EB-6CD5-4C5E-A189-4901A1D6FF12}"/>
          </ac:grpSpMkLst>
        </pc:grpChg>
        <pc:grpChg chg="mod">
          <ac:chgData name="Bruno Almeida" userId="3a2dea7c-8a39-42c0-9d27-dfb182259bf4" providerId="ADAL" clId="{16D6866F-D871-48BF-8250-470F7098F519}" dt="2021-07-08T14:20:29.706" v="2093"/>
          <ac:grpSpMkLst>
            <pc:docMk/>
            <pc:sldMk cId="3132007486" sldId="269"/>
            <ac:grpSpMk id="41" creationId="{DC6D5905-8504-4802-B2B2-FB8A458383C8}"/>
          </ac:grpSpMkLst>
        </pc:grpChg>
        <pc:grpChg chg="mod">
          <ac:chgData name="Bruno Almeida" userId="3a2dea7c-8a39-42c0-9d27-dfb182259bf4" providerId="ADAL" clId="{16D6866F-D871-48BF-8250-470F7098F519}" dt="2021-07-08T14:20:29.706" v="2093"/>
          <ac:grpSpMkLst>
            <pc:docMk/>
            <pc:sldMk cId="3132007486" sldId="269"/>
            <ac:grpSpMk id="42" creationId="{EF2DC67D-9D51-464D-AD87-600624CBE682}"/>
          </ac:grpSpMkLst>
        </pc:grpChg>
        <pc:grpChg chg="mod">
          <ac:chgData name="Bruno Almeida" userId="3a2dea7c-8a39-42c0-9d27-dfb182259bf4" providerId="ADAL" clId="{16D6866F-D871-48BF-8250-470F7098F519}" dt="2021-07-08T14:20:29.706" v="2093"/>
          <ac:grpSpMkLst>
            <pc:docMk/>
            <pc:sldMk cId="3132007486" sldId="269"/>
            <ac:grpSpMk id="43" creationId="{9B5BFB44-1D23-4D05-9D71-8C05655E9791}"/>
          </ac:grpSpMkLst>
        </pc:grpChg>
        <pc:grpChg chg="mod">
          <ac:chgData name="Bruno Almeida" userId="3a2dea7c-8a39-42c0-9d27-dfb182259bf4" providerId="ADAL" clId="{16D6866F-D871-48BF-8250-470F7098F519}" dt="2021-07-08T14:20:29.706" v="2093"/>
          <ac:grpSpMkLst>
            <pc:docMk/>
            <pc:sldMk cId="3132007486" sldId="269"/>
            <ac:grpSpMk id="44" creationId="{9992F4F9-295D-4561-89C4-22024063FD42}"/>
          </ac:grpSpMkLst>
        </pc:grpChg>
        <pc:grpChg chg="mod">
          <ac:chgData name="Bruno Almeida" userId="3a2dea7c-8a39-42c0-9d27-dfb182259bf4" providerId="ADAL" clId="{16D6866F-D871-48BF-8250-470F7098F519}" dt="2021-07-08T14:20:29.706" v="2093"/>
          <ac:grpSpMkLst>
            <pc:docMk/>
            <pc:sldMk cId="3132007486" sldId="269"/>
            <ac:grpSpMk id="45" creationId="{6AD4F355-5CB2-4F3C-91C9-2C8C3EE30548}"/>
          </ac:grpSpMkLst>
        </pc:grpChg>
        <pc:grpChg chg="mod">
          <ac:chgData name="Bruno Almeida" userId="3a2dea7c-8a39-42c0-9d27-dfb182259bf4" providerId="ADAL" clId="{16D6866F-D871-48BF-8250-470F7098F519}" dt="2021-07-08T14:20:29.706" v="2093"/>
          <ac:grpSpMkLst>
            <pc:docMk/>
            <pc:sldMk cId="3132007486" sldId="269"/>
            <ac:grpSpMk id="46" creationId="{23FFDABB-FF8F-43DD-823B-7275BBFCE919}"/>
          </ac:grpSpMkLst>
        </pc:grpChg>
        <pc:grpChg chg="mod">
          <ac:chgData name="Bruno Almeida" userId="3a2dea7c-8a39-42c0-9d27-dfb182259bf4" providerId="ADAL" clId="{16D6866F-D871-48BF-8250-470F7098F519}" dt="2021-07-08T14:20:29.706" v="2093"/>
          <ac:grpSpMkLst>
            <pc:docMk/>
            <pc:sldMk cId="3132007486" sldId="269"/>
            <ac:grpSpMk id="73" creationId="{4F81CFFA-5ADF-47B9-A41D-08042AC21F34}"/>
          </ac:grpSpMkLst>
        </pc:grpChg>
        <pc:grpChg chg="add del mod">
          <ac:chgData name="Bruno Almeida" userId="3a2dea7c-8a39-42c0-9d27-dfb182259bf4" providerId="ADAL" clId="{16D6866F-D871-48BF-8250-470F7098F519}" dt="2021-07-08T14:20:55.014" v="2096"/>
          <ac:grpSpMkLst>
            <pc:docMk/>
            <pc:sldMk cId="3132007486" sldId="269"/>
            <ac:grpSpMk id="90" creationId="{BFC6A9F4-94EF-4317-B137-83E627C98D88}"/>
          </ac:grpSpMkLst>
        </pc:grpChg>
        <pc:grpChg chg="mod">
          <ac:chgData name="Bruno Almeida" userId="3a2dea7c-8a39-42c0-9d27-dfb182259bf4" providerId="ADAL" clId="{16D6866F-D871-48BF-8250-470F7098F519}" dt="2021-07-08T14:20:48.289" v="2095"/>
          <ac:grpSpMkLst>
            <pc:docMk/>
            <pc:sldMk cId="3132007486" sldId="269"/>
            <ac:grpSpMk id="91" creationId="{5AF8ADEA-7F5A-4ADD-98AF-28C1AC77F991}"/>
          </ac:grpSpMkLst>
        </pc:grpChg>
        <pc:grpChg chg="mod">
          <ac:chgData name="Bruno Almeida" userId="3a2dea7c-8a39-42c0-9d27-dfb182259bf4" providerId="ADAL" clId="{16D6866F-D871-48BF-8250-470F7098F519}" dt="2021-07-08T14:20:48.289" v="2095"/>
          <ac:grpSpMkLst>
            <pc:docMk/>
            <pc:sldMk cId="3132007486" sldId="269"/>
            <ac:grpSpMk id="93" creationId="{2739B769-31DE-4B11-A8FA-35C812E8BFD4}"/>
          </ac:grpSpMkLst>
        </pc:grpChg>
        <pc:grpChg chg="mod">
          <ac:chgData name="Bruno Almeida" userId="3a2dea7c-8a39-42c0-9d27-dfb182259bf4" providerId="ADAL" clId="{16D6866F-D871-48BF-8250-470F7098F519}" dt="2021-07-08T14:20:48.289" v="2095"/>
          <ac:grpSpMkLst>
            <pc:docMk/>
            <pc:sldMk cId="3132007486" sldId="269"/>
            <ac:grpSpMk id="94" creationId="{C80BCAC7-BF87-42A3-8536-869BD0131954}"/>
          </ac:grpSpMkLst>
        </pc:grpChg>
        <pc:grpChg chg="mod">
          <ac:chgData name="Bruno Almeida" userId="3a2dea7c-8a39-42c0-9d27-dfb182259bf4" providerId="ADAL" clId="{16D6866F-D871-48BF-8250-470F7098F519}" dt="2021-07-08T14:20:48.289" v="2095"/>
          <ac:grpSpMkLst>
            <pc:docMk/>
            <pc:sldMk cId="3132007486" sldId="269"/>
            <ac:grpSpMk id="95" creationId="{E08AD76D-6548-4F8C-AE16-FFDB25513F14}"/>
          </ac:grpSpMkLst>
        </pc:grpChg>
        <pc:grpChg chg="mod">
          <ac:chgData name="Bruno Almeida" userId="3a2dea7c-8a39-42c0-9d27-dfb182259bf4" providerId="ADAL" clId="{16D6866F-D871-48BF-8250-470F7098F519}" dt="2021-07-08T14:20:48.289" v="2095"/>
          <ac:grpSpMkLst>
            <pc:docMk/>
            <pc:sldMk cId="3132007486" sldId="269"/>
            <ac:grpSpMk id="96" creationId="{68599772-DF72-4C9B-9D3D-80123B6199A0}"/>
          </ac:grpSpMkLst>
        </pc:grpChg>
        <pc:grpChg chg="mod">
          <ac:chgData name="Bruno Almeida" userId="3a2dea7c-8a39-42c0-9d27-dfb182259bf4" providerId="ADAL" clId="{16D6866F-D871-48BF-8250-470F7098F519}" dt="2021-07-08T14:20:48.289" v="2095"/>
          <ac:grpSpMkLst>
            <pc:docMk/>
            <pc:sldMk cId="3132007486" sldId="269"/>
            <ac:grpSpMk id="97" creationId="{EA5230EE-76F6-4C6E-9041-D1F9CD253CA6}"/>
          </ac:grpSpMkLst>
        </pc:grpChg>
        <pc:grpChg chg="mod">
          <ac:chgData name="Bruno Almeida" userId="3a2dea7c-8a39-42c0-9d27-dfb182259bf4" providerId="ADAL" clId="{16D6866F-D871-48BF-8250-470F7098F519}" dt="2021-07-08T14:20:48.289" v="2095"/>
          <ac:grpSpMkLst>
            <pc:docMk/>
            <pc:sldMk cId="3132007486" sldId="269"/>
            <ac:grpSpMk id="98" creationId="{C77531EC-3D3A-4982-96EA-B619A9998C3F}"/>
          </ac:grpSpMkLst>
        </pc:grpChg>
        <pc:grpChg chg="mod">
          <ac:chgData name="Bruno Almeida" userId="3a2dea7c-8a39-42c0-9d27-dfb182259bf4" providerId="ADAL" clId="{16D6866F-D871-48BF-8250-470F7098F519}" dt="2021-07-08T14:20:48.289" v="2095"/>
          <ac:grpSpMkLst>
            <pc:docMk/>
            <pc:sldMk cId="3132007486" sldId="269"/>
            <ac:grpSpMk id="99" creationId="{A1032612-815B-466D-915E-D17AAA3C5443}"/>
          </ac:grpSpMkLst>
        </pc:grpChg>
        <pc:grpChg chg="mod">
          <ac:chgData name="Bruno Almeida" userId="3a2dea7c-8a39-42c0-9d27-dfb182259bf4" providerId="ADAL" clId="{16D6866F-D871-48BF-8250-470F7098F519}" dt="2021-07-08T14:20:48.289" v="2095"/>
          <ac:grpSpMkLst>
            <pc:docMk/>
            <pc:sldMk cId="3132007486" sldId="269"/>
            <ac:grpSpMk id="119" creationId="{799EA274-E028-4EF6-81CD-F9826D22B1C9}"/>
          </ac:grpSpMkLst>
        </pc:grpChg>
        <pc:grpChg chg="mod">
          <ac:chgData name="Bruno Almeida" userId="3a2dea7c-8a39-42c0-9d27-dfb182259bf4" providerId="ADAL" clId="{16D6866F-D871-48BF-8250-470F7098F519}" dt="2021-07-08T14:20:48.289" v="2095"/>
          <ac:grpSpMkLst>
            <pc:docMk/>
            <pc:sldMk cId="3132007486" sldId="269"/>
            <ac:grpSpMk id="120" creationId="{F997B965-61DB-475A-8BFD-78994BC21874}"/>
          </ac:grpSpMkLst>
        </pc:grpChg>
        <pc:grpChg chg="mod">
          <ac:chgData name="Bruno Almeida" userId="3a2dea7c-8a39-42c0-9d27-dfb182259bf4" providerId="ADAL" clId="{16D6866F-D871-48BF-8250-470F7098F519}" dt="2021-07-08T14:20:48.289" v="2095"/>
          <ac:grpSpMkLst>
            <pc:docMk/>
            <pc:sldMk cId="3132007486" sldId="269"/>
            <ac:grpSpMk id="121" creationId="{D7E7EE32-52F5-4900-AC48-3A8AF9065D1F}"/>
          </ac:grpSpMkLst>
        </pc:grpChg>
        <pc:grpChg chg="mod">
          <ac:chgData name="Bruno Almeida" userId="3a2dea7c-8a39-42c0-9d27-dfb182259bf4" providerId="ADAL" clId="{16D6866F-D871-48BF-8250-470F7098F519}" dt="2021-07-08T14:20:48.289" v="2095"/>
          <ac:grpSpMkLst>
            <pc:docMk/>
            <pc:sldMk cId="3132007486" sldId="269"/>
            <ac:grpSpMk id="122" creationId="{9E500605-F939-4233-ABA1-396416E69E8F}"/>
          </ac:grpSpMkLst>
        </pc:grpChg>
        <pc:grpChg chg="mod">
          <ac:chgData name="Bruno Almeida" userId="3a2dea7c-8a39-42c0-9d27-dfb182259bf4" providerId="ADAL" clId="{16D6866F-D871-48BF-8250-470F7098F519}" dt="2021-07-08T14:20:48.289" v="2095"/>
          <ac:grpSpMkLst>
            <pc:docMk/>
            <pc:sldMk cId="3132007486" sldId="269"/>
            <ac:grpSpMk id="123" creationId="{C79592C5-CF15-447A-9270-A187ECED62A7}"/>
          </ac:grpSpMkLst>
        </pc:grpChg>
        <pc:grpChg chg="mod">
          <ac:chgData name="Bruno Almeida" userId="3a2dea7c-8a39-42c0-9d27-dfb182259bf4" providerId="ADAL" clId="{16D6866F-D871-48BF-8250-470F7098F519}" dt="2021-07-08T14:20:48.289" v="2095"/>
          <ac:grpSpMkLst>
            <pc:docMk/>
            <pc:sldMk cId="3132007486" sldId="269"/>
            <ac:grpSpMk id="124" creationId="{6184BE78-8AC5-49B9-8476-3A35BE882F79}"/>
          </ac:grpSpMkLst>
        </pc:grpChg>
        <pc:grpChg chg="mod">
          <ac:chgData name="Bruno Almeida" userId="3a2dea7c-8a39-42c0-9d27-dfb182259bf4" providerId="ADAL" clId="{16D6866F-D871-48BF-8250-470F7098F519}" dt="2021-07-08T14:20:48.289" v="2095"/>
          <ac:grpSpMkLst>
            <pc:docMk/>
            <pc:sldMk cId="3132007486" sldId="269"/>
            <ac:grpSpMk id="151" creationId="{46EFA544-2DF0-4F77-B4BF-BE51591BCADB}"/>
          </ac:grpSpMkLst>
        </pc:grpChg>
        <pc:cxnChg chg="mod">
          <ac:chgData name="Bruno Almeida" userId="3a2dea7c-8a39-42c0-9d27-dfb182259bf4" providerId="ADAL" clId="{16D6866F-D871-48BF-8250-470F7098F519}" dt="2021-07-08T14:20:29.706" v="2093"/>
          <ac:cxnSpMkLst>
            <pc:docMk/>
            <pc:sldMk cId="3132007486" sldId="269"/>
            <ac:cxnSpMk id="14" creationId="{7EDCAC3F-D55F-4368-A58E-306735EB549F}"/>
          </ac:cxnSpMkLst>
        </pc:cxnChg>
        <pc:cxnChg chg="mod">
          <ac:chgData name="Bruno Almeida" userId="3a2dea7c-8a39-42c0-9d27-dfb182259bf4" providerId="ADAL" clId="{16D6866F-D871-48BF-8250-470F7098F519}" dt="2021-07-08T14:20:29.706" v="2093"/>
          <ac:cxnSpMkLst>
            <pc:docMk/>
            <pc:sldMk cId="3132007486" sldId="269"/>
            <ac:cxnSpMk id="22" creationId="{B5E5F569-C963-4872-B3F6-1CC69558FB8D}"/>
          </ac:cxnSpMkLst>
        </pc:cxnChg>
        <pc:cxnChg chg="mod">
          <ac:chgData name="Bruno Almeida" userId="3a2dea7c-8a39-42c0-9d27-dfb182259bf4" providerId="ADAL" clId="{16D6866F-D871-48BF-8250-470F7098F519}" dt="2021-07-08T14:20:29.706" v="2093"/>
          <ac:cxnSpMkLst>
            <pc:docMk/>
            <pc:sldMk cId="3132007486" sldId="269"/>
            <ac:cxnSpMk id="23" creationId="{2D1A2910-3C51-45B1-BC9A-73E77F6DB23C}"/>
          </ac:cxnSpMkLst>
        </pc:cxnChg>
        <pc:cxnChg chg="mod">
          <ac:chgData name="Bruno Almeida" userId="3a2dea7c-8a39-42c0-9d27-dfb182259bf4" providerId="ADAL" clId="{16D6866F-D871-48BF-8250-470F7098F519}" dt="2021-07-08T14:20:29.706" v="2093"/>
          <ac:cxnSpMkLst>
            <pc:docMk/>
            <pc:sldMk cId="3132007486" sldId="269"/>
            <ac:cxnSpMk id="24" creationId="{1809C50B-9B35-4A13-BF7E-BAF244EC23C7}"/>
          </ac:cxnSpMkLst>
        </pc:cxnChg>
        <pc:cxnChg chg="mod">
          <ac:chgData name="Bruno Almeida" userId="3a2dea7c-8a39-42c0-9d27-dfb182259bf4" providerId="ADAL" clId="{16D6866F-D871-48BF-8250-470F7098F519}" dt="2021-07-08T14:20:29.706" v="2093"/>
          <ac:cxnSpMkLst>
            <pc:docMk/>
            <pc:sldMk cId="3132007486" sldId="269"/>
            <ac:cxnSpMk id="25" creationId="{F99D6A67-55F1-48D6-AC35-A9BF705DE147}"/>
          </ac:cxnSpMkLst>
        </pc:cxnChg>
        <pc:cxnChg chg="mod">
          <ac:chgData name="Bruno Almeida" userId="3a2dea7c-8a39-42c0-9d27-dfb182259bf4" providerId="ADAL" clId="{16D6866F-D871-48BF-8250-470F7098F519}" dt="2021-07-08T14:20:29.706" v="2093"/>
          <ac:cxnSpMkLst>
            <pc:docMk/>
            <pc:sldMk cId="3132007486" sldId="269"/>
            <ac:cxnSpMk id="26" creationId="{4770E4C3-E71A-4B9A-AFA1-A461AC6157D1}"/>
          </ac:cxnSpMkLst>
        </pc:cxnChg>
        <pc:cxnChg chg="mod">
          <ac:chgData name="Bruno Almeida" userId="3a2dea7c-8a39-42c0-9d27-dfb182259bf4" providerId="ADAL" clId="{16D6866F-D871-48BF-8250-470F7098F519}" dt="2021-07-08T14:20:29.706" v="2093"/>
          <ac:cxnSpMkLst>
            <pc:docMk/>
            <pc:sldMk cId="3132007486" sldId="269"/>
            <ac:cxnSpMk id="27" creationId="{846871B4-2D72-415A-999E-303C4A1F5443}"/>
          </ac:cxnSpMkLst>
        </pc:cxnChg>
        <pc:cxnChg chg="mod">
          <ac:chgData name="Bruno Almeida" userId="3a2dea7c-8a39-42c0-9d27-dfb182259bf4" providerId="ADAL" clId="{16D6866F-D871-48BF-8250-470F7098F519}" dt="2021-07-08T14:20:29.706" v="2093"/>
          <ac:cxnSpMkLst>
            <pc:docMk/>
            <pc:sldMk cId="3132007486" sldId="269"/>
            <ac:cxnSpMk id="28" creationId="{FB3A248E-0B99-42E6-81CC-C835F2250D4B}"/>
          </ac:cxnSpMkLst>
        </pc:cxnChg>
        <pc:cxnChg chg="mod">
          <ac:chgData name="Bruno Almeida" userId="3a2dea7c-8a39-42c0-9d27-dfb182259bf4" providerId="ADAL" clId="{16D6866F-D871-48BF-8250-470F7098F519}" dt="2021-07-08T14:20:29.706" v="2093"/>
          <ac:cxnSpMkLst>
            <pc:docMk/>
            <pc:sldMk cId="3132007486" sldId="269"/>
            <ac:cxnSpMk id="29" creationId="{AE472D5C-897F-40A0-B6CA-1DFF67F0D2EA}"/>
          </ac:cxnSpMkLst>
        </pc:cxnChg>
        <pc:cxnChg chg="mod">
          <ac:chgData name="Bruno Almeida" userId="3a2dea7c-8a39-42c0-9d27-dfb182259bf4" providerId="ADAL" clId="{16D6866F-D871-48BF-8250-470F7098F519}" dt="2021-07-08T14:20:29.706" v="2093"/>
          <ac:cxnSpMkLst>
            <pc:docMk/>
            <pc:sldMk cId="3132007486" sldId="269"/>
            <ac:cxnSpMk id="30" creationId="{EBBC7078-70FF-4209-BC97-02FFC3DA77C8}"/>
          </ac:cxnSpMkLst>
        </pc:cxnChg>
        <pc:cxnChg chg="mod">
          <ac:chgData name="Bruno Almeida" userId="3a2dea7c-8a39-42c0-9d27-dfb182259bf4" providerId="ADAL" clId="{16D6866F-D871-48BF-8250-470F7098F519}" dt="2021-07-08T14:20:29.706" v="2093"/>
          <ac:cxnSpMkLst>
            <pc:docMk/>
            <pc:sldMk cId="3132007486" sldId="269"/>
            <ac:cxnSpMk id="31" creationId="{CEC5D82A-18F5-453F-B348-C618D11C2B57}"/>
          </ac:cxnSpMkLst>
        </pc:cxnChg>
        <pc:cxnChg chg="mod">
          <ac:chgData name="Bruno Almeida" userId="3a2dea7c-8a39-42c0-9d27-dfb182259bf4" providerId="ADAL" clId="{16D6866F-D871-48BF-8250-470F7098F519}" dt="2021-07-08T14:20:29.706" v="2093"/>
          <ac:cxnSpMkLst>
            <pc:docMk/>
            <pc:sldMk cId="3132007486" sldId="269"/>
            <ac:cxnSpMk id="32" creationId="{ECC53236-3921-4FE1-834F-23FFF6EE67D0}"/>
          </ac:cxnSpMkLst>
        </pc:cxnChg>
        <pc:cxnChg chg="mod">
          <ac:chgData name="Bruno Almeida" userId="3a2dea7c-8a39-42c0-9d27-dfb182259bf4" providerId="ADAL" clId="{16D6866F-D871-48BF-8250-470F7098F519}" dt="2021-07-08T14:20:29.706" v="2093"/>
          <ac:cxnSpMkLst>
            <pc:docMk/>
            <pc:sldMk cId="3132007486" sldId="269"/>
            <ac:cxnSpMk id="33" creationId="{220D988E-93CC-45C1-AD33-890C89CBD416}"/>
          </ac:cxnSpMkLst>
        </pc:cxnChg>
        <pc:cxnChg chg="mod">
          <ac:chgData name="Bruno Almeida" userId="3a2dea7c-8a39-42c0-9d27-dfb182259bf4" providerId="ADAL" clId="{16D6866F-D871-48BF-8250-470F7098F519}" dt="2021-07-08T14:20:29.706" v="2093"/>
          <ac:cxnSpMkLst>
            <pc:docMk/>
            <pc:sldMk cId="3132007486" sldId="269"/>
            <ac:cxnSpMk id="34" creationId="{8D0E87D9-123B-4DCB-B9D7-2A4E575D0E40}"/>
          </ac:cxnSpMkLst>
        </pc:cxnChg>
        <pc:cxnChg chg="mod">
          <ac:chgData name="Bruno Almeida" userId="3a2dea7c-8a39-42c0-9d27-dfb182259bf4" providerId="ADAL" clId="{16D6866F-D871-48BF-8250-470F7098F519}" dt="2021-07-08T14:20:29.706" v="2093"/>
          <ac:cxnSpMkLst>
            <pc:docMk/>
            <pc:sldMk cId="3132007486" sldId="269"/>
            <ac:cxnSpMk id="35" creationId="{70CFD047-41B7-4E2F-B3CB-5AD15EB844DC}"/>
          </ac:cxnSpMkLst>
        </pc:cxnChg>
        <pc:cxnChg chg="mod">
          <ac:chgData name="Bruno Almeida" userId="3a2dea7c-8a39-42c0-9d27-dfb182259bf4" providerId="ADAL" clId="{16D6866F-D871-48BF-8250-470F7098F519}" dt="2021-07-08T14:20:29.706" v="2093"/>
          <ac:cxnSpMkLst>
            <pc:docMk/>
            <pc:sldMk cId="3132007486" sldId="269"/>
            <ac:cxnSpMk id="36" creationId="{8016E99C-24FC-4126-BFF2-3B53ACCE02C6}"/>
          </ac:cxnSpMkLst>
        </pc:cxnChg>
        <pc:cxnChg chg="mod">
          <ac:chgData name="Bruno Almeida" userId="3a2dea7c-8a39-42c0-9d27-dfb182259bf4" providerId="ADAL" clId="{16D6866F-D871-48BF-8250-470F7098F519}" dt="2021-07-08T14:20:29.706" v="2093"/>
          <ac:cxnSpMkLst>
            <pc:docMk/>
            <pc:sldMk cId="3132007486" sldId="269"/>
            <ac:cxnSpMk id="37" creationId="{025BA502-8792-4AEC-91CA-A9C63E8DAA35}"/>
          </ac:cxnSpMkLst>
        </pc:cxnChg>
        <pc:cxnChg chg="mod">
          <ac:chgData name="Bruno Almeida" userId="3a2dea7c-8a39-42c0-9d27-dfb182259bf4" providerId="ADAL" clId="{16D6866F-D871-48BF-8250-470F7098F519}" dt="2021-07-08T14:20:29.706" v="2093"/>
          <ac:cxnSpMkLst>
            <pc:docMk/>
            <pc:sldMk cId="3132007486" sldId="269"/>
            <ac:cxnSpMk id="38" creationId="{BB5DCFFC-41DE-47B1-8438-20694FAC7924}"/>
          </ac:cxnSpMkLst>
        </pc:cxnChg>
        <pc:cxnChg chg="mod">
          <ac:chgData name="Bruno Almeida" userId="3a2dea7c-8a39-42c0-9d27-dfb182259bf4" providerId="ADAL" clId="{16D6866F-D871-48BF-8250-470F7098F519}" dt="2021-07-08T14:20:29.706" v="2093"/>
          <ac:cxnSpMkLst>
            <pc:docMk/>
            <pc:sldMk cId="3132007486" sldId="269"/>
            <ac:cxnSpMk id="39" creationId="{ADFDDA1A-D036-4466-BD9A-4119C8B2C297}"/>
          </ac:cxnSpMkLst>
        </pc:cxnChg>
        <pc:cxnChg chg="mod">
          <ac:chgData name="Bruno Almeida" userId="3a2dea7c-8a39-42c0-9d27-dfb182259bf4" providerId="ADAL" clId="{16D6866F-D871-48BF-8250-470F7098F519}" dt="2021-07-08T14:20:29.706" v="2093"/>
          <ac:cxnSpMkLst>
            <pc:docMk/>
            <pc:sldMk cId="3132007486" sldId="269"/>
            <ac:cxnSpMk id="40" creationId="{041C67DA-0E7E-4E0D-92E0-918400DBC575}"/>
          </ac:cxnSpMkLst>
        </pc:cxnChg>
        <pc:cxnChg chg="mod">
          <ac:chgData name="Bruno Almeida" userId="3a2dea7c-8a39-42c0-9d27-dfb182259bf4" providerId="ADAL" clId="{16D6866F-D871-48BF-8250-470F7098F519}" dt="2021-07-08T14:20:48.289" v="2095"/>
          <ac:cxnSpMkLst>
            <pc:docMk/>
            <pc:sldMk cId="3132007486" sldId="269"/>
            <ac:cxnSpMk id="92" creationId="{9DC5F1AF-E2B4-4F9B-A082-63C9448D2B73}"/>
          </ac:cxnSpMkLst>
        </pc:cxnChg>
        <pc:cxnChg chg="mod">
          <ac:chgData name="Bruno Almeida" userId="3a2dea7c-8a39-42c0-9d27-dfb182259bf4" providerId="ADAL" clId="{16D6866F-D871-48BF-8250-470F7098F519}" dt="2021-07-08T14:20:48.289" v="2095"/>
          <ac:cxnSpMkLst>
            <pc:docMk/>
            <pc:sldMk cId="3132007486" sldId="269"/>
            <ac:cxnSpMk id="100" creationId="{AA9C7E5A-C8C4-4AD9-890D-39BEE16CBFEE}"/>
          </ac:cxnSpMkLst>
        </pc:cxnChg>
        <pc:cxnChg chg="mod">
          <ac:chgData name="Bruno Almeida" userId="3a2dea7c-8a39-42c0-9d27-dfb182259bf4" providerId="ADAL" clId="{16D6866F-D871-48BF-8250-470F7098F519}" dt="2021-07-08T14:20:48.289" v="2095"/>
          <ac:cxnSpMkLst>
            <pc:docMk/>
            <pc:sldMk cId="3132007486" sldId="269"/>
            <ac:cxnSpMk id="101" creationId="{4BFABD1D-A611-488C-B65C-A663586E4DAF}"/>
          </ac:cxnSpMkLst>
        </pc:cxnChg>
        <pc:cxnChg chg="mod">
          <ac:chgData name="Bruno Almeida" userId="3a2dea7c-8a39-42c0-9d27-dfb182259bf4" providerId="ADAL" clId="{16D6866F-D871-48BF-8250-470F7098F519}" dt="2021-07-08T14:20:48.289" v="2095"/>
          <ac:cxnSpMkLst>
            <pc:docMk/>
            <pc:sldMk cId="3132007486" sldId="269"/>
            <ac:cxnSpMk id="102" creationId="{5B75949A-36CD-4D96-98E8-FD12312B48C0}"/>
          </ac:cxnSpMkLst>
        </pc:cxnChg>
        <pc:cxnChg chg="mod">
          <ac:chgData name="Bruno Almeida" userId="3a2dea7c-8a39-42c0-9d27-dfb182259bf4" providerId="ADAL" clId="{16D6866F-D871-48BF-8250-470F7098F519}" dt="2021-07-08T14:20:48.289" v="2095"/>
          <ac:cxnSpMkLst>
            <pc:docMk/>
            <pc:sldMk cId="3132007486" sldId="269"/>
            <ac:cxnSpMk id="103" creationId="{FC461BBA-06A1-4E55-85F5-7836AF85CFF9}"/>
          </ac:cxnSpMkLst>
        </pc:cxnChg>
        <pc:cxnChg chg="mod">
          <ac:chgData name="Bruno Almeida" userId="3a2dea7c-8a39-42c0-9d27-dfb182259bf4" providerId="ADAL" clId="{16D6866F-D871-48BF-8250-470F7098F519}" dt="2021-07-08T14:20:48.289" v="2095"/>
          <ac:cxnSpMkLst>
            <pc:docMk/>
            <pc:sldMk cId="3132007486" sldId="269"/>
            <ac:cxnSpMk id="104" creationId="{B4B2B17D-BE1F-4FD3-BD97-340DF1428B98}"/>
          </ac:cxnSpMkLst>
        </pc:cxnChg>
        <pc:cxnChg chg="mod">
          <ac:chgData name="Bruno Almeida" userId="3a2dea7c-8a39-42c0-9d27-dfb182259bf4" providerId="ADAL" clId="{16D6866F-D871-48BF-8250-470F7098F519}" dt="2021-07-08T14:20:48.289" v="2095"/>
          <ac:cxnSpMkLst>
            <pc:docMk/>
            <pc:sldMk cId="3132007486" sldId="269"/>
            <ac:cxnSpMk id="105" creationId="{D6165F63-CCF5-4635-8745-D906B0BFB296}"/>
          </ac:cxnSpMkLst>
        </pc:cxnChg>
        <pc:cxnChg chg="mod">
          <ac:chgData name="Bruno Almeida" userId="3a2dea7c-8a39-42c0-9d27-dfb182259bf4" providerId="ADAL" clId="{16D6866F-D871-48BF-8250-470F7098F519}" dt="2021-07-08T14:20:48.289" v="2095"/>
          <ac:cxnSpMkLst>
            <pc:docMk/>
            <pc:sldMk cId="3132007486" sldId="269"/>
            <ac:cxnSpMk id="106" creationId="{7986017E-7278-44CF-95BF-8F1753A87BF4}"/>
          </ac:cxnSpMkLst>
        </pc:cxnChg>
        <pc:cxnChg chg="mod">
          <ac:chgData name="Bruno Almeida" userId="3a2dea7c-8a39-42c0-9d27-dfb182259bf4" providerId="ADAL" clId="{16D6866F-D871-48BF-8250-470F7098F519}" dt="2021-07-08T14:20:48.289" v="2095"/>
          <ac:cxnSpMkLst>
            <pc:docMk/>
            <pc:sldMk cId="3132007486" sldId="269"/>
            <ac:cxnSpMk id="107" creationId="{A063C2CD-F5EE-4408-96A6-42351FB5418C}"/>
          </ac:cxnSpMkLst>
        </pc:cxnChg>
        <pc:cxnChg chg="mod">
          <ac:chgData name="Bruno Almeida" userId="3a2dea7c-8a39-42c0-9d27-dfb182259bf4" providerId="ADAL" clId="{16D6866F-D871-48BF-8250-470F7098F519}" dt="2021-07-08T14:20:48.289" v="2095"/>
          <ac:cxnSpMkLst>
            <pc:docMk/>
            <pc:sldMk cId="3132007486" sldId="269"/>
            <ac:cxnSpMk id="108" creationId="{38C5EF5F-3F66-42A4-A892-C7F92B7A2FFA}"/>
          </ac:cxnSpMkLst>
        </pc:cxnChg>
        <pc:cxnChg chg="mod">
          <ac:chgData name="Bruno Almeida" userId="3a2dea7c-8a39-42c0-9d27-dfb182259bf4" providerId="ADAL" clId="{16D6866F-D871-48BF-8250-470F7098F519}" dt="2021-07-08T14:20:48.289" v="2095"/>
          <ac:cxnSpMkLst>
            <pc:docMk/>
            <pc:sldMk cId="3132007486" sldId="269"/>
            <ac:cxnSpMk id="109" creationId="{550827E4-2ECC-4DBF-827D-FAAE6F960741}"/>
          </ac:cxnSpMkLst>
        </pc:cxnChg>
        <pc:cxnChg chg="mod">
          <ac:chgData name="Bruno Almeida" userId="3a2dea7c-8a39-42c0-9d27-dfb182259bf4" providerId="ADAL" clId="{16D6866F-D871-48BF-8250-470F7098F519}" dt="2021-07-08T14:20:48.289" v="2095"/>
          <ac:cxnSpMkLst>
            <pc:docMk/>
            <pc:sldMk cId="3132007486" sldId="269"/>
            <ac:cxnSpMk id="110" creationId="{E51AFEDD-E25A-43E1-9E64-F3651876D5A5}"/>
          </ac:cxnSpMkLst>
        </pc:cxnChg>
        <pc:cxnChg chg="mod">
          <ac:chgData name="Bruno Almeida" userId="3a2dea7c-8a39-42c0-9d27-dfb182259bf4" providerId="ADAL" clId="{16D6866F-D871-48BF-8250-470F7098F519}" dt="2021-07-08T14:20:48.289" v="2095"/>
          <ac:cxnSpMkLst>
            <pc:docMk/>
            <pc:sldMk cId="3132007486" sldId="269"/>
            <ac:cxnSpMk id="111" creationId="{99B14808-C228-4C0D-B287-3C762CE41D46}"/>
          </ac:cxnSpMkLst>
        </pc:cxnChg>
        <pc:cxnChg chg="mod">
          <ac:chgData name="Bruno Almeida" userId="3a2dea7c-8a39-42c0-9d27-dfb182259bf4" providerId="ADAL" clId="{16D6866F-D871-48BF-8250-470F7098F519}" dt="2021-07-08T14:20:48.289" v="2095"/>
          <ac:cxnSpMkLst>
            <pc:docMk/>
            <pc:sldMk cId="3132007486" sldId="269"/>
            <ac:cxnSpMk id="112" creationId="{68E35997-2BB3-41BE-A127-BE625EC926B2}"/>
          </ac:cxnSpMkLst>
        </pc:cxnChg>
        <pc:cxnChg chg="mod">
          <ac:chgData name="Bruno Almeida" userId="3a2dea7c-8a39-42c0-9d27-dfb182259bf4" providerId="ADAL" clId="{16D6866F-D871-48BF-8250-470F7098F519}" dt="2021-07-08T14:20:48.289" v="2095"/>
          <ac:cxnSpMkLst>
            <pc:docMk/>
            <pc:sldMk cId="3132007486" sldId="269"/>
            <ac:cxnSpMk id="113" creationId="{325A15AA-348E-437A-B466-C18B4DD7E72F}"/>
          </ac:cxnSpMkLst>
        </pc:cxnChg>
        <pc:cxnChg chg="mod">
          <ac:chgData name="Bruno Almeida" userId="3a2dea7c-8a39-42c0-9d27-dfb182259bf4" providerId="ADAL" clId="{16D6866F-D871-48BF-8250-470F7098F519}" dt="2021-07-08T14:20:48.289" v="2095"/>
          <ac:cxnSpMkLst>
            <pc:docMk/>
            <pc:sldMk cId="3132007486" sldId="269"/>
            <ac:cxnSpMk id="114" creationId="{558CE611-17EE-44D0-A603-F0CA739934F8}"/>
          </ac:cxnSpMkLst>
        </pc:cxnChg>
        <pc:cxnChg chg="mod">
          <ac:chgData name="Bruno Almeida" userId="3a2dea7c-8a39-42c0-9d27-dfb182259bf4" providerId="ADAL" clId="{16D6866F-D871-48BF-8250-470F7098F519}" dt="2021-07-08T14:20:48.289" v="2095"/>
          <ac:cxnSpMkLst>
            <pc:docMk/>
            <pc:sldMk cId="3132007486" sldId="269"/>
            <ac:cxnSpMk id="115" creationId="{414C988D-D618-4F41-B506-4EB57680DF64}"/>
          </ac:cxnSpMkLst>
        </pc:cxnChg>
        <pc:cxnChg chg="mod">
          <ac:chgData name="Bruno Almeida" userId="3a2dea7c-8a39-42c0-9d27-dfb182259bf4" providerId="ADAL" clId="{16D6866F-D871-48BF-8250-470F7098F519}" dt="2021-07-08T14:20:48.289" v="2095"/>
          <ac:cxnSpMkLst>
            <pc:docMk/>
            <pc:sldMk cId="3132007486" sldId="269"/>
            <ac:cxnSpMk id="116" creationId="{29A0F27D-E458-464C-9C5F-D97A781511F1}"/>
          </ac:cxnSpMkLst>
        </pc:cxnChg>
        <pc:cxnChg chg="mod">
          <ac:chgData name="Bruno Almeida" userId="3a2dea7c-8a39-42c0-9d27-dfb182259bf4" providerId="ADAL" clId="{16D6866F-D871-48BF-8250-470F7098F519}" dt="2021-07-08T14:20:48.289" v="2095"/>
          <ac:cxnSpMkLst>
            <pc:docMk/>
            <pc:sldMk cId="3132007486" sldId="269"/>
            <ac:cxnSpMk id="117" creationId="{31359378-2D89-4A44-9A76-4BF3C7209728}"/>
          </ac:cxnSpMkLst>
        </pc:cxnChg>
        <pc:cxnChg chg="mod">
          <ac:chgData name="Bruno Almeida" userId="3a2dea7c-8a39-42c0-9d27-dfb182259bf4" providerId="ADAL" clId="{16D6866F-D871-48BF-8250-470F7098F519}" dt="2021-07-08T14:20:48.289" v="2095"/>
          <ac:cxnSpMkLst>
            <pc:docMk/>
            <pc:sldMk cId="3132007486" sldId="269"/>
            <ac:cxnSpMk id="118" creationId="{7A2FD89A-CE8A-4DCC-A235-0D37CBC2C5B9}"/>
          </ac:cxnSpMkLst>
        </pc:cxnChg>
      </pc:sldChg>
      <pc:sldChg chg="addSp delSp modSp add del mod ord modClrScheme chgLayout">
        <pc:chgData name="Bruno Almeida" userId="3a2dea7c-8a39-42c0-9d27-dfb182259bf4" providerId="ADAL" clId="{16D6866F-D871-48BF-8250-470F7098F519}" dt="2021-07-08T16:54:11.806" v="3024" actId="47"/>
        <pc:sldMkLst>
          <pc:docMk/>
          <pc:sldMk cId="1487692842" sldId="270"/>
        </pc:sldMkLst>
        <pc:spChg chg="add del mod">
          <ac:chgData name="Bruno Almeida" userId="3a2dea7c-8a39-42c0-9d27-dfb182259bf4" providerId="ADAL" clId="{16D6866F-D871-48BF-8250-470F7098F519}" dt="2021-07-08T16:45:19.870" v="2904" actId="767"/>
          <ac:spMkLst>
            <pc:docMk/>
            <pc:sldMk cId="1487692842" sldId="270"/>
            <ac:spMk id="4" creationId="{7BDBDC17-1575-418B-BB42-FCAF90CDC142}"/>
          </ac:spMkLst>
        </pc:spChg>
        <pc:spChg chg="add del mod">
          <ac:chgData name="Bruno Almeida" userId="3a2dea7c-8a39-42c0-9d27-dfb182259bf4" providerId="ADAL" clId="{16D6866F-D871-48BF-8250-470F7098F519}" dt="2021-07-08T16:45:41.504" v="2913" actId="478"/>
          <ac:spMkLst>
            <pc:docMk/>
            <pc:sldMk cId="1487692842" sldId="270"/>
            <ac:spMk id="5" creationId="{FFF63AE5-DDE4-4EC2-9D2A-420D5A667803}"/>
          </ac:spMkLst>
        </pc:spChg>
        <pc:spChg chg="add del mod ord">
          <ac:chgData name="Bruno Almeida" userId="3a2dea7c-8a39-42c0-9d27-dfb182259bf4" providerId="ADAL" clId="{16D6866F-D871-48BF-8250-470F7098F519}" dt="2021-07-08T16:45:55.367" v="2915" actId="478"/>
          <ac:spMkLst>
            <pc:docMk/>
            <pc:sldMk cId="1487692842" sldId="270"/>
            <ac:spMk id="6" creationId="{E33BBBAB-AA02-4D01-A8FE-556641E0318A}"/>
          </ac:spMkLst>
        </pc:spChg>
        <pc:spChg chg="add del mod">
          <ac:chgData name="Bruno Almeida" userId="3a2dea7c-8a39-42c0-9d27-dfb182259bf4" providerId="ADAL" clId="{16D6866F-D871-48BF-8250-470F7098F519}" dt="2021-07-08T16:46:30.571" v="2928" actId="478"/>
          <ac:spMkLst>
            <pc:docMk/>
            <pc:sldMk cId="1487692842" sldId="270"/>
            <ac:spMk id="7" creationId="{93203A26-FB81-4847-A34E-978D14B3E52A}"/>
          </ac:spMkLst>
        </pc:spChg>
        <pc:spChg chg="del mod">
          <ac:chgData name="Bruno Almeida" userId="3a2dea7c-8a39-42c0-9d27-dfb182259bf4" providerId="ADAL" clId="{16D6866F-D871-48BF-8250-470F7098F519}" dt="2021-07-08T15:58:09.338" v="2195" actId="478"/>
          <ac:spMkLst>
            <pc:docMk/>
            <pc:sldMk cId="1487692842" sldId="270"/>
            <ac:spMk id="8" creationId="{F13D275C-0AE1-41FC-9D76-10518571F898}"/>
          </ac:spMkLst>
        </pc:spChg>
        <pc:spChg chg="del">
          <ac:chgData name="Bruno Almeida" userId="3a2dea7c-8a39-42c0-9d27-dfb182259bf4" providerId="ADAL" clId="{16D6866F-D871-48BF-8250-470F7098F519}" dt="2021-07-08T15:58:11.034" v="2196" actId="478"/>
          <ac:spMkLst>
            <pc:docMk/>
            <pc:sldMk cId="1487692842" sldId="270"/>
            <ac:spMk id="9" creationId="{03B3181A-15A8-49A4-BDBE-89E496E49D1A}"/>
          </ac:spMkLst>
        </pc:spChg>
        <pc:spChg chg="add del mod ord">
          <ac:chgData name="Bruno Almeida" userId="3a2dea7c-8a39-42c0-9d27-dfb182259bf4" providerId="ADAL" clId="{16D6866F-D871-48BF-8250-470F7098F519}" dt="2021-07-08T16:52:23.811" v="3000" actId="21"/>
          <ac:spMkLst>
            <pc:docMk/>
            <pc:sldMk cId="1487692842" sldId="270"/>
            <ac:spMk id="11" creationId="{6CCDB002-C480-4A5A-BF2B-AECC31EF4182}"/>
          </ac:spMkLst>
        </pc:spChg>
        <pc:spChg chg="mod">
          <ac:chgData name="Bruno Almeida" userId="3a2dea7c-8a39-42c0-9d27-dfb182259bf4" providerId="ADAL" clId="{16D6866F-D871-48BF-8250-470F7098F519}" dt="2021-07-08T16:09:32.406" v="2527" actId="1076"/>
          <ac:spMkLst>
            <pc:docMk/>
            <pc:sldMk cId="1487692842" sldId="270"/>
            <ac:spMk id="13" creationId="{C1D23275-C2AC-47EB-8FDB-1B419334F4DD}"/>
          </ac:spMkLst>
        </pc:spChg>
        <pc:spChg chg="add del mod">
          <ac:chgData name="Bruno Almeida" userId="3a2dea7c-8a39-42c0-9d27-dfb182259bf4" providerId="ADAL" clId="{16D6866F-D871-48BF-8250-470F7098F519}" dt="2021-07-08T16:48:28.979" v="2950" actId="478"/>
          <ac:spMkLst>
            <pc:docMk/>
            <pc:sldMk cId="1487692842" sldId="270"/>
            <ac:spMk id="14" creationId="{31BB746C-8267-4345-BF7A-B8FBF865DD5C}"/>
          </ac:spMkLst>
        </pc:spChg>
      </pc:sldChg>
      <pc:sldChg chg="addSp delSp modSp add del mod ord">
        <pc:chgData name="Bruno Almeida" userId="3a2dea7c-8a39-42c0-9d27-dfb182259bf4" providerId="ADAL" clId="{16D6866F-D871-48BF-8250-470F7098F519}" dt="2021-07-08T16:49:26.119" v="2960" actId="47"/>
        <pc:sldMkLst>
          <pc:docMk/>
          <pc:sldMk cId="223072126" sldId="271"/>
        </pc:sldMkLst>
        <pc:spChg chg="add mod">
          <ac:chgData name="Bruno Almeida" userId="3a2dea7c-8a39-42c0-9d27-dfb182259bf4" providerId="ADAL" clId="{16D6866F-D871-48BF-8250-470F7098F519}" dt="2021-07-08T16:49:20.957" v="2959" actId="15"/>
          <ac:spMkLst>
            <pc:docMk/>
            <pc:sldMk cId="223072126" sldId="271"/>
            <ac:spMk id="8" creationId="{C0361A8C-3515-4054-AF96-C3923E799C98}"/>
          </ac:spMkLst>
        </pc:spChg>
        <pc:spChg chg="del">
          <ac:chgData name="Bruno Almeida" userId="3a2dea7c-8a39-42c0-9d27-dfb182259bf4" providerId="ADAL" clId="{16D6866F-D871-48BF-8250-470F7098F519}" dt="2021-07-08T16:48:16.234" v="2948" actId="478"/>
          <ac:spMkLst>
            <pc:docMk/>
            <pc:sldMk cId="223072126" sldId="271"/>
            <ac:spMk id="11" creationId="{820EFB98-A734-4073-842A-859A5BC12714}"/>
          </ac:spMkLst>
        </pc:spChg>
        <pc:spChg chg="del">
          <ac:chgData name="Bruno Almeida" userId="3a2dea7c-8a39-42c0-9d27-dfb182259bf4" providerId="ADAL" clId="{16D6866F-D871-48BF-8250-470F7098F519}" dt="2021-07-08T16:48:15.118" v="2947" actId="478"/>
          <ac:spMkLst>
            <pc:docMk/>
            <pc:sldMk cId="223072126" sldId="271"/>
            <ac:spMk id="12" creationId="{DA9073EC-5FFE-48B8-9E75-DAA5183243AB}"/>
          </ac:spMkLst>
        </pc:spChg>
        <pc:spChg chg="mod">
          <ac:chgData name="Bruno Almeida" userId="3a2dea7c-8a39-42c0-9d27-dfb182259bf4" providerId="ADAL" clId="{16D6866F-D871-48BF-8250-470F7098F519}" dt="2021-07-08T16:48:12.416" v="2946" actId="1076"/>
          <ac:spMkLst>
            <pc:docMk/>
            <pc:sldMk cId="223072126" sldId="271"/>
            <ac:spMk id="13" creationId="{C1D23275-C2AC-47EB-8FDB-1B419334F4DD}"/>
          </ac:spMkLst>
        </pc:spChg>
      </pc:sldChg>
      <pc:sldChg chg="addSp delSp modSp add mod ord modNotesTx">
        <pc:chgData name="Bruno Almeida" userId="3a2dea7c-8a39-42c0-9d27-dfb182259bf4" providerId="ADAL" clId="{16D6866F-D871-48BF-8250-470F7098F519}" dt="2021-07-11T15:30:07.812" v="18189" actId="20577"/>
        <pc:sldMkLst>
          <pc:docMk/>
          <pc:sldMk cId="3581163766" sldId="271"/>
        </pc:sldMkLst>
        <pc:spChg chg="add del mod">
          <ac:chgData name="Bruno Almeida" userId="3a2dea7c-8a39-42c0-9d27-dfb182259bf4" providerId="ADAL" clId="{16D6866F-D871-48BF-8250-470F7098F519}" dt="2021-07-08T16:52:45.141" v="3005" actId="767"/>
          <ac:spMkLst>
            <pc:docMk/>
            <pc:sldMk cId="3581163766" sldId="271"/>
            <ac:spMk id="4" creationId="{03D690AD-15AF-4104-8850-38E8160B2746}"/>
          </ac:spMkLst>
        </pc:spChg>
        <pc:spChg chg="add mod">
          <ac:chgData name="Bruno Almeida" userId="3a2dea7c-8a39-42c0-9d27-dfb182259bf4" providerId="ADAL" clId="{16D6866F-D871-48BF-8250-470F7098F519}" dt="2021-07-11T15:02:47.322" v="16330"/>
          <ac:spMkLst>
            <pc:docMk/>
            <pc:sldMk cId="3581163766" sldId="271"/>
            <ac:spMk id="5" creationId="{81F655EF-9D7A-4A69-9E91-C6BEACB5401E}"/>
          </ac:spMkLst>
        </pc:spChg>
        <pc:spChg chg="del">
          <ac:chgData name="Bruno Almeida" userId="3a2dea7c-8a39-42c0-9d27-dfb182259bf4" providerId="ADAL" clId="{16D6866F-D871-48BF-8250-470F7098F519}" dt="2021-07-08T16:49:49.407" v="2969" actId="478"/>
          <ac:spMkLst>
            <pc:docMk/>
            <pc:sldMk cId="3581163766" sldId="271"/>
            <ac:spMk id="7" creationId="{93203A26-FB81-4847-A34E-978D14B3E52A}"/>
          </ac:spMkLst>
        </pc:spChg>
        <pc:spChg chg="del">
          <ac:chgData name="Bruno Almeida" userId="3a2dea7c-8a39-42c0-9d27-dfb182259bf4" providerId="ADAL" clId="{16D6866F-D871-48BF-8250-470F7098F519}" dt="2021-07-08T16:49:47.020" v="2967" actId="478"/>
          <ac:spMkLst>
            <pc:docMk/>
            <pc:sldMk cId="3581163766" sldId="271"/>
            <ac:spMk id="8" creationId="{F13D275C-0AE1-41FC-9D76-10518571F898}"/>
          </ac:spMkLst>
        </pc:spChg>
        <pc:spChg chg="del">
          <ac:chgData name="Bruno Almeida" userId="3a2dea7c-8a39-42c0-9d27-dfb182259bf4" providerId="ADAL" clId="{16D6866F-D871-48BF-8250-470F7098F519}" dt="2021-07-08T16:49:48.399" v="2968" actId="478"/>
          <ac:spMkLst>
            <pc:docMk/>
            <pc:sldMk cId="3581163766" sldId="271"/>
            <ac:spMk id="9" creationId="{03B3181A-15A8-49A4-BDBE-89E496E49D1A}"/>
          </ac:spMkLst>
        </pc:spChg>
        <pc:spChg chg="del mod">
          <ac:chgData name="Bruno Almeida" userId="3a2dea7c-8a39-42c0-9d27-dfb182259bf4" providerId="ADAL" clId="{16D6866F-D871-48BF-8250-470F7098F519}" dt="2021-07-09T09:29:04.384" v="5223" actId="478"/>
          <ac:spMkLst>
            <pc:docMk/>
            <pc:sldMk cId="3581163766" sldId="271"/>
            <ac:spMk id="10" creationId="{E49B58E1-CA9D-42D4-A921-73BB484E8F22}"/>
          </ac:spMkLst>
        </pc:spChg>
        <pc:spChg chg="add del mod">
          <ac:chgData name="Bruno Almeida" userId="3a2dea7c-8a39-42c0-9d27-dfb182259bf4" providerId="ADAL" clId="{16D6866F-D871-48BF-8250-470F7098F519}" dt="2021-07-08T16:51:02.953" v="2990" actId="478"/>
          <ac:spMkLst>
            <pc:docMk/>
            <pc:sldMk cId="3581163766" sldId="271"/>
            <ac:spMk id="11" creationId="{7F323007-30F3-42BC-A9DE-94F6D2C01594}"/>
          </ac:spMkLst>
        </pc:spChg>
        <pc:spChg chg="add del mod">
          <ac:chgData name="Bruno Almeida" userId="3a2dea7c-8a39-42c0-9d27-dfb182259bf4" providerId="ADAL" clId="{16D6866F-D871-48BF-8250-470F7098F519}" dt="2021-07-08T16:51:12.234" v="2994" actId="478"/>
          <ac:spMkLst>
            <pc:docMk/>
            <pc:sldMk cId="3581163766" sldId="271"/>
            <ac:spMk id="12" creationId="{231DE658-4A15-41E4-8A28-66F42968320F}"/>
          </ac:spMkLst>
        </pc:spChg>
        <pc:spChg chg="mod">
          <ac:chgData name="Bruno Almeida" userId="3a2dea7c-8a39-42c0-9d27-dfb182259bf4" providerId="ADAL" clId="{16D6866F-D871-48BF-8250-470F7098F519}" dt="2021-07-08T17:38:27.907" v="3841" actId="1076"/>
          <ac:spMkLst>
            <pc:docMk/>
            <pc:sldMk cId="3581163766" sldId="271"/>
            <ac:spMk id="13" creationId="{C1D23275-C2AC-47EB-8FDB-1B419334F4DD}"/>
          </ac:spMkLst>
        </pc:spChg>
        <pc:spChg chg="add mod">
          <ac:chgData name="Bruno Almeida" userId="3a2dea7c-8a39-42c0-9d27-dfb182259bf4" providerId="ADAL" clId="{16D6866F-D871-48BF-8250-470F7098F519}" dt="2021-07-11T15:06:58.291" v="16587" actId="20577"/>
          <ac:spMkLst>
            <pc:docMk/>
            <pc:sldMk cId="3581163766" sldId="271"/>
            <ac:spMk id="14" creationId="{5F67871A-42DB-4D71-85D8-AA86A426CE4B}"/>
          </ac:spMkLst>
        </pc:spChg>
        <pc:spChg chg="add del">
          <ac:chgData name="Bruno Almeida" userId="3a2dea7c-8a39-42c0-9d27-dfb182259bf4" providerId="ADAL" clId="{16D6866F-D871-48BF-8250-470F7098F519}" dt="2021-07-08T16:53:39.791" v="3022" actId="478"/>
          <ac:spMkLst>
            <pc:docMk/>
            <pc:sldMk cId="3581163766" sldId="271"/>
            <ac:spMk id="15" creationId="{A356B1B0-AE3B-4329-B7C0-F103612AE0AC}"/>
          </ac:spMkLst>
        </pc:spChg>
        <pc:spChg chg="add mod">
          <ac:chgData name="Bruno Almeida" userId="3a2dea7c-8a39-42c0-9d27-dfb182259bf4" providerId="ADAL" clId="{16D6866F-D871-48BF-8250-470F7098F519}" dt="2021-07-09T09:53:29.657" v="5472" actId="20577"/>
          <ac:spMkLst>
            <pc:docMk/>
            <pc:sldMk cId="3581163766" sldId="271"/>
            <ac:spMk id="16" creationId="{37752BB2-DDBE-4E32-887C-6F1A34F60654}"/>
          </ac:spMkLst>
        </pc:spChg>
      </pc:sldChg>
      <pc:sldChg chg="addSp delSp modSp add mod modNotesTx">
        <pc:chgData name="Bruno Almeida" userId="3a2dea7c-8a39-42c0-9d27-dfb182259bf4" providerId="ADAL" clId="{16D6866F-D871-48BF-8250-470F7098F519}" dt="2021-07-11T16:58:38.964" v="24193" actId="20577"/>
        <pc:sldMkLst>
          <pc:docMk/>
          <pc:sldMk cId="464074745" sldId="272"/>
        </pc:sldMkLst>
        <pc:spChg chg="add del mod">
          <ac:chgData name="Bruno Almeida" userId="3a2dea7c-8a39-42c0-9d27-dfb182259bf4" providerId="ADAL" clId="{16D6866F-D871-48BF-8250-470F7098F519}" dt="2021-07-09T09:49:00.457" v="5374"/>
          <ac:spMkLst>
            <pc:docMk/>
            <pc:sldMk cId="464074745" sldId="272"/>
            <ac:spMk id="4" creationId="{EB7592F7-590A-4C77-865A-8BE36B78A7EB}"/>
          </ac:spMkLst>
        </pc:spChg>
        <pc:spChg chg="add del mod">
          <ac:chgData name="Bruno Almeida" userId="3a2dea7c-8a39-42c0-9d27-dfb182259bf4" providerId="ADAL" clId="{16D6866F-D871-48BF-8250-470F7098F519}" dt="2021-07-08T18:02:02.453" v="4400" actId="478"/>
          <ac:spMkLst>
            <pc:docMk/>
            <pc:sldMk cId="464074745" sldId="272"/>
            <ac:spMk id="8" creationId="{D8CEAC30-CC7B-4449-B0F6-DEB2312133A7}"/>
          </ac:spMkLst>
        </pc:spChg>
        <pc:spChg chg="add del mod">
          <ac:chgData name="Bruno Almeida" userId="3a2dea7c-8a39-42c0-9d27-dfb182259bf4" providerId="ADAL" clId="{16D6866F-D871-48BF-8250-470F7098F519}" dt="2021-07-08T18:02:04.625" v="4401" actId="478"/>
          <ac:spMkLst>
            <pc:docMk/>
            <pc:sldMk cId="464074745" sldId="272"/>
            <ac:spMk id="9" creationId="{7C2E7602-7941-4DB3-993D-9BE58E6A0008}"/>
          </ac:spMkLst>
        </pc:spChg>
        <pc:spChg chg="del">
          <ac:chgData name="Bruno Almeida" userId="3a2dea7c-8a39-42c0-9d27-dfb182259bf4" providerId="ADAL" clId="{16D6866F-D871-48BF-8250-470F7098F519}" dt="2021-07-09T09:29:14.539" v="5227" actId="478"/>
          <ac:spMkLst>
            <pc:docMk/>
            <pc:sldMk cId="464074745" sldId="272"/>
            <ac:spMk id="10" creationId="{E49B58E1-CA9D-42D4-A921-73BB484E8F22}"/>
          </ac:spMkLst>
        </pc:spChg>
        <pc:spChg chg="del">
          <ac:chgData name="Bruno Almeida" userId="3a2dea7c-8a39-42c0-9d27-dfb182259bf4" providerId="ADAL" clId="{16D6866F-D871-48BF-8250-470F7098F519}" dt="2021-07-08T17:19:30.305" v="3624" actId="478"/>
          <ac:spMkLst>
            <pc:docMk/>
            <pc:sldMk cId="464074745" sldId="272"/>
            <ac:spMk id="11" creationId="{820EFB98-A734-4073-842A-859A5BC12714}"/>
          </ac:spMkLst>
        </pc:spChg>
        <pc:spChg chg="del mod">
          <ac:chgData name="Bruno Almeida" userId="3a2dea7c-8a39-42c0-9d27-dfb182259bf4" providerId="ADAL" clId="{16D6866F-D871-48BF-8250-470F7098F519}" dt="2021-07-08T17:51:29.181" v="4271" actId="478"/>
          <ac:spMkLst>
            <pc:docMk/>
            <pc:sldMk cId="464074745" sldId="272"/>
            <ac:spMk id="12" creationId="{DA9073EC-5FFE-48B8-9E75-DAA5183243AB}"/>
          </ac:spMkLst>
        </pc:spChg>
        <pc:spChg chg="mod">
          <ac:chgData name="Bruno Almeida" userId="3a2dea7c-8a39-42c0-9d27-dfb182259bf4" providerId="ADAL" clId="{16D6866F-D871-48BF-8250-470F7098F519}" dt="2021-07-09T09:02:57.063" v="4984" actId="1076"/>
          <ac:spMkLst>
            <pc:docMk/>
            <pc:sldMk cId="464074745" sldId="272"/>
            <ac:spMk id="13" creationId="{C1D23275-C2AC-47EB-8FDB-1B419334F4DD}"/>
          </ac:spMkLst>
        </pc:spChg>
        <pc:spChg chg="add del mod">
          <ac:chgData name="Bruno Almeida" userId="3a2dea7c-8a39-42c0-9d27-dfb182259bf4" providerId="ADAL" clId="{16D6866F-D871-48BF-8250-470F7098F519}" dt="2021-07-08T17:47:44.025" v="3966"/>
          <ac:spMkLst>
            <pc:docMk/>
            <pc:sldMk cId="464074745" sldId="272"/>
            <ac:spMk id="14" creationId="{259459AD-F7E4-4B5B-B2C3-0E4FD62AEF21}"/>
          </ac:spMkLst>
        </pc:spChg>
        <pc:spChg chg="add mod">
          <ac:chgData name="Bruno Almeida" userId="3a2dea7c-8a39-42c0-9d27-dfb182259bf4" providerId="ADAL" clId="{16D6866F-D871-48BF-8250-470F7098F519}" dt="2021-07-11T16:00:30.688" v="18788" actId="14100"/>
          <ac:spMkLst>
            <pc:docMk/>
            <pc:sldMk cId="464074745" sldId="272"/>
            <ac:spMk id="15" creationId="{24723054-6950-4678-A770-30F6523B47A2}"/>
          </ac:spMkLst>
        </pc:spChg>
        <pc:spChg chg="add mod">
          <ac:chgData name="Bruno Almeida" userId="3a2dea7c-8a39-42c0-9d27-dfb182259bf4" providerId="ADAL" clId="{16D6866F-D871-48BF-8250-470F7098F519}" dt="2021-07-11T16:58:04.893" v="24141" actId="20577"/>
          <ac:spMkLst>
            <pc:docMk/>
            <pc:sldMk cId="464074745" sldId="272"/>
            <ac:spMk id="16" creationId="{36BA9F3B-8ED9-48E2-9509-C2432E5C8D91}"/>
          </ac:spMkLst>
        </pc:spChg>
        <pc:spChg chg="add mod">
          <ac:chgData name="Bruno Almeida" userId="3a2dea7c-8a39-42c0-9d27-dfb182259bf4" providerId="ADAL" clId="{16D6866F-D871-48BF-8250-470F7098F519}" dt="2021-07-09T09:53:21.633" v="5470" actId="20577"/>
          <ac:spMkLst>
            <pc:docMk/>
            <pc:sldMk cId="464074745" sldId="272"/>
            <ac:spMk id="17" creationId="{0C7A846B-32CA-4E21-845A-79AA7F052CC4}"/>
          </ac:spMkLst>
        </pc:spChg>
        <pc:spChg chg="add del mod">
          <ac:chgData name="Bruno Almeida" userId="3a2dea7c-8a39-42c0-9d27-dfb182259bf4" providerId="ADAL" clId="{16D6866F-D871-48BF-8250-470F7098F519}" dt="2021-07-09T09:44:53.570" v="5324"/>
          <ac:spMkLst>
            <pc:docMk/>
            <pc:sldMk cId="464074745" sldId="272"/>
            <ac:spMk id="18" creationId="{D515AFB7-1F1B-4044-A7D7-A5DE79C8C955}"/>
          </ac:spMkLst>
        </pc:spChg>
        <pc:spChg chg="add del mod">
          <ac:chgData name="Bruno Almeida" userId="3a2dea7c-8a39-42c0-9d27-dfb182259bf4" providerId="ADAL" clId="{16D6866F-D871-48BF-8250-470F7098F519}" dt="2021-07-11T15:56:48.444" v="18592" actId="478"/>
          <ac:spMkLst>
            <pc:docMk/>
            <pc:sldMk cId="464074745" sldId="272"/>
            <ac:spMk id="19" creationId="{FEE7D5BD-BD6F-4723-9401-5215CEA1C690}"/>
          </ac:spMkLst>
        </pc:spChg>
        <pc:spChg chg="add del mod">
          <ac:chgData name="Bruno Almeida" userId="3a2dea7c-8a39-42c0-9d27-dfb182259bf4" providerId="ADAL" clId="{16D6866F-D871-48BF-8250-470F7098F519}" dt="2021-07-09T12:06:33.988" v="9244" actId="478"/>
          <ac:spMkLst>
            <pc:docMk/>
            <pc:sldMk cId="464074745" sldId="272"/>
            <ac:spMk id="20" creationId="{1E22DB4C-0959-4D50-8F94-C8C14C931B49}"/>
          </ac:spMkLst>
        </pc:spChg>
        <pc:spChg chg="add mod">
          <ac:chgData name="Bruno Almeida" userId="3a2dea7c-8a39-42c0-9d27-dfb182259bf4" providerId="ADAL" clId="{16D6866F-D871-48BF-8250-470F7098F519}" dt="2021-07-11T16:00:37.994" v="18789" actId="1076"/>
          <ac:spMkLst>
            <pc:docMk/>
            <pc:sldMk cId="464074745" sldId="272"/>
            <ac:spMk id="21" creationId="{3DC5D274-DE4E-46B6-AC13-893E1CD96298}"/>
          </ac:spMkLst>
        </pc:spChg>
        <pc:spChg chg="add del mod">
          <ac:chgData name="Bruno Almeida" userId="3a2dea7c-8a39-42c0-9d27-dfb182259bf4" providerId="ADAL" clId="{16D6866F-D871-48BF-8250-470F7098F519}" dt="2021-07-09T16:42:33.935" v="10831" actId="21"/>
          <ac:spMkLst>
            <pc:docMk/>
            <pc:sldMk cId="464074745" sldId="272"/>
            <ac:spMk id="22" creationId="{1FB2F1DD-C12D-4F6D-8BE6-743609CDE29C}"/>
          </ac:spMkLst>
        </pc:spChg>
        <pc:spChg chg="add mod">
          <ac:chgData name="Bruno Almeida" userId="3a2dea7c-8a39-42c0-9d27-dfb182259bf4" providerId="ADAL" clId="{16D6866F-D871-48BF-8250-470F7098F519}" dt="2021-07-11T16:58:38.964" v="24193" actId="20577"/>
          <ac:spMkLst>
            <pc:docMk/>
            <pc:sldMk cId="464074745" sldId="272"/>
            <ac:spMk id="23" creationId="{69CC00E6-F981-4AEE-9CD2-C6284244D23A}"/>
          </ac:spMkLst>
        </pc:spChg>
        <pc:spChg chg="add mod">
          <ac:chgData name="Bruno Almeida" userId="3a2dea7c-8a39-42c0-9d27-dfb182259bf4" providerId="ADAL" clId="{16D6866F-D871-48BF-8250-470F7098F519}" dt="2021-07-11T16:06:58.499" v="19302" actId="20577"/>
          <ac:spMkLst>
            <pc:docMk/>
            <pc:sldMk cId="464074745" sldId="272"/>
            <ac:spMk id="24" creationId="{EFAEC9FC-EA95-4767-8E86-E4B34BEEB29B}"/>
          </ac:spMkLst>
        </pc:spChg>
      </pc:sldChg>
      <pc:sldChg chg="addSp delSp modSp add mod ord modNotesTx">
        <pc:chgData name="Bruno Almeida" userId="3a2dea7c-8a39-42c0-9d27-dfb182259bf4" providerId="ADAL" clId="{16D6866F-D871-48BF-8250-470F7098F519}" dt="2021-07-11T17:34:18.357" v="27648" actId="20577"/>
        <pc:sldMkLst>
          <pc:docMk/>
          <pc:sldMk cId="2945725263" sldId="273"/>
        </pc:sldMkLst>
        <pc:spChg chg="mod">
          <ac:chgData name="Bruno Almeida" userId="3a2dea7c-8a39-42c0-9d27-dfb182259bf4" providerId="ADAL" clId="{16D6866F-D871-48BF-8250-470F7098F519}" dt="2021-07-09T09:07:10.587" v="5022" actId="1076"/>
          <ac:spMkLst>
            <pc:docMk/>
            <pc:sldMk cId="2945725263" sldId="273"/>
            <ac:spMk id="8" creationId="{D8CEAC30-CC7B-4449-B0F6-DEB2312133A7}"/>
          </ac:spMkLst>
        </pc:spChg>
        <pc:spChg chg="mod">
          <ac:chgData name="Bruno Almeida" userId="3a2dea7c-8a39-42c0-9d27-dfb182259bf4" providerId="ADAL" clId="{16D6866F-D871-48BF-8250-470F7098F519}" dt="2021-07-09T09:07:10.587" v="5022" actId="1076"/>
          <ac:spMkLst>
            <pc:docMk/>
            <pc:sldMk cId="2945725263" sldId="273"/>
            <ac:spMk id="9" creationId="{7C2E7602-7941-4DB3-993D-9BE58E6A0008}"/>
          </ac:spMkLst>
        </pc:spChg>
        <pc:spChg chg="del">
          <ac:chgData name="Bruno Almeida" userId="3a2dea7c-8a39-42c0-9d27-dfb182259bf4" providerId="ADAL" clId="{16D6866F-D871-48BF-8250-470F7098F519}" dt="2021-07-09T09:29:25.729" v="5231" actId="478"/>
          <ac:spMkLst>
            <pc:docMk/>
            <pc:sldMk cId="2945725263" sldId="273"/>
            <ac:spMk id="10" creationId="{E49B58E1-CA9D-42D4-A921-73BB484E8F22}"/>
          </ac:spMkLst>
        </pc:spChg>
        <pc:spChg chg="add mod">
          <ac:chgData name="Bruno Almeida" userId="3a2dea7c-8a39-42c0-9d27-dfb182259bf4" providerId="ADAL" clId="{16D6866F-D871-48BF-8250-470F7098F519}" dt="2021-07-09T09:07:10.587" v="5022" actId="1076"/>
          <ac:spMkLst>
            <pc:docMk/>
            <pc:sldMk cId="2945725263" sldId="273"/>
            <ac:spMk id="11" creationId="{3FB7318F-89BA-4600-8296-21BE5C656525}"/>
          </ac:spMkLst>
        </pc:spChg>
        <pc:spChg chg="add mod">
          <ac:chgData name="Bruno Almeida" userId="3a2dea7c-8a39-42c0-9d27-dfb182259bf4" providerId="ADAL" clId="{16D6866F-D871-48BF-8250-470F7098F519}" dt="2021-07-09T09:07:10.587" v="5022" actId="1076"/>
          <ac:spMkLst>
            <pc:docMk/>
            <pc:sldMk cId="2945725263" sldId="273"/>
            <ac:spMk id="12" creationId="{6DDD8F19-6942-4320-A704-EBCA195BC12A}"/>
          </ac:spMkLst>
        </pc:spChg>
        <pc:spChg chg="mod">
          <ac:chgData name="Bruno Almeida" userId="3a2dea7c-8a39-42c0-9d27-dfb182259bf4" providerId="ADAL" clId="{16D6866F-D871-48BF-8250-470F7098F519}" dt="2021-07-11T10:52:09.960" v="11189" actId="1076"/>
          <ac:spMkLst>
            <pc:docMk/>
            <pc:sldMk cId="2945725263" sldId="273"/>
            <ac:spMk id="13" creationId="{C1D23275-C2AC-47EB-8FDB-1B419334F4DD}"/>
          </ac:spMkLst>
        </pc:spChg>
        <pc:spChg chg="add mod">
          <ac:chgData name="Bruno Almeida" userId="3a2dea7c-8a39-42c0-9d27-dfb182259bf4" providerId="ADAL" clId="{16D6866F-D871-48BF-8250-470F7098F519}" dt="2021-07-09T09:07:10.587" v="5022" actId="1076"/>
          <ac:spMkLst>
            <pc:docMk/>
            <pc:sldMk cId="2945725263" sldId="273"/>
            <ac:spMk id="14" creationId="{4BA7B5B4-F29F-4C6B-86B9-D36374DFEC1F}"/>
          </ac:spMkLst>
        </pc:spChg>
        <pc:spChg chg="del mod">
          <ac:chgData name="Bruno Almeida" userId="3a2dea7c-8a39-42c0-9d27-dfb182259bf4" providerId="ADAL" clId="{16D6866F-D871-48BF-8250-470F7098F519}" dt="2021-07-08T18:22:41.418" v="4811" actId="478"/>
          <ac:spMkLst>
            <pc:docMk/>
            <pc:sldMk cId="2945725263" sldId="273"/>
            <ac:spMk id="15" creationId="{24723054-6950-4678-A770-30F6523B47A2}"/>
          </ac:spMkLst>
        </pc:spChg>
        <pc:spChg chg="add mod">
          <ac:chgData name="Bruno Almeida" userId="3a2dea7c-8a39-42c0-9d27-dfb182259bf4" providerId="ADAL" clId="{16D6866F-D871-48BF-8250-470F7098F519}" dt="2021-07-09T09:07:10.587" v="5022" actId="1076"/>
          <ac:spMkLst>
            <pc:docMk/>
            <pc:sldMk cId="2945725263" sldId="273"/>
            <ac:spMk id="16" creationId="{8EA0AC79-EBA0-4BFB-9EEA-2F2717701466}"/>
          </ac:spMkLst>
        </pc:spChg>
        <pc:spChg chg="add mod">
          <ac:chgData name="Bruno Almeida" userId="3a2dea7c-8a39-42c0-9d27-dfb182259bf4" providerId="ADAL" clId="{16D6866F-D871-48BF-8250-470F7098F519}" dt="2021-07-09T09:07:10.587" v="5022" actId="1076"/>
          <ac:spMkLst>
            <pc:docMk/>
            <pc:sldMk cId="2945725263" sldId="273"/>
            <ac:spMk id="17" creationId="{E5920604-B030-419D-82E6-4431D46C6FC5}"/>
          </ac:spMkLst>
        </pc:spChg>
        <pc:spChg chg="add mod">
          <ac:chgData name="Bruno Almeida" userId="3a2dea7c-8a39-42c0-9d27-dfb182259bf4" providerId="ADAL" clId="{16D6866F-D871-48BF-8250-470F7098F519}" dt="2021-07-09T09:07:10.587" v="5022" actId="1076"/>
          <ac:spMkLst>
            <pc:docMk/>
            <pc:sldMk cId="2945725263" sldId="273"/>
            <ac:spMk id="18" creationId="{1BD2ADEE-20BA-489F-A329-CBCD6306055C}"/>
          </ac:spMkLst>
        </pc:spChg>
        <pc:spChg chg="add del mod ord">
          <ac:chgData name="Bruno Almeida" userId="3a2dea7c-8a39-42c0-9d27-dfb182259bf4" providerId="ADAL" clId="{16D6866F-D871-48BF-8250-470F7098F519}" dt="2021-07-09T09:09:20.244" v="5052" actId="478"/>
          <ac:spMkLst>
            <pc:docMk/>
            <pc:sldMk cId="2945725263" sldId="273"/>
            <ac:spMk id="19" creationId="{5D7B180B-46B1-476F-BC3C-2CF74B6B52F2}"/>
          </ac:spMkLst>
        </pc:spChg>
        <pc:spChg chg="add del mod">
          <ac:chgData name="Bruno Almeida" userId="3a2dea7c-8a39-42c0-9d27-dfb182259bf4" providerId="ADAL" clId="{16D6866F-D871-48BF-8250-470F7098F519}" dt="2021-07-09T09:09:45.475" v="5054" actId="478"/>
          <ac:spMkLst>
            <pc:docMk/>
            <pc:sldMk cId="2945725263" sldId="273"/>
            <ac:spMk id="37" creationId="{3E127E19-DD64-459E-A302-C48ED646939C}"/>
          </ac:spMkLst>
        </pc:spChg>
        <pc:spChg chg="add mod">
          <ac:chgData name="Bruno Almeida" userId="3a2dea7c-8a39-42c0-9d27-dfb182259bf4" providerId="ADAL" clId="{16D6866F-D871-48BF-8250-470F7098F519}" dt="2021-07-09T09:04:33.612" v="5006" actId="164"/>
          <ac:spMkLst>
            <pc:docMk/>
            <pc:sldMk cId="2945725263" sldId="273"/>
            <ac:spMk id="44" creationId="{765062D4-1647-4664-9330-0896665D37B0}"/>
          </ac:spMkLst>
        </pc:spChg>
        <pc:spChg chg="add mod">
          <ac:chgData name="Bruno Almeida" userId="3a2dea7c-8a39-42c0-9d27-dfb182259bf4" providerId="ADAL" clId="{16D6866F-D871-48BF-8250-470F7098F519}" dt="2021-07-09T09:04:33.612" v="5006" actId="164"/>
          <ac:spMkLst>
            <pc:docMk/>
            <pc:sldMk cId="2945725263" sldId="273"/>
            <ac:spMk id="45" creationId="{7FD7E3CC-7645-48EF-AFFC-307367A6D8D6}"/>
          </ac:spMkLst>
        </pc:spChg>
        <pc:spChg chg="add mod">
          <ac:chgData name="Bruno Almeida" userId="3a2dea7c-8a39-42c0-9d27-dfb182259bf4" providerId="ADAL" clId="{16D6866F-D871-48BF-8250-470F7098F519}" dt="2021-07-09T09:04:33.612" v="5006" actId="164"/>
          <ac:spMkLst>
            <pc:docMk/>
            <pc:sldMk cId="2945725263" sldId="273"/>
            <ac:spMk id="55" creationId="{7965323D-3678-421B-92A8-31A405795DED}"/>
          </ac:spMkLst>
        </pc:spChg>
        <pc:spChg chg="add mod">
          <ac:chgData name="Bruno Almeida" userId="3a2dea7c-8a39-42c0-9d27-dfb182259bf4" providerId="ADAL" clId="{16D6866F-D871-48BF-8250-470F7098F519}" dt="2021-07-09T09:04:33.612" v="5006" actId="164"/>
          <ac:spMkLst>
            <pc:docMk/>
            <pc:sldMk cId="2945725263" sldId="273"/>
            <ac:spMk id="66" creationId="{33119C17-2829-4F1A-B7AB-13BE31C31CE4}"/>
          </ac:spMkLst>
        </pc:spChg>
        <pc:spChg chg="add mod">
          <ac:chgData name="Bruno Almeida" userId="3a2dea7c-8a39-42c0-9d27-dfb182259bf4" providerId="ADAL" clId="{16D6866F-D871-48BF-8250-470F7098F519}" dt="2021-07-09T09:04:33.612" v="5006" actId="164"/>
          <ac:spMkLst>
            <pc:docMk/>
            <pc:sldMk cId="2945725263" sldId="273"/>
            <ac:spMk id="67" creationId="{6B7F8BE4-5FDA-49C4-8D38-768E277C7CF8}"/>
          </ac:spMkLst>
        </pc:spChg>
        <pc:spChg chg="add mod">
          <ac:chgData name="Bruno Almeida" userId="3a2dea7c-8a39-42c0-9d27-dfb182259bf4" providerId="ADAL" clId="{16D6866F-D871-48BF-8250-470F7098F519}" dt="2021-07-09T09:04:33.612" v="5006" actId="164"/>
          <ac:spMkLst>
            <pc:docMk/>
            <pc:sldMk cId="2945725263" sldId="273"/>
            <ac:spMk id="68" creationId="{9D1666E3-B0D3-4F40-9777-10A40547AF0E}"/>
          </ac:spMkLst>
        </pc:spChg>
        <pc:spChg chg="add mod">
          <ac:chgData name="Bruno Almeida" userId="3a2dea7c-8a39-42c0-9d27-dfb182259bf4" providerId="ADAL" clId="{16D6866F-D871-48BF-8250-470F7098F519}" dt="2021-07-09T09:04:33.612" v="5006" actId="164"/>
          <ac:spMkLst>
            <pc:docMk/>
            <pc:sldMk cId="2945725263" sldId="273"/>
            <ac:spMk id="69" creationId="{81DAA1C4-AF30-4F1E-8384-E4A078D2836D}"/>
          </ac:spMkLst>
        </pc:spChg>
        <pc:spChg chg="add mod">
          <ac:chgData name="Bruno Almeida" userId="3a2dea7c-8a39-42c0-9d27-dfb182259bf4" providerId="ADAL" clId="{16D6866F-D871-48BF-8250-470F7098F519}" dt="2021-07-09T09:04:33.612" v="5006" actId="164"/>
          <ac:spMkLst>
            <pc:docMk/>
            <pc:sldMk cId="2945725263" sldId="273"/>
            <ac:spMk id="70" creationId="{8D43888B-CA19-4BEA-BA35-9583D670C36F}"/>
          </ac:spMkLst>
        </pc:spChg>
        <pc:spChg chg="add mod">
          <ac:chgData name="Bruno Almeida" userId="3a2dea7c-8a39-42c0-9d27-dfb182259bf4" providerId="ADAL" clId="{16D6866F-D871-48BF-8250-470F7098F519}" dt="2021-07-09T09:04:33.612" v="5006" actId="164"/>
          <ac:spMkLst>
            <pc:docMk/>
            <pc:sldMk cId="2945725263" sldId="273"/>
            <ac:spMk id="72" creationId="{E13DA6C2-40F5-41E6-97A4-7557200A0F29}"/>
          </ac:spMkLst>
        </pc:spChg>
        <pc:spChg chg="add mod">
          <ac:chgData name="Bruno Almeida" userId="3a2dea7c-8a39-42c0-9d27-dfb182259bf4" providerId="ADAL" clId="{16D6866F-D871-48BF-8250-470F7098F519}" dt="2021-07-09T09:04:33.612" v="5006" actId="164"/>
          <ac:spMkLst>
            <pc:docMk/>
            <pc:sldMk cId="2945725263" sldId="273"/>
            <ac:spMk id="73" creationId="{4DCE1200-7844-44E4-93D7-1C75FD7EE1F8}"/>
          </ac:spMkLst>
        </pc:spChg>
        <pc:spChg chg="add del mod ord">
          <ac:chgData name="Bruno Almeida" userId="3a2dea7c-8a39-42c0-9d27-dfb182259bf4" providerId="ADAL" clId="{16D6866F-D871-48BF-8250-470F7098F519}" dt="2021-07-09T09:09:25.014" v="5053" actId="478"/>
          <ac:spMkLst>
            <pc:docMk/>
            <pc:sldMk cId="2945725263" sldId="273"/>
            <ac:spMk id="75" creationId="{FD794C8B-72F3-4552-94E9-7967E524CBB9}"/>
          </ac:spMkLst>
        </pc:spChg>
        <pc:spChg chg="add mod">
          <ac:chgData name="Bruno Almeida" userId="3a2dea7c-8a39-42c0-9d27-dfb182259bf4" providerId="ADAL" clId="{16D6866F-D871-48BF-8250-470F7098F519}" dt="2021-07-09T10:06:08.500" v="5930" actId="1076"/>
          <ac:spMkLst>
            <pc:docMk/>
            <pc:sldMk cId="2945725263" sldId="273"/>
            <ac:spMk id="76" creationId="{BCE34DE7-CBEC-432F-83F0-A6AC362817E1}"/>
          </ac:spMkLst>
        </pc:spChg>
        <pc:spChg chg="add mod">
          <ac:chgData name="Bruno Almeida" userId="3a2dea7c-8a39-42c0-9d27-dfb182259bf4" providerId="ADAL" clId="{16D6866F-D871-48BF-8250-470F7098F519}" dt="2021-07-09T09:53:09.769" v="5468" actId="20577"/>
          <ac:spMkLst>
            <pc:docMk/>
            <pc:sldMk cId="2945725263" sldId="273"/>
            <ac:spMk id="99" creationId="{54C5800D-8BC0-4798-9222-ADCD60BA0866}"/>
          </ac:spMkLst>
        </pc:spChg>
        <pc:spChg chg="add mod">
          <ac:chgData name="Bruno Almeida" userId="3a2dea7c-8a39-42c0-9d27-dfb182259bf4" providerId="ADAL" clId="{16D6866F-D871-48BF-8250-470F7098F519}" dt="2021-07-09T10:06:08.669" v="5931" actId="1076"/>
          <ac:spMkLst>
            <pc:docMk/>
            <pc:sldMk cId="2945725263" sldId="273"/>
            <ac:spMk id="100" creationId="{D26E3088-15D7-4C87-B931-53ACF9FEDB64}"/>
          </ac:spMkLst>
        </pc:spChg>
        <pc:spChg chg="add mod">
          <ac:chgData name="Bruno Almeida" userId="3a2dea7c-8a39-42c0-9d27-dfb182259bf4" providerId="ADAL" clId="{16D6866F-D871-48BF-8250-470F7098F519}" dt="2021-07-09T11:44:23.767" v="8224" actId="1076"/>
          <ac:spMkLst>
            <pc:docMk/>
            <pc:sldMk cId="2945725263" sldId="273"/>
            <ac:spMk id="101" creationId="{BD4D93E6-FF74-4153-8C15-DDCC0BF69B2F}"/>
          </ac:spMkLst>
        </pc:spChg>
        <pc:grpChg chg="add del mod">
          <ac:chgData name="Bruno Almeida" userId="3a2dea7c-8a39-42c0-9d27-dfb182259bf4" providerId="ADAL" clId="{16D6866F-D871-48BF-8250-470F7098F519}" dt="2021-07-09T09:08:02.721" v="5031" actId="14100"/>
          <ac:grpSpMkLst>
            <pc:docMk/>
            <pc:sldMk cId="2945725263" sldId="273"/>
            <ac:grpSpMk id="43" creationId="{4E8E49B7-9C98-4612-ADE2-AE265AE23907}"/>
          </ac:grpSpMkLst>
        </pc:grpChg>
        <pc:grpChg chg="add mod">
          <ac:chgData name="Bruno Almeida" userId="3a2dea7c-8a39-42c0-9d27-dfb182259bf4" providerId="ADAL" clId="{16D6866F-D871-48BF-8250-470F7098F519}" dt="2021-07-09T09:02:40.986" v="4982" actId="164"/>
          <ac:grpSpMkLst>
            <pc:docMk/>
            <pc:sldMk cId="2945725263" sldId="273"/>
            <ac:grpSpMk id="71" creationId="{B53BC377-C1CB-489D-8046-69B2B408EA3E}"/>
          </ac:grpSpMkLst>
        </pc:grpChg>
        <pc:grpChg chg="add mod">
          <ac:chgData name="Bruno Almeida" userId="3a2dea7c-8a39-42c0-9d27-dfb182259bf4" providerId="ADAL" clId="{16D6866F-D871-48BF-8250-470F7098F519}" dt="2021-07-09T09:07:35.690" v="5024" actId="1076"/>
          <ac:grpSpMkLst>
            <pc:docMk/>
            <pc:sldMk cId="2945725263" sldId="273"/>
            <ac:grpSpMk id="74" creationId="{0D75DDC2-2F3C-4013-A036-A52C20BA4BC0}"/>
          </ac:grpSpMkLst>
        </pc:grpChg>
        <pc:cxnChg chg="add del mod">
          <ac:chgData name="Bruno Almeida" userId="3a2dea7c-8a39-42c0-9d27-dfb182259bf4" providerId="ADAL" clId="{16D6866F-D871-48BF-8250-470F7098F519}" dt="2021-07-08T18:17:42.543" v="4756" actId="478"/>
          <ac:cxnSpMkLst>
            <pc:docMk/>
            <pc:sldMk cId="2945725263" sldId="273"/>
            <ac:cxnSpMk id="5" creationId="{67D84761-066D-45D5-A3BD-9E725121EBA5}"/>
          </ac:cxnSpMkLst>
        </pc:cxnChg>
        <pc:cxnChg chg="add del mod">
          <ac:chgData name="Bruno Almeida" userId="3a2dea7c-8a39-42c0-9d27-dfb182259bf4" providerId="ADAL" clId="{16D6866F-D871-48BF-8250-470F7098F519}" dt="2021-07-09T08:54:58.826" v="4884" actId="478"/>
          <ac:cxnSpMkLst>
            <pc:docMk/>
            <pc:sldMk cId="2945725263" sldId="273"/>
            <ac:cxnSpMk id="22" creationId="{B44AD441-BD3A-4C1A-8C71-B80E8716CED2}"/>
          </ac:cxnSpMkLst>
        </pc:cxnChg>
        <pc:cxnChg chg="add del mod">
          <ac:chgData name="Bruno Almeida" userId="3a2dea7c-8a39-42c0-9d27-dfb182259bf4" providerId="ADAL" clId="{16D6866F-D871-48BF-8250-470F7098F519}" dt="2021-07-09T08:54:54.627" v="4881" actId="478"/>
          <ac:cxnSpMkLst>
            <pc:docMk/>
            <pc:sldMk cId="2945725263" sldId="273"/>
            <ac:cxnSpMk id="23" creationId="{6E571A37-0AD8-4334-9C2D-AA4EE23B6F72}"/>
          </ac:cxnSpMkLst>
        </pc:cxnChg>
        <pc:cxnChg chg="add del mod">
          <ac:chgData name="Bruno Almeida" userId="3a2dea7c-8a39-42c0-9d27-dfb182259bf4" providerId="ADAL" clId="{16D6866F-D871-48BF-8250-470F7098F519}" dt="2021-07-09T08:54:52.753" v="4880" actId="478"/>
          <ac:cxnSpMkLst>
            <pc:docMk/>
            <pc:sldMk cId="2945725263" sldId="273"/>
            <ac:cxnSpMk id="26" creationId="{E4F8D889-C370-43D6-B839-F11833B6015D}"/>
          </ac:cxnSpMkLst>
        </pc:cxnChg>
        <pc:cxnChg chg="add del mod">
          <ac:chgData name="Bruno Almeida" userId="3a2dea7c-8a39-42c0-9d27-dfb182259bf4" providerId="ADAL" clId="{16D6866F-D871-48BF-8250-470F7098F519}" dt="2021-07-09T08:56:37.063" v="4892" actId="478"/>
          <ac:cxnSpMkLst>
            <pc:docMk/>
            <pc:sldMk cId="2945725263" sldId="273"/>
            <ac:cxnSpMk id="49" creationId="{7F8A0F0B-6263-4926-A922-0C79D55D34C3}"/>
          </ac:cxnSpMkLst>
        </pc:cxnChg>
        <pc:cxnChg chg="add del mod">
          <ac:chgData name="Bruno Almeida" userId="3a2dea7c-8a39-42c0-9d27-dfb182259bf4" providerId="ADAL" clId="{16D6866F-D871-48BF-8250-470F7098F519}" dt="2021-07-09T08:58:38.373" v="4929" actId="478"/>
          <ac:cxnSpMkLst>
            <pc:docMk/>
            <pc:sldMk cId="2945725263" sldId="273"/>
            <ac:cxnSpMk id="54" creationId="{013C09CF-F557-479C-8474-05E206D59F84}"/>
          </ac:cxnSpMkLst>
        </pc:cxnChg>
        <pc:cxnChg chg="add del mod">
          <ac:chgData name="Bruno Almeida" userId="3a2dea7c-8a39-42c0-9d27-dfb182259bf4" providerId="ADAL" clId="{16D6866F-D871-48BF-8250-470F7098F519}" dt="2021-07-09T08:58:39.106" v="4930" actId="478"/>
          <ac:cxnSpMkLst>
            <pc:docMk/>
            <pc:sldMk cId="2945725263" sldId="273"/>
            <ac:cxnSpMk id="60" creationId="{05A11D19-A9CC-48C2-982E-4E7728B4650B}"/>
          </ac:cxnSpMkLst>
        </pc:cxnChg>
        <pc:cxnChg chg="add del mod">
          <ac:chgData name="Bruno Almeida" userId="3a2dea7c-8a39-42c0-9d27-dfb182259bf4" providerId="ADAL" clId="{16D6866F-D871-48BF-8250-470F7098F519}" dt="2021-07-09T08:59:37.507" v="4938"/>
          <ac:cxnSpMkLst>
            <pc:docMk/>
            <pc:sldMk cId="2945725263" sldId="273"/>
            <ac:cxnSpMk id="65" creationId="{35A56429-7AD8-43F1-8924-80D038F4CF6B}"/>
          </ac:cxnSpMkLst>
        </pc:cxnChg>
        <pc:cxnChg chg="add mod">
          <ac:chgData name="Bruno Almeida" userId="3a2dea7c-8a39-42c0-9d27-dfb182259bf4" providerId="ADAL" clId="{16D6866F-D871-48BF-8250-470F7098F519}" dt="2021-07-09T09:10:47.095" v="5063" actId="14100"/>
          <ac:cxnSpMkLst>
            <pc:docMk/>
            <pc:sldMk cId="2945725263" sldId="273"/>
            <ac:cxnSpMk id="78" creationId="{E7AA9AA7-1C9B-426C-829B-A5465078CB61}"/>
          </ac:cxnSpMkLst>
        </pc:cxnChg>
        <pc:cxnChg chg="add mod">
          <ac:chgData name="Bruno Almeida" userId="3a2dea7c-8a39-42c0-9d27-dfb182259bf4" providerId="ADAL" clId="{16D6866F-D871-48BF-8250-470F7098F519}" dt="2021-07-09T09:11:05.808" v="5066" actId="14100"/>
          <ac:cxnSpMkLst>
            <pc:docMk/>
            <pc:sldMk cId="2945725263" sldId="273"/>
            <ac:cxnSpMk id="79" creationId="{615818E0-8EF7-4502-AF50-400B9FF6330D}"/>
          </ac:cxnSpMkLst>
        </pc:cxnChg>
        <pc:cxnChg chg="add mod">
          <ac:chgData name="Bruno Almeida" userId="3a2dea7c-8a39-42c0-9d27-dfb182259bf4" providerId="ADAL" clId="{16D6866F-D871-48BF-8250-470F7098F519}" dt="2021-07-09T09:10:54.689" v="5065" actId="14100"/>
          <ac:cxnSpMkLst>
            <pc:docMk/>
            <pc:sldMk cId="2945725263" sldId="273"/>
            <ac:cxnSpMk id="82" creationId="{EE404201-3927-4A98-B9A7-EF7DFD5D4AFF}"/>
          </ac:cxnSpMkLst>
        </pc:cxnChg>
        <pc:cxnChg chg="add mod">
          <ac:chgData name="Bruno Almeida" userId="3a2dea7c-8a39-42c0-9d27-dfb182259bf4" providerId="ADAL" clId="{16D6866F-D871-48BF-8250-470F7098F519}" dt="2021-07-09T09:11:15.536" v="5070" actId="14100"/>
          <ac:cxnSpMkLst>
            <pc:docMk/>
            <pc:sldMk cId="2945725263" sldId="273"/>
            <ac:cxnSpMk id="90" creationId="{7681D83F-251D-458C-83F8-EFC68A2EA0A4}"/>
          </ac:cxnSpMkLst>
        </pc:cxnChg>
        <pc:cxnChg chg="add mod">
          <ac:chgData name="Bruno Almeida" userId="3a2dea7c-8a39-42c0-9d27-dfb182259bf4" providerId="ADAL" clId="{16D6866F-D871-48BF-8250-470F7098F519}" dt="2021-07-09T09:11:25.195" v="5073" actId="14100"/>
          <ac:cxnSpMkLst>
            <pc:docMk/>
            <pc:sldMk cId="2945725263" sldId="273"/>
            <ac:cxnSpMk id="93" creationId="{45B086BF-8FB6-4941-9AAB-9FA31F744046}"/>
          </ac:cxnSpMkLst>
        </pc:cxnChg>
        <pc:cxnChg chg="add mod">
          <ac:chgData name="Bruno Almeida" userId="3a2dea7c-8a39-42c0-9d27-dfb182259bf4" providerId="ADAL" clId="{16D6866F-D871-48BF-8250-470F7098F519}" dt="2021-07-09T09:24:18.823" v="5099" actId="14100"/>
          <ac:cxnSpMkLst>
            <pc:docMk/>
            <pc:sldMk cId="2945725263" sldId="273"/>
            <ac:cxnSpMk id="96" creationId="{A9F97A5F-6AF1-4E36-B067-F9EFABB42B76}"/>
          </ac:cxnSpMkLst>
        </pc:cxnChg>
      </pc:sldChg>
      <pc:sldChg chg="addSp delSp modSp add mod modNotesTx">
        <pc:chgData name="Bruno Almeida" userId="3a2dea7c-8a39-42c0-9d27-dfb182259bf4" providerId="ADAL" clId="{16D6866F-D871-48BF-8250-470F7098F519}" dt="2021-07-11T16:37:00.530" v="22584" actId="20577"/>
        <pc:sldMkLst>
          <pc:docMk/>
          <pc:sldMk cId="1360251931" sldId="274"/>
        </pc:sldMkLst>
        <pc:spChg chg="add mod">
          <ac:chgData name="Bruno Almeida" userId="3a2dea7c-8a39-42c0-9d27-dfb182259bf4" providerId="ADAL" clId="{16D6866F-D871-48BF-8250-470F7098F519}" dt="2021-07-09T09:53:16.262" v="5469" actId="20577"/>
          <ac:spMkLst>
            <pc:docMk/>
            <pc:sldMk cId="1360251931" sldId="274"/>
            <ac:spMk id="8" creationId="{DA4BE74B-3B0E-457F-814F-C7BF56830998}"/>
          </ac:spMkLst>
        </pc:spChg>
        <pc:spChg chg="add mod">
          <ac:chgData name="Bruno Almeida" userId="3a2dea7c-8a39-42c0-9d27-dfb182259bf4" providerId="ADAL" clId="{16D6866F-D871-48BF-8250-470F7098F519}" dt="2021-07-09T11:38:04.261" v="8102" actId="20577"/>
          <ac:spMkLst>
            <pc:docMk/>
            <pc:sldMk cId="1360251931" sldId="274"/>
            <ac:spMk id="9" creationId="{802A7F7C-7EE8-472F-8979-18168C96F496}"/>
          </ac:spMkLst>
        </pc:spChg>
        <pc:spChg chg="del">
          <ac:chgData name="Bruno Almeida" userId="3a2dea7c-8a39-42c0-9d27-dfb182259bf4" providerId="ADAL" clId="{16D6866F-D871-48BF-8250-470F7098F519}" dt="2021-07-09T09:29:21.451" v="5229" actId="478"/>
          <ac:spMkLst>
            <pc:docMk/>
            <pc:sldMk cId="1360251931" sldId="274"/>
            <ac:spMk id="10" creationId="{E49B58E1-CA9D-42D4-A921-73BB484E8F22}"/>
          </ac:spMkLst>
        </pc:spChg>
        <pc:spChg chg="mod">
          <ac:chgData name="Bruno Almeida" userId="3a2dea7c-8a39-42c0-9d27-dfb182259bf4" providerId="ADAL" clId="{16D6866F-D871-48BF-8250-470F7098F519}" dt="2021-07-11T16:17:32.385" v="20289" actId="1076"/>
          <ac:spMkLst>
            <pc:docMk/>
            <pc:sldMk cId="1360251931" sldId="274"/>
            <ac:spMk id="13" creationId="{C1D23275-C2AC-47EB-8FDB-1B419334F4DD}"/>
          </ac:spMkLst>
        </pc:spChg>
        <pc:spChg chg="mod">
          <ac:chgData name="Bruno Almeida" userId="3a2dea7c-8a39-42c0-9d27-dfb182259bf4" providerId="ADAL" clId="{16D6866F-D871-48BF-8250-470F7098F519}" dt="2021-07-11T16:33:19.603" v="22129" actId="20577"/>
          <ac:spMkLst>
            <pc:docMk/>
            <pc:sldMk cId="1360251931" sldId="274"/>
            <ac:spMk id="15" creationId="{24723054-6950-4678-A770-30F6523B47A2}"/>
          </ac:spMkLst>
        </pc:spChg>
        <pc:spChg chg="del">
          <ac:chgData name="Bruno Almeida" userId="3a2dea7c-8a39-42c0-9d27-dfb182259bf4" providerId="ADAL" clId="{16D6866F-D871-48BF-8250-470F7098F519}" dt="2021-07-09T09:25:57.587" v="5123" actId="478"/>
          <ac:spMkLst>
            <pc:docMk/>
            <pc:sldMk cId="1360251931" sldId="274"/>
            <ac:spMk id="16" creationId="{36BA9F3B-8ED9-48E2-9509-C2432E5C8D91}"/>
          </ac:spMkLst>
        </pc:spChg>
      </pc:sldChg>
      <pc:sldChg chg="addSp delSp modSp add mod modNotesTx">
        <pc:chgData name="Bruno Almeida" userId="3a2dea7c-8a39-42c0-9d27-dfb182259bf4" providerId="ADAL" clId="{16D6866F-D871-48BF-8250-470F7098F519}" dt="2021-07-11T16:59:10.272" v="24220" actId="20577"/>
        <pc:sldMkLst>
          <pc:docMk/>
          <pc:sldMk cId="2280959018" sldId="275"/>
        </pc:sldMkLst>
        <pc:spChg chg="del">
          <ac:chgData name="Bruno Almeida" userId="3a2dea7c-8a39-42c0-9d27-dfb182259bf4" providerId="ADAL" clId="{16D6866F-D871-48BF-8250-470F7098F519}" dt="2021-07-09T10:45:45.811" v="7279" actId="478"/>
          <ac:spMkLst>
            <pc:docMk/>
            <pc:sldMk cId="2280959018" sldId="275"/>
            <ac:spMk id="9" creationId="{802A7F7C-7EE8-472F-8979-18168C96F496}"/>
          </ac:spMkLst>
        </pc:spChg>
        <pc:spChg chg="add mod">
          <ac:chgData name="Bruno Almeida" userId="3a2dea7c-8a39-42c0-9d27-dfb182259bf4" providerId="ADAL" clId="{16D6866F-D871-48BF-8250-470F7098F519}" dt="2021-07-09T11:41:28.229" v="8223" actId="20577"/>
          <ac:spMkLst>
            <pc:docMk/>
            <pc:sldMk cId="2280959018" sldId="275"/>
            <ac:spMk id="10" creationId="{62E8B12A-26E6-4D3D-B400-39DBCE6E7CD5}"/>
          </ac:spMkLst>
        </pc:spChg>
        <pc:spChg chg="add del mod">
          <ac:chgData name="Bruno Almeida" userId="3a2dea7c-8a39-42c0-9d27-dfb182259bf4" providerId="ADAL" clId="{16D6866F-D871-48BF-8250-470F7098F519}" dt="2021-07-11T16:17:40.404" v="20291"/>
          <ac:spMkLst>
            <pc:docMk/>
            <pc:sldMk cId="2280959018" sldId="275"/>
            <ac:spMk id="11" creationId="{835C197B-CB63-43E9-A1BE-F7B43B2A15AF}"/>
          </ac:spMkLst>
        </pc:spChg>
        <pc:spChg chg="add mod">
          <ac:chgData name="Bruno Almeida" userId="3a2dea7c-8a39-42c0-9d27-dfb182259bf4" providerId="ADAL" clId="{16D6866F-D871-48BF-8250-470F7098F519}" dt="2021-07-11T16:17:44.479" v="20293"/>
          <ac:spMkLst>
            <pc:docMk/>
            <pc:sldMk cId="2280959018" sldId="275"/>
            <ac:spMk id="12" creationId="{E86D131E-46AE-43A5-A9C1-0D0A72DF1169}"/>
          </ac:spMkLst>
        </pc:spChg>
        <pc:spChg chg="del">
          <ac:chgData name="Bruno Almeida" userId="3a2dea7c-8a39-42c0-9d27-dfb182259bf4" providerId="ADAL" clId="{16D6866F-D871-48BF-8250-470F7098F519}" dt="2021-07-11T16:17:44.062" v="20292" actId="478"/>
          <ac:spMkLst>
            <pc:docMk/>
            <pc:sldMk cId="2280959018" sldId="275"/>
            <ac:spMk id="13" creationId="{C1D23275-C2AC-47EB-8FDB-1B419334F4DD}"/>
          </ac:spMkLst>
        </pc:spChg>
        <pc:spChg chg="mod">
          <ac:chgData name="Bruno Almeida" userId="3a2dea7c-8a39-42c0-9d27-dfb182259bf4" providerId="ADAL" clId="{16D6866F-D871-48BF-8250-470F7098F519}" dt="2021-07-11T16:59:10.272" v="24220" actId="20577"/>
          <ac:spMkLst>
            <pc:docMk/>
            <pc:sldMk cId="2280959018" sldId="275"/>
            <ac:spMk id="15" creationId="{24723054-6950-4678-A770-30F6523B47A2}"/>
          </ac:spMkLst>
        </pc:spChg>
      </pc:sldChg>
      <pc:sldChg chg="addSp delSp modSp add mod modNotesTx">
        <pc:chgData name="Bruno Almeida" userId="3a2dea7c-8a39-42c0-9d27-dfb182259bf4" providerId="ADAL" clId="{16D6866F-D871-48BF-8250-470F7098F519}" dt="2021-07-11T17:22:09.542" v="26167" actId="20577"/>
        <pc:sldMkLst>
          <pc:docMk/>
          <pc:sldMk cId="3934613698" sldId="276"/>
        </pc:sldMkLst>
        <pc:spChg chg="add mod">
          <ac:chgData name="Bruno Almeida" userId="3a2dea7c-8a39-42c0-9d27-dfb182259bf4" providerId="ADAL" clId="{16D6866F-D871-48BF-8250-470F7098F519}" dt="2021-07-11T10:52:48.434" v="11203" actId="20577"/>
          <ac:spMkLst>
            <pc:docMk/>
            <pc:sldMk cId="3934613698" sldId="276"/>
            <ac:spMk id="9" creationId="{6323CC35-AE68-425F-8238-7B60BEA660F0}"/>
          </ac:spMkLst>
        </pc:spChg>
        <pc:spChg chg="del mod">
          <ac:chgData name="Bruno Almeida" userId="3a2dea7c-8a39-42c0-9d27-dfb182259bf4" providerId="ADAL" clId="{16D6866F-D871-48BF-8250-470F7098F519}" dt="2021-07-09T11:49:13.486" v="8426" actId="478"/>
          <ac:spMkLst>
            <pc:docMk/>
            <pc:sldMk cId="3934613698" sldId="276"/>
            <ac:spMk id="10" creationId="{62E8B12A-26E6-4D3D-B400-39DBCE6E7CD5}"/>
          </ac:spMkLst>
        </pc:spChg>
        <pc:spChg chg="mod">
          <ac:chgData name="Bruno Almeida" userId="3a2dea7c-8a39-42c0-9d27-dfb182259bf4" providerId="ADAL" clId="{16D6866F-D871-48BF-8250-470F7098F519}" dt="2021-07-11T17:10:39.406" v="24655" actId="1076"/>
          <ac:spMkLst>
            <pc:docMk/>
            <pc:sldMk cId="3934613698" sldId="276"/>
            <ac:spMk id="13" creationId="{C1D23275-C2AC-47EB-8FDB-1B419334F4DD}"/>
          </ac:spMkLst>
        </pc:spChg>
        <pc:spChg chg="mod">
          <ac:chgData name="Bruno Almeida" userId="3a2dea7c-8a39-42c0-9d27-dfb182259bf4" providerId="ADAL" clId="{16D6866F-D871-48BF-8250-470F7098F519}" dt="2021-07-11T09:46:31.465" v="11144" actId="14100"/>
          <ac:spMkLst>
            <pc:docMk/>
            <pc:sldMk cId="3934613698" sldId="276"/>
            <ac:spMk id="15" creationId="{24723054-6950-4678-A770-30F6523B47A2}"/>
          </ac:spMkLst>
        </pc:spChg>
      </pc:sldChg>
      <pc:sldChg chg="delSp modSp add mod modNotesTx">
        <pc:chgData name="Bruno Almeida" userId="3a2dea7c-8a39-42c0-9d27-dfb182259bf4" providerId="ADAL" clId="{16D6866F-D871-48BF-8250-470F7098F519}" dt="2021-07-11T17:23:54.982" v="26387" actId="20577"/>
        <pc:sldMkLst>
          <pc:docMk/>
          <pc:sldMk cId="1558156735" sldId="277"/>
        </pc:sldMkLst>
        <pc:spChg chg="del">
          <ac:chgData name="Bruno Almeida" userId="3a2dea7c-8a39-42c0-9d27-dfb182259bf4" providerId="ADAL" clId="{16D6866F-D871-48BF-8250-470F7098F519}" dt="2021-07-09T12:12:10.199" v="9511" actId="478"/>
          <ac:spMkLst>
            <pc:docMk/>
            <pc:sldMk cId="1558156735" sldId="277"/>
            <ac:spMk id="9" creationId="{6323CC35-AE68-425F-8238-7B60BEA660F0}"/>
          </ac:spMkLst>
        </pc:spChg>
        <pc:spChg chg="mod">
          <ac:chgData name="Bruno Almeida" userId="3a2dea7c-8a39-42c0-9d27-dfb182259bf4" providerId="ADAL" clId="{16D6866F-D871-48BF-8250-470F7098F519}" dt="2021-07-09T12:09:01.712" v="9274" actId="1076"/>
          <ac:spMkLst>
            <pc:docMk/>
            <pc:sldMk cId="1558156735" sldId="277"/>
            <ac:spMk id="13" creationId="{C1D23275-C2AC-47EB-8FDB-1B419334F4DD}"/>
          </ac:spMkLst>
        </pc:spChg>
        <pc:spChg chg="mod">
          <ac:chgData name="Bruno Almeida" userId="3a2dea7c-8a39-42c0-9d27-dfb182259bf4" providerId="ADAL" clId="{16D6866F-D871-48BF-8250-470F7098F519}" dt="2021-07-09T12:46:24.232" v="10452" actId="20577"/>
          <ac:spMkLst>
            <pc:docMk/>
            <pc:sldMk cId="1558156735" sldId="277"/>
            <ac:spMk id="15" creationId="{24723054-6950-4678-A770-30F6523B47A2}"/>
          </ac:spMkLst>
        </pc:spChg>
      </pc:sldChg>
      <pc:sldChg chg="addSp delSp modSp add mod modNotesTx">
        <pc:chgData name="Bruno Almeida" userId="3a2dea7c-8a39-42c0-9d27-dfb182259bf4" providerId="ADAL" clId="{16D6866F-D871-48BF-8250-470F7098F519}" dt="2021-07-11T17:27:58.514" v="26938" actId="20577"/>
        <pc:sldMkLst>
          <pc:docMk/>
          <pc:sldMk cId="2369068595" sldId="278"/>
        </pc:sldMkLst>
        <pc:spChg chg="del">
          <ac:chgData name="Bruno Almeida" userId="3a2dea7c-8a39-42c0-9d27-dfb182259bf4" providerId="ADAL" clId="{16D6866F-D871-48BF-8250-470F7098F519}" dt="2021-07-09T12:22:24.054" v="9995" actId="478"/>
          <ac:spMkLst>
            <pc:docMk/>
            <pc:sldMk cId="2369068595" sldId="278"/>
            <ac:spMk id="9" creationId="{6323CC35-AE68-425F-8238-7B60BEA660F0}"/>
          </ac:spMkLst>
        </pc:spChg>
        <pc:spChg chg="add mod">
          <ac:chgData name="Bruno Almeida" userId="3a2dea7c-8a39-42c0-9d27-dfb182259bf4" providerId="ADAL" clId="{16D6866F-D871-48BF-8250-470F7098F519}" dt="2021-07-11T10:56:16.621" v="11247" actId="20577"/>
          <ac:spMkLst>
            <pc:docMk/>
            <pc:sldMk cId="2369068595" sldId="278"/>
            <ac:spMk id="10" creationId="{C9A35AFE-C484-44D2-AEA7-2D2EA2453312}"/>
          </ac:spMkLst>
        </pc:spChg>
        <pc:spChg chg="mod">
          <ac:chgData name="Bruno Almeida" userId="3a2dea7c-8a39-42c0-9d27-dfb182259bf4" providerId="ADAL" clId="{16D6866F-D871-48BF-8250-470F7098F519}" dt="2021-07-09T12:09:09.464" v="9275" actId="1076"/>
          <ac:spMkLst>
            <pc:docMk/>
            <pc:sldMk cId="2369068595" sldId="278"/>
            <ac:spMk id="13" creationId="{C1D23275-C2AC-47EB-8FDB-1B419334F4DD}"/>
          </ac:spMkLst>
        </pc:spChg>
        <pc:spChg chg="del">
          <ac:chgData name="Bruno Almeida" userId="3a2dea7c-8a39-42c0-9d27-dfb182259bf4" providerId="ADAL" clId="{16D6866F-D871-48BF-8250-470F7098F519}" dt="2021-07-09T12:22:21.971" v="9994" actId="478"/>
          <ac:spMkLst>
            <pc:docMk/>
            <pc:sldMk cId="2369068595" sldId="278"/>
            <ac:spMk id="15" creationId="{24723054-6950-4678-A770-30F6523B47A2}"/>
          </ac:spMkLst>
        </pc:spChg>
      </pc:sldChg>
      <pc:sldChg chg="addSp delSp modSp add mod modNotesTx">
        <pc:chgData name="Bruno Almeida" userId="3a2dea7c-8a39-42c0-9d27-dfb182259bf4" providerId="ADAL" clId="{16D6866F-D871-48BF-8250-470F7098F519}" dt="2021-07-11T17:30:30.063" v="27272" actId="20577"/>
        <pc:sldMkLst>
          <pc:docMk/>
          <pc:sldMk cId="1660787545" sldId="279"/>
        </pc:sldMkLst>
        <pc:spChg chg="del">
          <ac:chgData name="Bruno Almeida" userId="3a2dea7c-8a39-42c0-9d27-dfb182259bf4" providerId="ADAL" clId="{16D6866F-D871-48BF-8250-470F7098F519}" dt="2021-07-09T12:48:00.852" v="10465" actId="478"/>
          <ac:spMkLst>
            <pc:docMk/>
            <pc:sldMk cId="1660787545" sldId="279"/>
            <ac:spMk id="9" creationId="{6323CC35-AE68-425F-8238-7B60BEA660F0}"/>
          </ac:spMkLst>
        </pc:spChg>
        <pc:spChg chg="add mod">
          <ac:chgData name="Bruno Almeida" userId="3a2dea7c-8a39-42c0-9d27-dfb182259bf4" providerId="ADAL" clId="{16D6866F-D871-48BF-8250-470F7098F519}" dt="2021-07-11T17:29:13.328" v="27137" actId="20577"/>
          <ac:spMkLst>
            <pc:docMk/>
            <pc:sldMk cId="1660787545" sldId="279"/>
            <ac:spMk id="10" creationId="{892E294D-2456-4B58-8806-6C0ED5684C94}"/>
          </ac:spMkLst>
        </pc:spChg>
        <pc:spChg chg="mod">
          <ac:chgData name="Bruno Almeida" userId="3a2dea7c-8a39-42c0-9d27-dfb182259bf4" providerId="ADAL" clId="{16D6866F-D871-48BF-8250-470F7098F519}" dt="2021-07-09T12:09:20.334" v="9276" actId="1076"/>
          <ac:spMkLst>
            <pc:docMk/>
            <pc:sldMk cId="1660787545" sldId="279"/>
            <ac:spMk id="13" creationId="{C1D23275-C2AC-47EB-8FDB-1B419334F4DD}"/>
          </ac:spMkLst>
        </pc:spChg>
        <pc:spChg chg="del">
          <ac:chgData name="Bruno Almeida" userId="3a2dea7c-8a39-42c0-9d27-dfb182259bf4" providerId="ADAL" clId="{16D6866F-D871-48BF-8250-470F7098F519}" dt="2021-07-09T12:47:59.548" v="10464" actId="478"/>
          <ac:spMkLst>
            <pc:docMk/>
            <pc:sldMk cId="1660787545" sldId="279"/>
            <ac:spMk id="15" creationId="{24723054-6950-4678-A770-30F6523B47A2}"/>
          </ac:spMkLst>
        </pc:spChg>
      </pc:sldChg>
      <pc:sldChg chg="modSp add del mod">
        <pc:chgData name="Bruno Almeida" userId="3a2dea7c-8a39-42c0-9d27-dfb182259bf4" providerId="ADAL" clId="{16D6866F-D871-48BF-8250-470F7098F519}" dt="2021-07-09T17:21:07.394" v="11140" actId="47"/>
        <pc:sldMkLst>
          <pc:docMk/>
          <pc:sldMk cId="1781772624" sldId="280"/>
        </pc:sldMkLst>
        <pc:spChg chg="mod">
          <ac:chgData name="Bruno Almeida" userId="3a2dea7c-8a39-42c0-9d27-dfb182259bf4" providerId="ADAL" clId="{16D6866F-D871-48BF-8250-470F7098F519}" dt="2021-07-09T12:57:00.605" v="10817" actId="20577"/>
          <ac:spMkLst>
            <pc:docMk/>
            <pc:sldMk cId="1781772624" sldId="280"/>
            <ac:spMk id="10" creationId="{892E294D-2456-4B58-8806-6C0ED5684C94}"/>
          </ac:spMkLst>
        </pc:spChg>
        <pc:spChg chg="mod">
          <ac:chgData name="Bruno Almeida" userId="3a2dea7c-8a39-42c0-9d27-dfb182259bf4" providerId="ADAL" clId="{16D6866F-D871-48BF-8250-470F7098F519}" dt="2021-07-09T12:56:52.438" v="10796" actId="1076"/>
          <ac:spMkLst>
            <pc:docMk/>
            <pc:sldMk cId="1781772624" sldId="280"/>
            <ac:spMk id="13" creationId="{C1D23275-C2AC-47EB-8FDB-1B419334F4DD}"/>
          </ac:spMkLst>
        </pc:spChg>
      </pc:sldChg>
      <pc:sldChg chg="addSp delSp modSp add del mod">
        <pc:chgData name="Bruno Almeida" userId="3a2dea7c-8a39-42c0-9d27-dfb182259bf4" providerId="ADAL" clId="{16D6866F-D871-48BF-8250-470F7098F519}" dt="2021-07-11T15:20:37.909" v="17807" actId="47"/>
        <pc:sldMkLst>
          <pc:docMk/>
          <pc:sldMk cId="2729242001" sldId="281"/>
        </pc:sldMkLst>
        <pc:spChg chg="del">
          <ac:chgData name="Bruno Almeida" userId="3a2dea7c-8a39-42c0-9d27-dfb182259bf4" providerId="ADAL" clId="{16D6866F-D871-48BF-8250-470F7098F519}" dt="2021-07-09T17:05:45.635" v="11031" actId="478"/>
          <ac:spMkLst>
            <pc:docMk/>
            <pc:sldMk cId="2729242001" sldId="281"/>
            <ac:spMk id="11" creationId="{820EFB98-A734-4073-842A-859A5BC12714}"/>
          </ac:spMkLst>
        </pc:spChg>
        <pc:spChg chg="mod">
          <ac:chgData name="Bruno Almeida" userId="3a2dea7c-8a39-42c0-9d27-dfb182259bf4" providerId="ADAL" clId="{16D6866F-D871-48BF-8250-470F7098F519}" dt="2021-07-09T17:19:47.845" v="11136" actId="1076"/>
          <ac:spMkLst>
            <pc:docMk/>
            <pc:sldMk cId="2729242001" sldId="281"/>
            <ac:spMk id="13" creationId="{C1D23275-C2AC-47EB-8FDB-1B419334F4DD}"/>
          </ac:spMkLst>
        </pc:spChg>
        <pc:spChg chg="del">
          <ac:chgData name="Bruno Almeida" userId="3a2dea7c-8a39-42c0-9d27-dfb182259bf4" providerId="ADAL" clId="{16D6866F-D871-48BF-8250-470F7098F519}" dt="2021-07-09T17:05:46.690" v="11032" actId="478"/>
          <ac:spMkLst>
            <pc:docMk/>
            <pc:sldMk cId="2729242001" sldId="281"/>
            <ac:spMk id="168" creationId="{D7A0FBE3-8AED-4A98-9E5D-2CCFC3EE17BC}"/>
          </ac:spMkLst>
        </pc:spChg>
        <pc:spChg chg="del">
          <ac:chgData name="Bruno Almeida" userId="3a2dea7c-8a39-42c0-9d27-dfb182259bf4" providerId="ADAL" clId="{16D6866F-D871-48BF-8250-470F7098F519}" dt="2021-07-09T17:05:43.280" v="11030" actId="478"/>
          <ac:spMkLst>
            <pc:docMk/>
            <pc:sldMk cId="2729242001" sldId="281"/>
            <ac:spMk id="171" creationId="{22D10923-DC93-49C3-9911-F19CA3BDAB75}"/>
          </ac:spMkLst>
        </pc:spChg>
        <pc:picChg chg="add del mod">
          <ac:chgData name="Bruno Almeida" userId="3a2dea7c-8a39-42c0-9d27-dfb182259bf4" providerId="ADAL" clId="{16D6866F-D871-48BF-8250-470F7098F519}" dt="2021-07-09T17:18:57.842" v="11108" actId="478"/>
          <ac:picMkLst>
            <pc:docMk/>
            <pc:sldMk cId="2729242001" sldId="281"/>
            <ac:picMk id="5" creationId="{F2736656-D227-4D53-9EF0-F1875AC3E4D9}"/>
          </ac:picMkLst>
        </pc:picChg>
        <pc:picChg chg="add mod">
          <ac:chgData name="Bruno Almeida" userId="3a2dea7c-8a39-42c0-9d27-dfb182259bf4" providerId="ADAL" clId="{16D6866F-D871-48BF-8250-470F7098F519}" dt="2021-07-09T17:19:11.228" v="11112" actId="1076"/>
          <ac:picMkLst>
            <pc:docMk/>
            <pc:sldMk cId="2729242001" sldId="281"/>
            <ac:picMk id="7" creationId="{62EAA817-CA0A-4371-BA16-CAEB1878AD68}"/>
          </ac:picMkLst>
        </pc:picChg>
      </pc:sldChg>
      <pc:sldChg chg="delSp modSp add del mod">
        <pc:chgData name="Bruno Almeida" userId="3a2dea7c-8a39-42c0-9d27-dfb182259bf4" providerId="ADAL" clId="{16D6866F-D871-48BF-8250-470F7098F519}" dt="2021-07-09T17:08:11.805" v="11054" actId="47"/>
        <pc:sldMkLst>
          <pc:docMk/>
          <pc:sldMk cId="1914375859" sldId="282"/>
        </pc:sldMkLst>
        <pc:spChg chg="del">
          <ac:chgData name="Bruno Almeida" userId="3a2dea7c-8a39-42c0-9d27-dfb182259bf4" providerId="ADAL" clId="{16D6866F-D871-48BF-8250-470F7098F519}" dt="2021-07-09T16:46:20.124" v="10969" actId="478"/>
          <ac:spMkLst>
            <pc:docMk/>
            <pc:sldMk cId="1914375859" sldId="282"/>
            <ac:spMk id="11" creationId="{820EFB98-A734-4073-842A-859A5BC12714}"/>
          </ac:spMkLst>
        </pc:spChg>
        <pc:spChg chg="del mod">
          <ac:chgData name="Bruno Almeida" userId="3a2dea7c-8a39-42c0-9d27-dfb182259bf4" providerId="ADAL" clId="{16D6866F-D871-48BF-8250-470F7098F519}" dt="2021-07-09T17:07:49.464" v="11049" actId="21"/>
          <ac:spMkLst>
            <pc:docMk/>
            <pc:sldMk cId="1914375859" sldId="282"/>
            <ac:spMk id="13" creationId="{C1D23275-C2AC-47EB-8FDB-1B419334F4DD}"/>
          </ac:spMkLst>
        </pc:spChg>
        <pc:spChg chg="del">
          <ac:chgData name="Bruno Almeida" userId="3a2dea7c-8a39-42c0-9d27-dfb182259bf4" providerId="ADAL" clId="{16D6866F-D871-48BF-8250-470F7098F519}" dt="2021-07-09T16:46:23.783" v="10970" actId="478"/>
          <ac:spMkLst>
            <pc:docMk/>
            <pc:sldMk cId="1914375859" sldId="282"/>
            <ac:spMk id="168" creationId="{D7A0FBE3-8AED-4A98-9E5D-2CCFC3EE17BC}"/>
          </ac:spMkLst>
        </pc:spChg>
        <pc:spChg chg="del mod">
          <ac:chgData name="Bruno Almeida" userId="3a2dea7c-8a39-42c0-9d27-dfb182259bf4" providerId="ADAL" clId="{16D6866F-D871-48BF-8250-470F7098F519}" dt="2021-07-09T17:07:32.182" v="11046" actId="21"/>
          <ac:spMkLst>
            <pc:docMk/>
            <pc:sldMk cId="1914375859" sldId="282"/>
            <ac:spMk id="171" creationId="{22D10923-DC93-49C3-9911-F19CA3BDAB75}"/>
          </ac:spMkLst>
        </pc:spChg>
      </pc:sldChg>
      <pc:sldChg chg="addSp delSp modSp add del mod">
        <pc:chgData name="Bruno Almeida" userId="3a2dea7c-8a39-42c0-9d27-dfb182259bf4" providerId="ADAL" clId="{16D6866F-D871-48BF-8250-470F7098F519}" dt="2021-07-11T15:20:37.909" v="17807" actId="47"/>
        <pc:sldMkLst>
          <pc:docMk/>
          <pc:sldMk cId="3829683734" sldId="283"/>
        </pc:sldMkLst>
        <pc:spChg chg="add mod ord">
          <ac:chgData name="Bruno Almeida" userId="3a2dea7c-8a39-42c0-9d27-dfb182259bf4" providerId="ADAL" clId="{16D6866F-D871-48BF-8250-470F7098F519}" dt="2021-07-11T13:59:48.214" v="12464" actId="1076"/>
          <ac:spMkLst>
            <pc:docMk/>
            <pc:sldMk cId="3829683734" sldId="283"/>
            <ac:spMk id="7" creationId="{65AECF2F-6093-4FBF-A155-A466ECD71596}"/>
          </ac:spMkLst>
        </pc:spChg>
        <pc:spChg chg="add mod">
          <ac:chgData name="Bruno Almeida" userId="3a2dea7c-8a39-42c0-9d27-dfb182259bf4" providerId="ADAL" clId="{16D6866F-D871-48BF-8250-470F7098F519}" dt="2021-07-09T17:19:57.261" v="11139" actId="1076"/>
          <ac:spMkLst>
            <pc:docMk/>
            <pc:sldMk cId="3829683734" sldId="283"/>
            <ac:spMk id="8" creationId="{1BDE94B9-CBC8-4068-B987-37DC95BB7E33}"/>
          </ac:spMkLst>
        </pc:spChg>
        <pc:spChg chg="del">
          <ac:chgData name="Bruno Almeida" userId="3a2dea7c-8a39-42c0-9d27-dfb182259bf4" providerId="ADAL" clId="{16D6866F-D871-48BF-8250-470F7098F519}" dt="2021-07-09T17:07:52.928" v="11050" actId="478"/>
          <ac:spMkLst>
            <pc:docMk/>
            <pc:sldMk cId="3829683734" sldId="283"/>
            <ac:spMk id="13" creationId="{C1D23275-C2AC-47EB-8FDB-1B419334F4DD}"/>
          </ac:spMkLst>
        </pc:spChg>
        <pc:picChg chg="del">
          <ac:chgData name="Bruno Almeida" userId="3a2dea7c-8a39-42c0-9d27-dfb182259bf4" providerId="ADAL" clId="{16D6866F-D871-48BF-8250-470F7098F519}" dt="2021-07-09T17:07:36.596" v="11048" actId="478"/>
          <ac:picMkLst>
            <pc:docMk/>
            <pc:sldMk cId="3829683734" sldId="283"/>
            <ac:picMk id="5" creationId="{F2736656-D227-4D53-9EF0-F1875AC3E4D9}"/>
          </ac:picMkLst>
        </pc:picChg>
        <pc:picChg chg="add del">
          <ac:chgData name="Bruno Almeida" userId="3a2dea7c-8a39-42c0-9d27-dfb182259bf4" providerId="ADAL" clId="{16D6866F-D871-48BF-8250-470F7098F519}" dt="2021-07-09T17:16:28.396" v="11056" actId="478"/>
          <ac:picMkLst>
            <pc:docMk/>
            <pc:sldMk cId="3829683734" sldId="283"/>
            <ac:picMk id="6" creationId="{8A002571-9ABB-4DD9-9EFC-C61B383B24B2}"/>
          </ac:picMkLst>
        </pc:picChg>
        <pc:picChg chg="add mod">
          <ac:chgData name="Bruno Almeida" userId="3a2dea7c-8a39-42c0-9d27-dfb182259bf4" providerId="ADAL" clId="{16D6866F-D871-48BF-8250-470F7098F519}" dt="2021-07-09T17:17:21.315" v="11062" actId="1076"/>
          <ac:picMkLst>
            <pc:docMk/>
            <pc:sldMk cId="3829683734" sldId="283"/>
            <ac:picMk id="10" creationId="{06633031-C65B-4DAF-9BA7-93266C44A56F}"/>
          </ac:picMkLst>
        </pc:picChg>
      </pc:sldChg>
      <pc:sldChg chg="modSp add del mod">
        <pc:chgData name="Bruno Almeida" userId="3a2dea7c-8a39-42c0-9d27-dfb182259bf4" providerId="ADAL" clId="{16D6866F-D871-48BF-8250-470F7098F519}" dt="2021-07-11T12:50:40.549" v="11661" actId="47"/>
        <pc:sldMkLst>
          <pc:docMk/>
          <pc:sldMk cId="2902887908" sldId="284"/>
        </pc:sldMkLst>
        <pc:spChg chg="mod">
          <ac:chgData name="Bruno Almeida" userId="3a2dea7c-8a39-42c0-9d27-dfb182259bf4" providerId="ADAL" clId="{16D6866F-D871-48BF-8250-470F7098F519}" dt="2021-07-11T12:44:54.131" v="11590" actId="404"/>
          <ac:spMkLst>
            <pc:docMk/>
            <pc:sldMk cId="2902887908" sldId="284"/>
            <ac:spMk id="10" creationId="{892E294D-2456-4B58-8806-6C0ED5684C94}"/>
          </ac:spMkLst>
        </pc:spChg>
        <pc:spChg chg="mod">
          <ac:chgData name="Bruno Almeida" userId="3a2dea7c-8a39-42c0-9d27-dfb182259bf4" providerId="ADAL" clId="{16D6866F-D871-48BF-8250-470F7098F519}" dt="2021-07-11T10:55:35.932" v="11245" actId="1076"/>
          <ac:spMkLst>
            <pc:docMk/>
            <pc:sldMk cId="2902887908" sldId="284"/>
            <ac:spMk id="13" creationId="{C1D23275-C2AC-47EB-8FDB-1B419334F4DD}"/>
          </ac:spMkLst>
        </pc:spChg>
      </pc:sldChg>
      <pc:sldChg chg="addSp delSp modSp add mod modAnim modNotesTx">
        <pc:chgData name="Bruno Almeida" userId="3a2dea7c-8a39-42c0-9d27-dfb182259bf4" providerId="ADAL" clId="{16D6866F-D871-48BF-8250-470F7098F519}" dt="2021-07-11T17:59:23.248" v="30446" actId="20577"/>
        <pc:sldMkLst>
          <pc:docMk/>
          <pc:sldMk cId="359123464" sldId="285"/>
        </pc:sldMkLst>
        <pc:spChg chg="add del mod ord">
          <ac:chgData name="Bruno Almeida" userId="3a2dea7c-8a39-42c0-9d27-dfb182259bf4" providerId="ADAL" clId="{16D6866F-D871-48BF-8250-470F7098F519}" dt="2021-07-11T13:00:43.516" v="11817" actId="478"/>
          <ac:spMkLst>
            <pc:docMk/>
            <pc:sldMk cId="359123464" sldId="285"/>
            <ac:spMk id="6" creationId="{1B45966D-38F5-4170-8F69-1BFA55A5D2EE}"/>
          </ac:spMkLst>
        </pc:spChg>
        <pc:spChg chg="add mod">
          <ac:chgData name="Bruno Almeida" userId="3a2dea7c-8a39-42c0-9d27-dfb182259bf4" providerId="ADAL" clId="{16D6866F-D871-48BF-8250-470F7098F519}" dt="2021-07-11T13:20:59.843" v="12101" actId="1076"/>
          <ac:spMkLst>
            <pc:docMk/>
            <pc:sldMk cId="359123464" sldId="285"/>
            <ac:spMk id="7" creationId="{7860FE46-FFC0-462C-9D53-177248DB5A02}"/>
          </ac:spMkLst>
        </pc:spChg>
        <pc:spChg chg="add del mod">
          <ac:chgData name="Bruno Almeida" userId="3a2dea7c-8a39-42c0-9d27-dfb182259bf4" providerId="ADAL" clId="{16D6866F-D871-48BF-8250-470F7098F519}" dt="2021-07-11T17:42:00.566" v="28212" actId="20577"/>
          <ac:spMkLst>
            <pc:docMk/>
            <pc:sldMk cId="359123464" sldId="285"/>
            <ac:spMk id="10" creationId="{892E294D-2456-4B58-8806-6C0ED5684C94}"/>
          </ac:spMkLst>
        </pc:spChg>
        <pc:spChg chg="add del mod">
          <ac:chgData name="Bruno Almeida" userId="3a2dea7c-8a39-42c0-9d27-dfb182259bf4" providerId="ADAL" clId="{16D6866F-D871-48BF-8250-470F7098F519}" dt="2021-07-11T12:53:36.450" v="11674" actId="478"/>
          <ac:spMkLst>
            <pc:docMk/>
            <pc:sldMk cId="359123464" sldId="285"/>
            <ac:spMk id="11" creationId="{546FB98C-DF95-4377-BC30-FCD5C505FCEA}"/>
          </ac:spMkLst>
        </pc:spChg>
        <pc:spChg chg="add del mod">
          <ac:chgData name="Bruno Almeida" userId="3a2dea7c-8a39-42c0-9d27-dfb182259bf4" providerId="ADAL" clId="{16D6866F-D871-48BF-8250-470F7098F519}" dt="2021-07-11T12:53:39.358" v="11675" actId="478"/>
          <ac:spMkLst>
            <pc:docMk/>
            <pc:sldMk cId="359123464" sldId="285"/>
            <ac:spMk id="12" creationId="{3705E32B-FD48-47F9-BAF3-BDC333C1A398}"/>
          </ac:spMkLst>
        </pc:spChg>
        <pc:spChg chg="mod">
          <ac:chgData name="Bruno Almeida" userId="3a2dea7c-8a39-42c0-9d27-dfb182259bf4" providerId="ADAL" clId="{16D6866F-D871-48BF-8250-470F7098F519}" dt="2021-07-11T13:16:16.715" v="12063" actId="1076"/>
          <ac:spMkLst>
            <pc:docMk/>
            <pc:sldMk cId="359123464" sldId="285"/>
            <ac:spMk id="13" creationId="{C1D23275-C2AC-47EB-8FDB-1B419334F4DD}"/>
          </ac:spMkLst>
        </pc:spChg>
        <pc:spChg chg="add mod">
          <ac:chgData name="Bruno Almeida" userId="3a2dea7c-8a39-42c0-9d27-dfb182259bf4" providerId="ADAL" clId="{16D6866F-D871-48BF-8250-470F7098F519}" dt="2021-07-11T13:20:59.843" v="12101" actId="1076"/>
          <ac:spMkLst>
            <pc:docMk/>
            <pc:sldMk cId="359123464" sldId="285"/>
            <ac:spMk id="14" creationId="{EB01CB04-A282-49AA-B9B2-9E6A9278209B}"/>
          </ac:spMkLst>
        </pc:spChg>
        <pc:spChg chg="add mod ord">
          <ac:chgData name="Bruno Almeida" userId="3a2dea7c-8a39-42c0-9d27-dfb182259bf4" providerId="ADAL" clId="{16D6866F-D871-48BF-8250-470F7098F519}" dt="2021-07-11T13:20:59.843" v="12101" actId="1076"/>
          <ac:spMkLst>
            <pc:docMk/>
            <pc:sldMk cId="359123464" sldId="285"/>
            <ac:spMk id="15" creationId="{B0FF3D7C-7FCA-4A64-9E51-04900E63E4C1}"/>
          </ac:spMkLst>
        </pc:spChg>
        <pc:spChg chg="add mod">
          <ac:chgData name="Bruno Almeida" userId="3a2dea7c-8a39-42c0-9d27-dfb182259bf4" providerId="ADAL" clId="{16D6866F-D871-48BF-8250-470F7098F519}" dt="2021-07-11T13:20:59.843" v="12101" actId="1076"/>
          <ac:spMkLst>
            <pc:docMk/>
            <pc:sldMk cId="359123464" sldId="285"/>
            <ac:spMk id="16" creationId="{6CFC6C68-A1D7-4839-AC20-FEB417C3889C}"/>
          </ac:spMkLst>
        </pc:spChg>
        <pc:spChg chg="add mod">
          <ac:chgData name="Bruno Almeida" userId="3a2dea7c-8a39-42c0-9d27-dfb182259bf4" providerId="ADAL" clId="{16D6866F-D871-48BF-8250-470F7098F519}" dt="2021-07-11T13:20:59.843" v="12101" actId="1076"/>
          <ac:spMkLst>
            <pc:docMk/>
            <pc:sldMk cId="359123464" sldId="285"/>
            <ac:spMk id="17" creationId="{30123306-EE99-4288-AD02-C0D89B30AAED}"/>
          </ac:spMkLst>
        </pc:spChg>
        <pc:spChg chg="add mod">
          <ac:chgData name="Bruno Almeida" userId="3a2dea7c-8a39-42c0-9d27-dfb182259bf4" providerId="ADAL" clId="{16D6866F-D871-48BF-8250-470F7098F519}" dt="2021-07-11T13:20:59.843" v="12101" actId="1076"/>
          <ac:spMkLst>
            <pc:docMk/>
            <pc:sldMk cId="359123464" sldId="285"/>
            <ac:spMk id="18" creationId="{5D9720EE-96C8-43D5-AAA6-3575CF41CBDA}"/>
          </ac:spMkLst>
        </pc:spChg>
        <pc:spChg chg="add mod">
          <ac:chgData name="Bruno Almeida" userId="3a2dea7c-8a39-42c0-9d27-dfb182259bf4" providerId="ADAL" clId="{16D6866F-D871-48BF-8250-470F7098F519}" dt="2021-07-11T13:20:59.843" v="12101" actId="1076"/>
          <ac:spMkLst>
            <pc:docMk/>
            <pc:sldMk cId="359123464" sldId="285"/>
            <ac:spMk id="19" creationId="{22E70B6A-032D-4B39-B282-DCC2E0F2A4B7}"/>
          </ac:spMkLst>
        </pc:spChg>
        <pc:spChg chg="add mod">
          <ac:chgData name="Bruno Almeida" userId="3a2dea7c-8a39-42c0-9d27-dfb182259bf4" providerId="ADAL" clId="{16D6866F-D871-48BF-8250-470F7098F519}" dt="2021-07-11T13:20:59.843" v="12101" actId="1076"/>
          <ac:spMkLst>
            <pc:docMk/>
            <pc:sldMk cId="359123464" sldId="285"/>
            <ac:spMk id="28" creationId="{EC580B7D-9FE5-40E4-9290-5D0C309A4EB2}"/>
          </ac:spMkLst>
        </pc:spChg>
        <pc:spChg chg="add mod">
          <ac:chgData name="Bruno Almeida" userId="3a2dea7c-8a39-42c0-9d27-dfb182259bf4" providerId="ADAL" clId="{16D6866F-D871-48BF-8250-470F7098F519}" dt="2021-07-11T13:20:59.843" v="12101" actId="1076"/>
          <ac:spMkLst>
            <pc:docMk/>
            <pc:sldMk cId="359123464" sldId="285"/>
            <ac:spMk id="29" creationId="{50CF279D-8F5E-4C95-BE0F-2D07B30E3746}"/>
          </ac:spMkLst>
        </pc:spChg>
        <pc:spChg chg="add mod">
          <ac:chgData name="Bruno Almeida" userId="3a2dea7c-8a39-42c0-9d27-dfb182259bf4" providerId="ADAL" clId="{16D6866F-D871-48BF-8250-470F7098F519}" dt="2021-07-11T13:40:49.553" v="12301" actId="1076"/>
          <ac:spMkLst>
            <pc:docMk/>
            <pc:sldMk cId="359123464" sldId="285"/>
            <ac:spMk id="39" creationId="{D49EA42B-CF38-4EFE-8138-CE1E6452C208}"/>
          </ac:spMkLst>
        </pc:spChg>
        <pc:spChg chg="add del mod">
          <ac:chgData name="Bruno Almeida" userId="3a2dea7c-8a39-42c0-9d27-dfb182259bf4" providerId="ADAL" clId="{16D6866F-D871-48BF-8250-470F7098F519}" dt="2021-07-11T13:16:48.049" v="12069" actId="478"/>
          <ac:spMkLst>
            <pc:docMk/>
            <pc:sldMk cId="359123464" sldId="285"/>
            <ac:spMk id="40" creationId="{DFC989BC-E372-417B-8793-6AB68C184322}"/>
          </ac:spMkLst>
        </pc:spChg>
        <pc:spChg chg="add mod">
          <ac:chgData name="Bruno Almeida" userId="3a2dea7c-8a39-42c0-9d27-dfb182259bf4" providerId="ADAL" clId="{16D6866F-D871-48BF-8250-470F7098F519}" dt="2021-07-11T14:03:04.902" v="12469" actId="20577"/>
          <ac:spMkLst>
            <pc:docMk/>
            <pc:sldMk cId="359123464" sldId="285"/>
            <ac:spMk id="42" creationId="{B9C0EC13-588D-423B-BC7F-0248E9834BC7}"/>
          </ac:spMkLst>
        </pc:spChg>
        <pc:spChg chg="add mod ord">
          <ac:chgData name="Bruno Almeida" userId="3a2dea7c-8a39-42c0-9d27-dfb182259bf4" providerId="ADAL" clId="{16D6866F-D871-48BF-8250-470F7098F519}" dt="2021-07-11T13:20:59.843" v="12101" actId="1076"/>
          <ac:spMkLst>
            <pc:docMk/>
            <pc:sldMk cId="359123464" sldId="285"/>
            <ac:spMk id="43" creationId="{59418218-BDCA-487D-B79F-8F621EA24AF3}"/>
          </ac:spMkLst>
        </pc:spChg>
        <pc:spChg chg="add del mod">
          <ac:chgData name="Bruno Almeida" userId="3a2dea7c-8a39-42c0-9d27-dfb182259bf4" providerId="ADAL" clId="{16D6866F-D871-48BF-8250-470F7098F519}" dt="2021-07-11T13:22:10.499" v="12110" actId="478"/>
          <ac:spMkLst>
            <pc:docMk/>
            <pc:sldMk cId="359123464" sldId="285"/>
            <ac:spMk id="53" creationId="{0C714139-0023-4688-B3A2-9A9AAE7A9654}"/>
          </ac:spMkLst>
        </pc:spChg>
        <pc:spChg chg="add del mod">
          <ac:chgData name="Bruno Almeida" userId="3a2dea7c-8a39-42c0-9d27-dfb182259bf4" providerId="ADAL" clId="{16D6866F-D871-48BF-8250-470F7098F519}" dt="2021-07-11T13:22:11.404" v="12111" actId="478"/>
          <ac:spMkLst>
            <pc:docMk/>
            <pc:sldMk cId="359123464" sldId="285"/>
            <ac:spMk id="54" creationId="{568F2CA3-1A42-4445-BFC6-18CEA966D238}"/>
          </ac:spMkLst>
        </pc:spChg>
        <pc:spChg chg="add mod">
          <ac:chgData name="Bruno Almeida" userId="3a2dea7c-8a39-42c0-9d27-dfb182259bf4" providerId="ADAL" clId="{16D6866F-D871-48BF-8250-470F7098F519}" dt="2021-07-11T14:03:19.513" v="12474" actId="14100"/>
          <ac:spMkLst>
            <pc:docMk/>
            <pc:sldMk cId="359123464" sldId="285"/>
            <ac:spMk id="55" creationId="{C35E7D14-25C2-4D82-8356-CD45B2513A7A}"/>
          </ac:spMkLst>
        </pc:spChg>
        <pc:spChg chg="add mod">
          <ac:chgData name="Bruno Almeida" userId="3a2dea7c-8a39-42c0-9d27-dfb182259bf4" providerId="ADAL" clId="{16D6866F-D871-48BF-8250-470F7098F519}" dt="2021-07-11T14:03:15.836" v="12473" actId="20577"/>
          <ac:spMkLst>
            <pc:docMk/>
            <pc:sldMk cId="359123464" sldId="285"/>
            <ac:spMk id="56" creationId="{7A1A6CC2-14CD-4A11-8F94-B9479692F6E1}"/>
          </ac:spMkLst>
        </pc:spChg>
        <pc:spChg chg="add mod">
          <ac:chgData name="Bruno Almeida" userId="3a2dea7c-8a39-42c0-9d27-dfb182259bf4" providerId="ADAL" clId="{16D6866F-D871-48BF-8250-470F7098F519}" dt="2021-07-11T13:22:40.892" v="12118" actId="14100"/>
          <ac:spMkLst>
            <pc:docMk/>
            <pc:sldMk cId="359123464" sldId="285"/>
            <ac:spMk id="57" creationId="{EFBA3AE2-D6B1-4B78-9DDC-8CC0B61FA25F}"/>
          </ac:spMkLst>
        </pc:spChg>
        <pc:spChg chg="add mod">
          <ac:chgData name="Bruno Almeida" userId="3a2dea7c-8a39-42c0-9d27-dfb182259bf4" providerId="ADAL" clId="{16D6866F-D871-48BF-8250-470F7098F519}" dt="2021-07-11T13:22:37.280" v="12117" actId="14100"/>
          <ac:spMkLst>
            <pc:docMk/>
            <pc:sldMk cId="359123464" sldId="285"/>
            <ac:spMk id="58" creationId="{CDD91811-9F3B-4D13-A4FC-C7EEBF135491}"/>
          </ac:spMkLst>
        </pc:spChg>
        <pc:spChg chg="add mod">
          <ac:chgData name="Bruno Almeida" userId="3a2dea7c-8a39-42c0-9d27-dfb182259bf4" providerId="ADAL" clId="{16D6866F-D871-48BF-8250-470F7098F519}" dt="2021-07-11T13:41:38.533" v="12309" actId="2085"/>
          <ac:spMkLst>
            <pc:docMk/>
            <pc:sldMk cId="359123464" sldId="285"/>
            <ac:spMk id="59" creationId="{42BD1CDA-9758-4D56-9CE5-F9DCC7720965}"/>
          </ac:spMkLst>
        </pc:spChg>
        <pc:spChg chg="add mod">
          <ac:chgData name="Bruno Almeida" userId="3a2dea7c-8a39-42c0-9d27-dfb182259bf4" providerId="ADAL" clId="{16D6866F-D871-48BF-8250-470F7098F519}" dt="2021-07-11T14:03:25.507" v="12476" actId="20577"/>
          <ac:spMkLst>
            <pc:docMk/>
            <pc:sldMk cId="359123464" sldId="285"/>
            <ac:spMk id="60" creationId="{4345EA19-D835-4196-8010-183237EC3E8B}"/>
          </ac:spMkLst>
        </pc:spChg>
        <pc:spChg chg="add mod">
          <ac:chgData name="Bruno Almeida" userId="3a2dea7c-8a39-42c0-9d27-dfb182259bf4" providerId="ADAL" clId="{16D6866F-D871-48BF-8250-470F7098F519}" dt="2021-07-11T13:29:30.113" v="12176" actId="1076"/>
          <ac:spMkLst>
            <pc:docMk/>
            <pc:sldMk cId="359123464" sldId="285"/>
            <ac:spMk id="61" creationId="{4F519357-F3B2-4AAB-8CD3-02B5488D1A7F}"/>
          </ac:spMkLst>
        </pc:spChg>
        <pc:spChg chg="add mod">
          <ac:chgData name="Bruno Almeida" userId="3a2dea7c-8a39-42c0-9d27-dfb182259bf4" providerId="ADAL" clId="{16D6866F-D871-48BF-8250-470F7098F519}" dt="2021-07-11T13:33:27.917" v="12198" actId="1076"/>
          <ac:spMkLst>
            <pc:docMk/>
            <pc:sldMk cId="359123464" sldId="285"/>
            <ac:spMk id="64" creationId="{DBF5389A-E397-42A4-B325-11E07185F95E}"/>
          </ac:spMkLst>
        </pc:spChg>
        <pc:spChg chg="add del mod">
          <ac:chgData name="Bruno Almeida" userId="3a2dea7c-8a39-42c0-9d27-dfb182259bf4" providerId="ADAL" clId="{16D6866F-D871-48BF-8250-470F7098F519}" dt="2021-07-11T13:34:28.601" v="12203" actId="478"/>
          <ac:spMkLst>
            <pc:docMk/>
            <pc:sldMk cId="359123464" sldId="285"/>
            <ac:spMk id="69" creationId="{976B54FF-A002-4375-98F6-BE5E2F74783C}"/>
          </ac:spMkLst>
        </pc:spChg>
        <pc:spChg chg="add del mod">
          <ac:chgData name="Bruno Almeida" userId="3a2dea7c-8a39-42c0-9d27-dfb182259bf4" providerId="ADAL" clId="{16D6866F-D871-48BF-8250-470F7098F519}" dt="2021-07-11T13:34:29.465" v="12204" actId="478"/>
          <ac:spMkLst>
            <pc:docMk/>
            <pc:sldMk cId="359123464" sldId="285"/>
            <ac:spMk id="70" creationId="{49117448-DD3D-4D35-BB8D-DDB48D1990A2}"/>
          </ac:spMkLst>
        </pc:spChg>
        <pc:spChg chg="add del">
          <ac:chgData name="Bruno Almeida" userId="3a2dea7c-8a39-42c0-9d27-dfb182259bf4" providerId="ADAL" clId="{16D6866F-D871-48BF-8250-470F7098F519}" dt="2021-07-11T13:36:54.894" v="12245" actId="478"/>
          <ac:spMkLst>
            <pc:docMk/>
            <pc:sldMk cId="359123464" sldId="285"/>
            <ac:spMk id="82" creationId="{2119ADE2-A4F9-4350-A9A6-A27E588B95E2}"/>
          </ac:spMkLst>
        </pc:spChg>
        <pc:spChg chg="add mod ord">
          <ac:chgData name="Bruno Almeida" userId="3a2dea7c-8a39-42c0-9d27-dfb182259bf4" providerId="ADAL" clId="{16D6866F-D871-48BF-8250-470F7098F519}" dt="2021-07-11T13:44:11.070" v="12322" actId="170"/>
          <ac:spMkLst>
            <pc:docMk/>
            <pc:sldMk cId="359123464" sldId="285"/>
            <ac:spMk id="89" creationId="{AFBEE815-8579-4A30-878B-F2905AD3C681}"/>
          </ac:spMkLst>
        </pc:spChg>
        <pc:spChg chg="add mod">
          <ac:chgData name="Bruno Almeida" userId="3a2dea7c-8a39-42c0-9d27-dfb182259bf4" providerId="ADAL" clId="{16D6866F-D871-48BF-8250-470F7098F519}" dt="2021-07-11T13:37:57.861" v="12277" actId="1076"/>
          <ac:spMkLst>
            <pc:docMk/>
            <pc:sldMk cId="359123464" sldId="285"/>
            <ac:spMk id="90" creationId="{62CC2EDB-A6E5-4025-A197-91D1609D883D}"/>
          </ac:spMkLst>
        </pc:spChg>
        <pc:spChg chg="add mod">
          <ac:chgData name="Bruno Almeida" userId="3a2dea7c-8a39-42c0-9d27-dfb182259bf4" providerId="ADAL" clId="{16D6866F-D871-48BF-8250-470F7098F519}" dt="2021-07-11T13:40:29.095" v="12297" actId="1076"/>
          <ac:spMkLst>
            <pc:docMk/>
            <pc:sldMk cId="359123464" sldId="285"/>
            <ac:spMk id="95" creationId="{272A0CB3-8457-4E22-9E2C-08535FF016A4}"/>
          </ac:spMkLst>
        </pc:spChg>
        <pc:spChg chg="add del mod">
          <ac:chgData name="Bruno Almeida" userId="3a2dea7c-8a39-42c0-9d27-dfb182259bf4" providerId="ADAL" clId="{16D6866F-D871-48BF-8250-470F7098F519}" dt="2021-07-11T13:43:26.579" v="12313"/>
          <ac:spMkLst>
            <pc:docMk/>
            <pc:sldMk cId="359123464" sldId="285"/>
            <ac:spMk id="100" creationId="{B0ACB9BF-0CB0-4DEF-9338-9DB41E769624}"/>
          </ac:spMkLst>
        </pc:spChg>
        <pc:spChg chg="add del mod ord">
          <ac:chgData name="Bruno Almeida" userId="3a2dea7c-8a39-42c0-9d27-dfb182259bf4" providerId="ADAL" clId="{16D6866F-D871-48BF-8250-470F7098F519}" dt="2021-07-11T13:44:24.157" v="12323" actId="478"/>
          <ac:spMkLst>
            <pc:docMk/>
            <pc:sldMk cId="359123464" sldId="285"/>
            <ac:spMk id="101" creationId="{24ACF01E-C196-4932-A75D-97C121F2D6E1}"/>
          </ac:spMkLst>
        </pc:spChg>
        <pc:cxnChg chg="add del mod">
          <ac:chgData name="Bruno Almeida" userId="3a2dea7c-8a39-42c0-9d27-dfb182259bf4" providerId="ADAL" clId="{16D6866F-D871-48BF-8250-470F7098F519}" dt="2021-07-11T12:57:45.560" v="11761" actId="478"/>
          <ac:cxnSpMkLst>
            <pc:docMk/>
            <pc:sldMk cId="359123464" sldId="285"/>
            <ac:cxnSpMk id="5" creationId="{72ADA370-BC81-483C-A724-D4BB3E80C698}"/>
          </ac:cxnSpMkLst>
        </pc:cxnChg>
        <pc:cxnChg chg="add del mod">
          <ac:chgData name="Bruno Almeida" userId="3a2dea7c-8a39-42c0-9d27-dfb182259bf4" providerId="ADAL" clId="{16D6866F-D871-48BF-8250-470F7098F519}" dt="2021-07-11T12:57:46.730" v="11762" actId="478"/>
          <ac:cxnSpMkLst>
            <pc:docMk/>
            <pc:sldMk cId="359123464" sldId="285"/>
            <ac:cxnSpMk id="9" creationId="{51342ECC-4980-48C0-A7D9-3763E7E90D3C}"/>
          </ac:cxnSpMkLst>
        </pc:cxnChg>
        <pc:cxnChg chg="add mod">
          <ac:chgData name="Bruno Almeida" userId="3a2dea7c-8a39-42c0-9d27-dfb182259bf4" providerId="ADAL" clId="{16D6866F-D871-48BF-8250-470F7098F519}" dt="2021-07-11T13:20:59.843" v="12101" actId="1076"/>
          <ac:cxnSpMkLst>
            <pc:docMk/>
            <pc:sldMk cId="359123464" sldId="285"/>
            <ac:cxnSpMk id="21" creationId="{7DAB9049-8564-423D-9EE6-F82326D6C333}"/>
          </ac:cxnSpMkLst>
        </pc:cxnChg>
        <pc:cxnChg chg="add mod">
          <ac:chgData name="Bruno Almeida" userId="3a2dea7c-8a39-42c0-9d27-dfb182259bf4" providerId="ADAL" clId="{16D6866F-D871-48BF-8250-470F7098F519}" dt="2021-07-11T13:20:59.843" v="12101" actId="1076"/>
          <ac:cxnSpMkLst>
            <pc:docMk/>
            <pc:sldMk cId="359123464" sldId="285"/>
            <ac:cxnSpMk id="27" creationId="{EE4D2047-E469-4649-AB19-9F10A1A9C443}"/>
          </ac:cxnSpMkLst>
        </pc:cxnChg>
        <pc:cxnChg chg="add mod">
          <ac:chgData name="Bruno Almeida" userId="3a2dea7c-8a39-42c0-9d27-dfb182259bf4" providerId="ADAL" clId="{16D6866F-D871-48BF-8250-470F7098F519}" dt="2021-07-11T13:20:59.843" v="12101" actId="1076"/>
          <ac:cxnSpMkLst>
            <pc:docMk/>
            <pc:sldMk cId="359123464" sldId="285"/>
            <ac:cxnSpMk id="38" creationId="{FEB6DEF4-0E75-43A6-A77C-560B3F7A2D4A}"/>
          </ac:cxnSpMkLst>
        </pc:cxnChg>
        <pc:cxnChg chg="add del mod">
          <ac:chgData name="Bruno Almeida" userId="3a2dea7c-8a39-42c0-9d27-dfb182259bf4" providerId="ADAL" clId="{16D6866F-D871-48BF-8250-470F7098F519}" dt="2021-07-11T13:35:32.410" v="12230" actId="478"/>
          <ac:cxnSpMkLst>
            <pc:docMk/>
            <pc:sldMk cId="359123464" sldId="285"/>
            <ac:cxnSpMk id="45" creationId="{F9B6FDEC-34EE-4EEC-A698-EAA13E98F3D5}"/>
          </ac:cxnSpMkLst>
        </pc:cxnChg>
        <pc:cxnChg chg="add del mod">
          <ac:chgData name="Bruno Almeida" userId="3a2dea7c-8a39-42c0-9d27-dfb182259bf4" providerId="ADAL" clId="{16D6866F-D871-48BF-8250-470F7098F519}" dt="2021-07-11T13:38:37.317" v="12279" actId="478"/>
          <ac:cxnSpMkLst>
            <pc:docMk/>
            <pc:sldMk cId="359123464" sldId="285"/>
            <ac:cxnSpMk id="48" creationId="{327CED2F-C9DD-48E5-BDF2-0B5D9A1E3111}"/>
          </ac:cxnSpMkLst>
        </pc:cxnChg>
        <pc:cxnChg chg="add mod">
          <ac:chgData name="Bruno Almeida" userId="3a2dea7c-8a39-42c0-9d27-dfb182259bf4" providerId="ADAL" clId="{16D6866F-D871-48BF-8250-470F7098F519}" dt="2021-07-11T14:03:19.513" v="12474" actId="14100"/>
          <ac:cxnSpMkLst>
            <pc:docMk/>
            <pc:sldMk cId="359123464" sldId="285"/>
            <ac:cxnSpMk id="63" creationId="{7C763963-8F49-47B3-8251-9191F5B458C0}"/>
          </ac:cxnSpMkLst>
        </pc:cxnChg>
        <pc:cxnChg chg="add mod">
          <ac:chgData name="Bruno Almeida" userId="3a2dea7c-8a39-42c0-9d27-dfb182259bf4" providerId="ADAL" clId="{16D6866F-D871-48BF-8250-470F7098F519}" dt="2021-07-11T13:33:27.917" v="12198" actId="1076"/>
          <ac:cxnSpMkLst>
            <pc:docMk/>
            <pc:sldMk cId="359123464" sldId="285"/>
            <ac:cxnSpMk id="67" creationId="{E7A6D368-8606-43D2-A944-14EF1FFC6E65}"/>
          </ac:cxnSpMkLst>
        </pc:cxnChg>
        <pc:cxnChg chg="add">
          <ac:chgData name="Bruno Almeida" userId="3a2dea7c-8a39-42c0-9d27-dfb182259bf4" providerId="ADAL" clId="{16D6866F-D871-48BF-8250-470F7098F519}" dt="2021-07-11T13:35:28.860" v="12229" actId="11529"/>
          <ac:cxnSpMkLst>
            <pc:docMk/>
            <pc:sldMk cId="359123464" sldId="285"/>
            <ac:cxnSpMk id="76" creationId="{AD8B4994-C20D-4915-882A-1E5C27A49718}"/>
          </ac:cxnSpMkLst>
        </pc:cxnChg>
        <pc:cxnChg chg="add del mod">
          <ac:chgData name="Bruno Almeida" userId="3a2dea7c-8a39-42c0-9d27-dfb182259bf4" providerId="ADAL" clId="{16D6866F-D871-48BF-8250-470F7098F519}" dt="2021-07-11T13:38:38.167" v="12280" actId="478"/>
          <ac:cxnSpMkLst>
            <pc:docMk/>
            <pc:sldMk cId="359123464" sldId="285"/>
            <ac:cxnSpMk id="78" creationId="{9CD1ABDE-AF72-4857-B934-7CB2D1D302EE}"/>
          </ac:cxnSpMkLst>
        </pc:cxnChg>
        <pc:cxnChg chg="add del mod">
          <ac:chgData name="Bruno Almeida" userId="3a2dea7c-8a39-42c0-9d27-dfb182259bf4" providerId="ADAL" clId="{16D6866F-D871-48BF-8250-470F7098F519}" dt="2021-07-11T13:37:04.035" v="12247" actId="11529"/>
          <ac:cxnSpMkLst>
            <pc:docMk/>
            <pc:sldMk cId="359123464" sldId="285"/>
            <ac:cxnSpMk id="84" creationId="{765268B3-0EEA-4B64-B001-C27CD784E3DA}"/>
          </ac:cxnSpMkLst>
        </pc:cxnChg>
        <pc:cxnChg chg="add mod">
          <ac:chgData name="Bruno Almeida" userId="3a2dea7c-8a39-42c0-9d27-dfb182259bf4" providerId="ADAL" clId="{16D6866F-D871-48BF-8250-470F7098F519}" dt="2021-07-11T14:03:19.513" v="12474" actId="14100"/>
          <ac:cxnSpMkLst>
            <pc:docMk/>
            <pc:sldMk cId="359123464" sldId="285"/>
            <ac:cxnSpMk id="86" creationId="{1E9ED948-A6D8-4BD6-BBBE-13927E024593}"/>
          </ac:cxnSpMkLst>
        </pc:cxnChg>
        <pc:cxnChg chg="add mod">
          <ac:chgData name="Bruno Almeida" userId="3a2dea7c-8a39-42c0-9d27-dfb182259bf4" providerId="ADAL" clId="{16D6866F-D871-48BF-8250-470F7098F519}" dt="2021-07-11T13:37:30.904" v="12251" actId="208"/>
          <ac:cxnSpMkLst>
            <pc:docMk/>
            <pc:sldMk cId="359123464" sldId="285"/>
            <ac:cxnSpMk id="88" creationId="{86501B21-CE7E-4B9B-8B51-33F0C275142C}"/>
          </ac:cxnSpMkLst>
        </pc:cxnChg>
        <pc:cxnChg chg="add del mod">
          <ac:chgData name="Bruno Almeida" userId="3a2dea7c-8a39-42c0-9d27-dfb182259bf4" providerId="ADAL" clId="{16D6866F-D871-48BF-8250-470F7098F519}" dt="2021-07-11T13:39:11.915" v="12288" actId="478"/>
          <ac:cxnSpMkLst>
            <pc:docMk/>
            <pc:sldMk cId="359123464" sldId="285"/>
            <ac:cxnSpMk id="94" creationId="{F1AEC230-66A7-4352-B3E1-388BD746B958}"/>
          </ac:cxnSpMkLst>
        </pc:cxnChg>
        <pc:cxnChg chg="add mod">
          <ac:chgData name="Bruno Almeida" userId="3a2dea7c-8a39-42c0-9d27-dfb182259bf4" providerId="ADAL" clId="{16D6866F-D871-48BF-8250-470F7098F519}" dt="2021-07-11T13:40:44.195" v="12300" actId="208"/>
          <ac:cxnSpMkLst>
            <pc:docMk/>
            <pc:sldMk cId="359123464" sldId="285"/>
            <ac:cxnSpMk id="97" creationId="{6F998FE8-604A-4CE9-9E36-3647CB95E40C}"/>
          </ac:cxnSpMkLst>
        </pc:cxnChg>
        <pc:cxnChg chg="add mod">
          <ac:chgData name="Bruno Almeida" userId="3a2dea7c-8a39-42c0-9d27-dfb182259bf4" providerId="ADAL" clId="{16D6866F-D871-48BF-8250-470F7098F519}" dt="2021-07-11T13:40:44.195" v="12300" actId="208"/>
          <ac:cxnSpMkLst>
            <pc:docMk/>
            <pc:sldMk cId="359123464" sldId="285"/>
            <ac:cxnSpMk id="99" creationId="{9F350A7F-23E2-4D3F-BFF3-C164F03B8C6C}"/>
          </ac:cxnSpMkLst>
        </pc:cxnChg>
      </pc:sldChg>
      <pc:sldChg chg="addSp delSp modSp add mod modNotesTx">
        <pc:chgData name="Bruno Almeida" userId="3a2dea7c-8a39-42c0-9d27-dfb182259bf4" providerId="ADAL" clId="{16D6866F-D871-48BF-8250-470F7098F519}" dt="2021-07-12T09:52:16.067" v="30727" actId="1076"/>
        <pc:sldMkLst>
          <pc:docMk/>
          <pc:sldMk cId="540909518" sldId="286"/>
        </pc:sldMkLst>
        <pc:spChg chg="del">
          <ac:chgData name="Bruno Almeida" userId="3a2dea7c-8a39-42c0-9d27-dfb182259bf4" providerId="ADAL" clId="{16D6866F-D871-48BF-8250-470F7098F519}" dt="2021-07-12T09:51:45.331" v="30719" actId="478"/>
          <ac:spMkLst>
            <pc:docMk/>
            <pc:sldMk cId="540909518" sldId="286"/>
            <ac:spMk id="11" creationId="{820EFB98-A734-4073-842A-859A5BC12714}"/>
          </ac:spMkLst>
        </pc:spChg>
        <pc:spChg chg="mod">
          <ac:chgData name="Bruno Almeida" userId="3a2dea7c-8a39-42c0-9d27-dfb182259bf4" providerId="ADAL" clId="{16D6866F-D871-48BF-8250-470F7098F519}" dt="2021-07-12T09:51:39.084" v="30717" actId="1076"/>
          <ac:spMkLst>
            <pc:docMk/>
            <pc:sldMk cId="540909518" sldId="286"/>
            <ac:spMk id="13" creationId="{C1D23275-C2AC-47EB-8FDB-1B419334F4DD}"/>
          </ac:spMkLst>
        </pc:spChg>
        <pc:spChg chg="del">
          <ac:chgData name="Bruno Almeida" userId="3a2dea7c-8a39-42c0-9d27-dfb182259bf4" providerId="ADAL" clId="{16D6866F-D871-48BF-8250-470F7098F519}" dt="2021-07-12T09:51:43.187" v="30718" actId="478"/>
          <ac:spMkLst>
            <pc:docMk/>
            <pc:sldMk cId="540909518" sldId="286"/>
            <ac:spMk id="168" creationId="{D7A0FBE3-8AED-4A98-9E5D-2CCFC3EE17BC}"/>
          </ac:spMkLst>
        </pc:spChg>
        <pc:spChg chg="del">
          <ac:chgData name="Bruno Almeida" userId="3a2dea7c-8a39-42c0-9d27-dfb182259bf4" providerId="ADAL" clId="{16D6866F-D871-48BF-8250-470F7098F519}" dt="2021-07-12T09:51:48.677" v="30720" actId="478"/>
          <ac:spMkLst>
            <pc:docMk/>
            <pc:sldMk cId="540909518" sldId="286"/>
            <ac:spMk id="172" creationId="{224F1B2B-DB22-41B3-A579-5990AD55F12E}"/>
          </ac:spMkLst>
        </pc:spChg>
        <pc:picChg chg="add mod">
          <ac:chgData name="Bruno Almeida" userId="3a2dea7c-8a39-42c0-9d27-dfb182259bf4" providerId="ADAL" clId="{16D6866F-D871-48BF-8250-470F7098F519}" dt="2021-07-12T09:52:16.067" v="30727" actId="1076"/>
          <ac:picMkLst>
            <pc:docMk/>
            <pc:sldMk cId="540909518" sldId="286"/>
            <ac:picMk id="5" creationId="{44221FB3-DAC8-4719-9B31-ECF446D7D70C}"/>
          </ac:picMkLst>
        </pc:picChg>
      </pc:sldChg>
      <pc:sldChg chg="new del">
        <pc:chgData name="Bruno Almeida" userId="3a2dea7c-8a39-42c0-9d27-dfb182259bf4" providerId="ADAL" clId="{16D6866F-D871-48BF-8250-470F7098F519}" dt="2021-07-12T09:51:08.622" v="30666" actId="680"/>
        <pc:sldMkLst>
          <pc:docMk/>
          <pc:sldMk cId="3908936553" sldId="286"/>
        </pc:sldMkLst>
      </pc:sldChg>
      <pc:sldChg chg="addSp delSp modSp add mod">
        <pc:chgData name="Bruno Almeida" userId="3a2dea7c-8a39-42c0-9d27-dfb182259bf4" providerId="ADAL" clId="{16D6866F-D871-48BF-8250-470F7098F519}" dt="2021-07-12T09:53:46.895" v="30811" actId="1076"/>
        <pc:sldMkLst>
          <pc:docMk/>
          <pc:sldMk cId="564720507" sldId="287"/>
        </pc:sldMkLst>
        <pc:spChg chg="mod">
          <ac:chgData name="Bruno Almeida" userId="3a2dea7c-8a39-42c0-9d27-dfb182259bf4" providerId="ADAL" clId="{16D6866F-D871-48BF-8250-470F7098F519}" dt="2021-07-12T09:53:46.895" v="30811" actId="1076"/>
          <ac:spMkLst>
            <pc:docMk/>
            <pc:sldMk cId="564720507" sldId="287"/>
            <ac:spMk id="13" creationId="{C1D23275-C2AC-47EB-8FDB-1B419334F4DD}"/>
          </ac:spMkLst>
        </pc:spChg>
        <pc:picChg chg="del">
          <ac:chgData name="Bruno Almeida" userId="3a2dea7c-8a39-42c0-9d27-dfb182259bf4" providerId="ADAL" clId="{16D6866F-D871-48BF-8250-470F7098F519}" dt="2021-07-12T09:52:47.864" v="30789" actId="478"/>
          <ac:picMkLst>
            <pc:docMk/>
            <pc:sldMk cId="564720507" sldId="287"/>
            <ac:picMk id="5" creationId="{44221FB3-DAC8-4719-9B31-ECF446D7D70C}"/>
          </ac:picMkLst>
        </pc:picChg>
        <pc:picChg chg="add mod">
          <ac:chgData name="Bruno Almeida" userId="3a2dea7c-8a39-42c0-9d27-dfb182259bf4" providerId="ADAL" clId="{16D6866F-D871-48BF-8250-470F7098F519}" dt="2021-07-12T09:53:26.011" v="30797" actId="1076"/>
          <ac:picMkLst>
            <pc:docMk/>
            <pc:sldMk cId="564720507" sldId="287"/>
            <ac:picMk id="6" creationId="{2F6E0A07-2126-42F7-A351-689B4D82953F}"/>
          </ac:picMkLst>
        </pc:picChg>
      </pc:sldChg>
      <pc:sldMasterChg chg="addSldLayout delSldLayout">
        <pc:chgData name="Bruno Almeida" userId="3a2dea7c-8a39-42c0-9d27-dfb182259bf4" providerId="ADAL" clId="{16D6866F-D871-48BF-8250-470F7098F519}" dt="2021-07-08T16:54:11.806" v="3024" actId="47"/>
        <pc:sldMasterMkLst>
          <pc:docMk/>
          <pc:sldMasterMk cId="0" sldId="2147483648"/>
        </pc:sldMasterMkLst>
        <pc:sldLayoutChg chg="del">
          <pc:chgData name="Bruno Almeida" userId="3a2dea7c-8a39-42c0-9d27-dfb182259bf4" providerId="ADAL" clId="{16D6866F-D871-48BF-8250-470F7098F519}" dt="2021-06-30T15:41:22.555" v="221" actId="47"/>
          <pc:sldLayoutMkLst>
            <pc:docMk/>
            <pc:sldMasterMk cId="0" sldId="2147483648"/>
            <pc:sldLayoutMk cId="0" sldId="2147483669"/>
          </pc:sldLayoutMkLst>
        </pc:sldLayoutChg>
        <pc:sldLayoutChg chg="add del">
          <pc:chgData name="Bruno Almeida" userId="3a2dea7c-8a39-42c0-9d27-dfb182259bf4" providerId="ADAL" clId="{16D6866F-D871-48BF-8250-470F7098F519}" dt="2021-07-08T16:54:11.806" v="3024" actId="47"/>
          <pc:sldLayoutMkLst>
            <pc:docMk/>
            <pc:sldMasterMk cId="0" sldId="2147483648"/>
            <pc:sldLayoutMk cId="0"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Montserrat"/>
                <a:ea typeface="Montserrat"/>
                <a:cs typeface="Montserrat"/>
                <a:sym typeface="Montserrat"/>
              </a:defRPr>
            </a:lvl1pPr>
            <a:lvl2pPr marL="914400" marR="0" lvl="1" indent="-228600" algn="l" rtl="0">
              <a:spcBef>
                <a:spcPts val="0"/>
              </a:spcBef>
              <a:spcAft>
                <a:spcPts val="0"/>
              </a:spcAft>
              <a:buSzPts val="1400"/>
              <a:buNone/>
              <a:defRPr sz="1400" b="0" i="0" u="none" strike="noStrike" cap="none">
                <a:latin typeface="Montserrat"/>
                <a:ea typeface="Montserrat"/>
                <a:cs typeface="Montserrat"/>
                <a:sym typeface="Montserrat"/>
              </a:defRPr>
            </a:lvl2pPr>
            <a:lvl3pPr marL="1371600" marR="0" lvl="2" indent="-228600" algn="l" rtl="0">
              <a:spcBef>
                <a:spcPts val="0"/>
              </a:spcBef>
              <a:spcAft>
                <a:spcPts val="0"/>
              </a:spcAft>
              <a:buSzPts val="1400"/>
              <a:buNone/>
              <a:defRPr sz="1400" b="0" i="0" u="none" strike="noStrike" cap="none">
                <a:latin typeface="Montserrat"/>
                <a:ea typeface="Montserrat"/>
                <a:cs typeface="Montserrat"/>
                <a:sym typeface="Montserrat"/>
              </a:defRPr>
            </a:lvl3pPr>
            <a:lvl4pPr marL="1828800" marR="0" lvl="3" indent="-228600" algn="l" rtl="0">
              <a:spcBef>
                <a:spcPts val="0"/>
              </a:spcBef>
              <a:spcAft>
                <a:spcPts val="0"/>
              </a:spcAft>
              <a:buSzPts val="1400"/>
              <a:buNone/>
              <a:defRPr sz="1400" b="0" i="0" u="none" strike="noStrike" cap="none">
                <a:latin typeface="Montserrat"/>
                <a:ea typeface="Montserrat"/>
                <a:cs typeface="Montserrat"/>
                <a:sym typeface="Montserrat"/>
              </a:defRPr>
            </a:lvl4pPr>
            <a:lvl5pPr marL="2286000" marR="0" lvl="4" indent="-228600" algn="l" rtl="0">
              <a:spcBef>
                <a:spcPts val="0"/>
              </a:spcBef>
              <a:spcAft>
                <a:spcPts val="0"/>
              </a:spcAft>
              <a:buSzPts val="1400"/>
              <a:buNone/>
              <a:defRPr sz="1400" b="0" i="0" u="none" strike="noStrike" cap="none">
                <a:latin typeface="Montserrat"/>
                <a:ea typeface="Montserrat"/>
                <a:cs typeface="Montserrat"/>
                <a:sym typeface="Montserrat"/>
              </a:defRPr>
            </a:lvl5pPr>
            <a:lvl6pPr marL="2743200" marR="0" lvl="5" indent="-228600" algn="l" rtl="0">
              <a:spcBef>
                <a:spcPts val="0"/>
              </a:spcBef>
              <a:spcAft>
                <a:spcPts val="0"/>
              </a:spcAft>
              <a:buSzPts val="1400"/>
              <a:buNone/>
              <a:defRPr sz="1400" b="0" i="0" u="none" strike="noStrike" cap="none">
                <a:latin typeface="Montserrat"/>
                <a:ea typeface="Montserrat"/>
                <a:cs typeface="Montserrat"/>
                <a:sym typeface="Montserrat"/>
              </a:defRPr>
            </a:lvl6pPr>
            <a:lvl7pPr marL="3200400" marR="0" lvl="6" indent="-228600" algn="l" rtl="0">
              <a:spcBef>
                <a:spcPts val="0"/>
              </a:spcBef>
              <a:spcAft>
                <a:spcPts val="0"/>
              </a:spcAft>
              <a:buSzPts val="1400"/>
              <a:buNone/>
              <a:defRPr sz="1400" b="0" i="0" u="none" strike="noStrike" cap="none">
                <a:latin typeface="Montserrat"/>
                <a:ea typeface="Montserrat"/>
                <a:cs typeface="Montserrat"/>
                <a:sym typeface="Montserrat"/>
              </a:defRPr>
            </a:lvl7pPr>
            <a:lvl8pPr marL="3657600" marR="0" lvl="7" indent="-228600" algn="l" rtl="0">
              <a:spcBef>
                <a:spcPts val="0"/>
              </a:spcBef>
              <a:spcAft>
                <a:spcPts val="0"/>
              </a:spcAft>
              <a:buSzPts val="1400"/>
              <a:buNone/>
              <a:defRPr sz="1400" b="0" i="0" u="none" strike="noStrike" cap="none">
                <a:latin typeface="Montserrat"/>
                <a:ea typeface="Montserrat"/>
                <a:cs typeface="Montserrat"/>
                <a:sym typeface="Montserrat"/>
              </a:defRPr>
            </a:lvl8pPr>
            <a:lvl9pPr marL="4114800" marR="0" lvl="8" indent="-228600" algn="l" rtl="0">
              <a:spcBef>
                <a:spcPts val="0"/>
              </a:spcBef>
              <a:spcAft>
                <a:spcPts val="0"/>
              </a:spcAft>
              <a:buSzPts val="1400"/>
              <a:buNone/>
              <a:defRPr sz="1400" b="0" i="0" u="none" strike="noStrike" cap="none">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0"/>
        <p:cNvGrpSpPr/>
        <p:nvPr/>
      </p:nvGrpSpPr>
      <p:grpSpPr>
        <a:xfrm>
          <a:off x="0" y="0"/>
          <a:ext cx="0" cy="0"/>
          <a:chOff x="0" y="0"/>
          <a:chExt cx="0" cy="0"/>
        </a:xfrm>
      </p:grpSpPr>
      <p:sp>
        <p:nvSpPr>
          <p:cNvPr id="3401" name="Google Shape;340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lgn="just">
              <a:lnSpc>
                <a:spcPct val="150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Bruno Almeida</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am a Research Fellow at ROSSIO Infrastructure, where I’m currently working on </a:t>
            </a:r>
            <a:r>
              <a:rPr lang="en-GB" sz="1800">
                <a:effectLst/>
                <a:latin typeface="Calibri" panose="020F0502020204030204" pitchFamily="34" charset="0"/>
                <a:ea typeface="Calibri" panose="020F0502020204030204" pitchFamily="34" charset="0"/>
                <a:cs typeface="Times New Roman" panose="02020603050405020304" pitchFamily="18" charset="0"/>
              </a:rPr>
              <a:t>the development of controlled vocabularies,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I am also a Researcher of the Linguistics Centre of NOVA University of Lisbon</a:t>
            </a:r>
            <a:r>
              <a:rPr lang="en-GB" sz="1800">
                <a:effectLst/>
                <a:latin typeface="Calibri" panose="020F0502020204030204" pitchFamily="34" charset="0"/>
                <a:ea typeface="Calibri" panose="020F0502020204030204" pitchFamily="34" charset="0"/>
                <a:cs typeface="Times New Roman" panose="02020603050405020304" pitchFamily="18" charset="0"/>
              </a:rPr>
              <a:t>. </a:t>
            </a:r>
            <a:endParaRPr lang="pt-P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02" name="Google Shape;34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36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Gender: qualities attributed socially or culturally based on the sex of the individuals</a:t>
            </a:r>
          </a:p>
          <a:p>
            <a:pPr marL="0" indent="0">
              <a:lnSpc>
                <a:spcPct val="150000"/>
              </a:lnSpc>
              <a:spcBef>
                <a:spcPts val="600"/>
              </a:spcBef>
              <a:spcAft>
                <a:spcPts val="600"/>
              </a:spcAft>
            </a:pPr>
            <a:r>
              <a:rPr lang="en-GB" dirty="0"/>
              <a:t>Multiculturalism: quality of being multicultural.</a:t>
            </a:r>
          </a:p>
        </p:txBody>
      </p:sp>
    </p:spTree>
    <p:extLst>
      <p:ext uri="{BB962C8B-B14F-4D97-AF65-F5344CB8AC3E}">
        <p14:creationId xmlns:p14="http://schemas.microsoft.com/office/powerpoint/2010/main" val="400562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endParaRPr lang="en-GB" dirty="0"/>
          </a:p>
        </p:txBody>
      </p:sp>
    </p:spTree>
    <p:extLst>
      <p:ext uri="{BB962C8B-B14F-4D97-AF65-F5344CB8AC3E}">
        <p14:creationId xmlns:p14="http://schemas.microsoft.com/office/powerpoint/2010/main" val="23404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1"/>
        <p:cNvGrpSpPr/>
        <p:nvPr/>
      </p:nvGrpSpPr>
      <p:grpSpPr>
        <a:xfrm>
          <a:off x="0" y="0"/>
          <a:ext cx="0" cy="0"/>
          <a:chOff x="0" y="0"/>
          <a:chExt cx="0" cy="0"/>
        </a:xfrm>
      </p:grpSpPr>
      <p:sp>
        <p:nvSpPr>
          <p:cNvPr id="3612" name="Google Shape;361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noProof="0" dirty="0"/>
              <a:t>Thank you for your attention.</a:t>
            </a:r>
          </a:p>
        </p:txBody>
      </p:sp>
      <p:sp>
        <p:nvSpPr>
          <p:cNvPr id="3613" name="Google Shape;361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Aft>
                <a:spcPts val="600"/>
              </a:spcAft>
            </a:pPr>
            <a:r>
              <a:rPr lang="en-GB" dirty="0"/>
              <a:t>ROSSIO are the Portuguese representative of DARIAH. It is a research infrastructure that integrates a consortium of 7 academic and cultural heritage institutions:</a:t>
            </a:r>
          </a:p>
        </p:txBody>
      </p:sp>
    </p:spTree>
    <p:extLst>
      <p:ext uri="{BB962C8B-B14F-4D97-AF65-F5344CB8AC3E}">
        <p14:creationId xmlns:p14="http://schemas.microsoft.com/office/powerpoint/2010/main" val="113940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Aft>
                <a:spcPts val="600"/>
              </a:spcAft>
            </a:pPr>
            <a:r>
              <a:rPr lang="en-GB" dirty="0"/>
              <a:t>the NOVA School of Social Sciences and Humanities, which coordinates the consortium, the Directorate-General for Books, Archives and Libraries, the Directorate-General for Cultural Heritage, the </a:t>
            </a:r>
            <a:r>
              <a:rPr lang="en-GB" dirty="0" err="1"/>
              <a:t>Calouste</a:t>
            </a:r>
            <a:r>
              <a:rPr lang="en-GB" dirty="0"/>
              <a:t> </a:t>
            </a:r>
            <a:r>
              <a:rPr lang="en-GB" dirty="0" err="1"/>
              <a:t>Gulbenkian</a:t>
            </a:r>
            <a:r>
              <a:rPr lang="en-GB" dirty="0"/>
              <a:t> Art Library and Archives, the National Theatre D. Maria II, the Lisbon Municipal Archive and the Portuguese Film Archive.</a:t>
            </a:r>
          </a:p>
          <a:p>
            <a:pPr marL="0" indent="0">
              <a:lnSpc>
                <a:spcPct val="150000"/>
              </a:lnSpc>
              <a:spcBef>
                <a:spcPts val="600"/>
              </a:spcBef>
              <a:spcAft>
                <a:spcPts val="600"/>
              </a:spcAft>
            </a:pPr>
            <a:r>
              <a:rPr lang="en-GB" dirty="0"/>
              <a:t>Besides these institutions, ROSSIO includes the Portuguese Web Archive and the Diplomatic Institute of the Portuguese Ministry of Foreign Affairs as content providers.</a:t>
            </a:r>
          </a:p>
        </p:txBody>
      </p:sp>
    </p:spTree>
    <p:extLst>
      <p:ext uri="{BB962C8B-B14F-4D97-AF65-F5344CB8AC3E}">
        <p14:creationId xmlns:p14="http://schemas.microsoft.com/office/powerpoint/2010/main" val="72676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ROSSIO are developing a platform for facilitating the discovery of the digital collections provided by our partner institutions. The platform will make use of metadata aggregation, and will also involve normalization and enrichment based on controlled vocabularies.</a:t>
            </a:r>
          </a:p>
          <a:p>
            <a:pPr marL="0" indent="0">
              <a:lnSpc>
                <a:spcPct val="150000"/>
              </a:lnSpc>
              <a:spcBef>
                <a:spcPts val="600"/>
              </a:spcBef>
              <a:spcAft>
                <a:spcPts val="600"/>
              </a:spcAft>
            </a:pPr>
            <a:r>
              <a:rPr lang="en-GB" dirty="0"/>
              <a:t>The ROSSIO platform will include a discovery portal, a Virtual Research Environment and curated Digital Exhibitions and Collections.</a:t>
            </a:r>
          </a:p>
        </p:txBody>
      </p:sp>
    </p:spTree>
    <p:extLst>
      <p:ext uri="{BB962C8B-B14F-4D97-AF65-F5344CB8AC3E}">
        <p14:creationId xmlns:p14="http://schemas.microsoft.com/office/powerpoint/2010/main" val="56968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ROSSIO will also include vocabulary services based on 2 open-source applications: </a:t>
            </a:r>
            <a:r>
              <a:rPr lang="en-GB" b="1" dirty="0" err="1"/>
              <a:t>VocBench</a:t>
            </a:r>
            <a:r>
              <a:rPr lang="en-GB" b="1" dirty="0"/>
              <a:t> 3</a:t>
            </a:r>
            <a:r>
              <a:rPr lang="en-GB" dirty="0"/>
              <a:t>, the application for developing vocabularies, and </a:t>
            </a:r>
            <a:r>
              <a:rPr lang="en-GB" b="1" dirty="0" err="1"/>
              <a:t>Skosmos</a:t>
            </a:r>
            <a:r>
              <a:rPr lang="en-GB" dirty="0"/>
              <a:t>, which is also used within DARIAH, for user-browsing and linked data access.</a:t>
            </a:r>
          </a:p>
          <a:p>
            <a:pPr marL="0" indent="0">
              <a:lnSpc>
                <a:spcPct val="150000"/>
              </a:lnSpc>
              <a:spcBef>
                <a:spcPts val="600"/>
              </a:spcBef>
              <a:spcAft>
                <a:spcPts val="600"/>
              </a:spcAft>
            </a:pPr>
            <a:r>
              <a:rPr lang="en-GB" dirty="0"/>
              <a:t>The in-development vocabularies are accessible through the link visible in this slide.</a:t>
            </a:r>
          </a:p>
        </p:txBody>
      </p:sp>
    </p:spTree>
    <p:extLst>
      <p:ext uri="{BB962C8B-B14F-4D97-AF65-F5344CB8AC3E}">
        <p14:creationId xmlns:p14="http://schemas.microsoft.com/office/powerpoint/2010/main" val="359043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The ROSSIO Thesaurus is our central vocabulary. It consists of topics or subjects in the social sciences, arts and humanities. Its development should extend until March next year.</a:t>
            </a:r>
          </a:p>
          <a:p>
            <a:pPr marL="0" indent="0">
              <a:lnSpc>
                <a:spcPct val="150000"/>
              </a:lnSpc>
              <a:spcBef>
                <a:spcPts val="600"/>
              </a:spcBef>
              <a:spcAft>
                <a:spcPts val="600"/>
              </a:spcAft>
            </a:pPr>
            <a:r>
              <a:rPr lang="en-GB" dirty="0">
                <a:latin typeface="Montserrat" panose="00000500000000000000" pitchFamily="2" charset="0"/>
              </a:rPr>
              <a:t>The thesaurus provides terms for simple and advanced searches in the platform. It also provides subjects for describing other vocabularies and the digital exhibitions and collections designed within the platform. The thesaurus further provides topics for modelling types of agents and places in the other ROSSIO vocabularies. For example, the “</a:t>
            </a:r>
            <a:r>
              <a:rPr lang="pt-PT" b="0" i="0" dirty="0">
                <a:solidFill>
                  <a:srgbClr val="474B4F"/>
                </a:solidFill>
                <a:effectLst/>
                <a:latin typeface="Montserrat" panose="00000500000000000000" pitchFamily="2" charset="0"/>
              </a:rPr>
              <a:t>Dona Maria II </a:t>
            </a:r>
            <a:r>
              <a:rPr lang="pt-PT" b="0" i="0" dirty="0" err="1">
                <a:solidFill>
                  <a:srgbClr val="474B4F"/>
                </a:solidFill>
                <a:effectLst/>
                <a:latin typeface="Montserrat" panose="00000500000000000000" pitchFamily="2" charset="0"/>
              </a:rPr>
              <a:t>National</a:t>
            </a:r>
            <a:r>
              <a:rPr lang="pt-PT" b="0" i="0" dirty="0">
                <a:solidFill>
                  <a:srgbClr val="474B4F"/>
                </a:solidFill>
                <a:effectLst/>
                <a:latin typeface="Montserrat" panose="00000500000000000000" pitchFamily="2" charset="0"/>
              </a:rPr>
              <a:t> </a:t>
            </a:r>
            <a:r>
              <a:rPr lang="pt-PT" b="0" i="0" dirty="0" err="1">
                <a:solidFill>
                  <a:srgbClr val="474B4F"/>
                </a:solidFill>
                <a:effectLst/>
                <a:latin typeface="Montserrat" panose="00000500000000000000" pitchFamily="2" charset="0"/>
              </a:rPr>
              <a:t>Theatre</a:t>
            </a:r>
            <a:r>
              <a:rPr lang="en-GB" dirty="0">
                <a:latin typeface="Montserrat" panose="00000500000000000000" pitchFamily="2" charset="0"/>
              </a:rPr>
              <a:t>” in our vocabulary of agents is linked to the “Theatres (institutions)” concept in the ROSSIO Thesaurus.</a:t>
            </a:r>
          </a:p>
        </p:txBody>
      </p:sp>
    </p:spTree>
    <p:extLst>
      <p:ext uri="{BB962C8B-B14F-4D97-AF65-F5344CB8AC3E}">
        <p14:creationId xmlns:p14="http://schemas.microsoft.com/office/powerpoint/2010/main" val="223916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Here you can see the top-level concepts of the ROSSIO Thesaurus. The Agents concept, which includes people, groups, organisations and other entities. The Places concept, for classifying concepts denoting locations, including geopolitical entities, built environment and geographical features. The Temporal Entities concept includes activities, processes and periods or epochs, which are usually referred to as “</a:t>
            </a:r>
            <a:r>
              <a:rPr lang="en-GB" dirty="0" err="1"/>
              <a:t>perdurants</a:t>
            </a:r>
            <a:r>
              <a:rPr lang="en-GB" dirty="0"/>
              <a:t>” or “occurrents” in ontological literature. The Physical Objects concept, for material objects, substances and physical features. And, finally, the Conceptual Objects concept, which includes all manner of immaterial or abstract objects.</a:t>
            </a:r>
          </a:p>
        </p:txBody>
      </p:sp>
    </p:spTree>
    <p:extLst>
      <p:ext uri="{BB962C8B-B14F-4D97-AF65-F5344CB8AC3E}">
        <p14:creationId xmlns:p14="http://schemas.microsoft.com/office/powerpoint/2010/main" val="220808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At this time, the ROSSIO Thesaurus includes mappings to most of the BBT top-level and leaf concepts. We have 24 mappings in total, corresponding to 20 exact matches, 2 close matches and broad matches. The concepts within the Geometric Extents facet and the Roles facet are not used in the mappings at this time (with the exception of the Roles top term).</a:t>
            </a:r>
          </a:p>
        </p:txBody>
      </p:sp>
    </p:spTree>
    <p:extLst>
      <p:ext uri="{BB962C8B-B14F-4D97-AF65-F5344CB8AC3E}">
        <p14:creationId xmlns:p14="http://schemas.microsoft.com/office/powerpoint/2010/main" val="95660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pPr marL="0" indent="0">
              <a:lnSpc>
                <a:spcPct val="150000"/>
              </a:lnSpc>
              <a:spcBef>
                <a:spcPts val="600"/>
              </a:spcBef>
              <a:spcAft>
                <a:spcPts val="600"/>
              </a:spcAft>
            </a:pPr>
            <a:r>
              <a:rPr lang="en-GB" dirty="0"/>
              <a:t>Overall, there are several differences in terms of ontological choices between the BBT and the ROSSIO Thesaurus […]</a:t>
            </a:r>
          </a:p>
        </p:txBody>
      </p:sp>
    </p:spTree>
    <p:extLst>
      <p:ext uri="{BB962C8B-B14F-4D97-AF65-F5344CB8AC3E}">
        <p14:creationId xmlns:p14="http://schemas.microsoft.com/office/powerpoint/2010/main" val="4211462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x">
  <p:cSld name="TITLE_AND_BODY">
    <p:spTree>
      <p:nvGrpSpPr>
        <p:cNvPr id="1" name="Shape 161"/>
        <p:cNvGrpSpPr/>
        <p:nvPr/>
      </p:nvGrpSpPr>
      <p:grpSpPr>
        <a:xfrm>
          <a:off x="0" y="0"/>
          <a:ext cx="0" cy="0"/>
          <a:chOff x="0" y="0"/>
          <a:chExt cx="0" cy="0"/>
        </a:xfrm>
      </p:grpSpPr>
      <p:pic>
        <p:nvPicPr>
          <p:cNvPr id="162" name="Google Shape;162;p10" descr="Google Shape;139;p103"/>
          <p:cNvPicPr preferRelativeResize="0"/>
          <p:nvPr/>
        </p:nvPicPr>
        <p:blipFill rotWithShape="1">
          <a:blip r:embed="rId2">
            <a:alphaModFix/>
          </a:blip>
          <a:srcRect/>
          <a:stretch/>
        </p:blipFill>
        <p:spPr>
          <a:xfrm>
            <a:off x="0" y="0"/>
            <a:ext cx="24384000" cy="13716000"/>
          </a:xfrm>
          <a:prstGeom prst="rect">
            <a:avLst/>
          </a:prstGeom>
          <a:noFill/>
          <a:ln>
            <a:noFill/>
          </a:ln>
        </p:spPr>
      </p:pic>
      <p:sp>
        <p:nvSpPr>
          <p:cNvPr id="163" name="Google Shape;163;p10"/>
          <p:cNvSpPr/>
          <p:nvPr/>
        </p:nvSpPr>
        <p:spPr>
          <a:xfrm>
            <a:off x="-1" y="0"/>
            <a:ext cx="24384004" cy="13716000"/>
          </a:xfrm>
          <a:prstGeom prst="rect">
            <a:avLst/>
          </a:prstGeom>
          <a:solidFill>
            <a:srgbClr val="1681A8">
              <a:alpha val="79215"/>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4" name="Google Shape;164;p10"/>
          <p:cNvSpPr txBox="1"/>
          <p:nvPr/>
        </p:nvSpPr>
        <p:spPr>
          <a:xfrm>
            <a:off x="18366034" y="611145"/>
            <a:ext cx="5379999" cy="6858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3F4F7"/>
              </a:buClr>
              <a:buSzPts val="1400"/>
              <a:buFont typeface="Montserrat Medium"/>
              <a:buNone/>
            </a:pPr>
            <a:r>
              <a:rPr lang="en-US" sz="1400" b="0" i="0" u="none" strike="noStrike" cap="none">
                <a:solidFill>
                  <a:srgbClr val="F3F4F7"/>
                </a:solidFill>
                <a:latin typeface="Montserrat Medium"/>
                <a:ea typeface="Montserrat Medium"/>
                <a:cs typeface="Montserrat Medium"/>
                <a:sym typeface="Montserrat Medium"/>
              </a:rPr>
              <a:t>International Conference of Information Communication Technologies enhanced Social Sciences and Humanities. </a:t>
            </a:r>
            <a:r>
              <a:rPr lang="en-US" sz="1400" b="1" i="0" u="none" strike="noStrike" cap="none">
                <a:solidFill>
                  <a:srgbClr val="F3F4F7"/>
                </a:solidFill>
                <a:latin typeface="Montserrat"/>
                <a:ea typeface="Montserrat"/>
                <a:cs typeface="Montserrat"/>
                <a:sym typeface="Montserrat"/>
              </a:rPr>
              <a:t>June 30, 2021</a:t>
            </a:r>
            <a:endParaRPr/>
          </a:p>
        </p:txBody>
      </p:sp>
      <p:grpSp>
        <p:nvGrpSpPr>
          <p:cNvPr id="165" name="Google Shape;165;p10"/>
          <p:cNvGrpSpPr/>
          <p:nvPr/>
        </p:nvGrpSpPr>
        <p:grpSpPr>
          <a:xfrm>
            <a:off x="614846" y="12693701"/>
            <a:ext cx="23131205" cy="562114"/>
            <a:chOff x="-1" y="-1"/>
            <a:chExt cx="23131205" cy="562113"/>
          </a:xfrm>
        </p:grpSpPr>
        <p:grpSp>
          <p:nvGrpSpPr>
            <p:cNvPr id="166" name="Google Shape;166;p10"/>
            <p:cNvGrpSpPr/>
            <p:nvPr/>
          </p:nvGrpSpPr>
          <p:grpSpPr>
            <a:xfrm>
              <a:off x="-1" y="-1"/>
              <a:ext cx="23131205" cy="562113"/>
              <a:chOff x="-1" y="-1"/>
              <a:chExt cx="23131205" cy="562112"/>
            </a:xfrm>
          </p:grpSpPr>
          <p:grpSp>
            <p:nvGrpSpPr>
              <p:cNvPr id="167" name="Google Shape;167;p10"/>
              <p:cNvGrpSpPr/>
              <p:nvPr/>
            </p:nvGrpSpPr>
            <p:grpSpPr>
              <a:xfrm>
                <a:off x="-1" y="110099"/>
                <a:ext cx="3006063" cy="452012"/>
                <a:chOff x="0" y="-1"/>
                <a:chExt cx="3006062" cy="452010"/>
              </a:xfrm>
            </p:grpSpPr>
            <p:sp>
              <p:nvSpPr>
                <p:cNvPr id="168" name="Google Shape;168;p10"/>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 name="Google Shape;169;p10"/>
                <p:cNvSpPr/>
                <p:nvPr/>
              </p:nvSpPr>
              <p:spPr>
                <a:xfrm>
                  <a:off x="0" y="66505"/>
                  <a:ext cx="329941" cy="319034"/>
                </a:xfrm>
                <a:custGeom>
                  <a:avLst/>
                  <a:gdLst/>
                  <a:ahLst/>
                  <a:cxnLst/>
                  <a:rect l="l" t="t" r="r" b="b"/>
                  <a:pathLst>
                    <a:path w="21600" h="21600" extrusionOk="0">
                      <a:moveTo>
                        <a:pt x="10800" y="0"/>
                      </a:moveTo>
                      <a:cubicBezTo>
                        <a:pt x="16752" y="0"/>
                        <a:pt x="21600" y="4839"/>
                        <a:pt x="21600" y="10804"/>
                      </a:cubicBezTo>
                      <a:cubicBezTo>
                        <a:pt x="21600" y="16761"/>
                        <a:pt x="16766" y="21600"/>
                        <a:pt x="10800" y="21600"/>
                      </a:cubicBezTo>
                      <a:cubicBezTo>
                        <a:pt x="4834" y="21600"/>
                        <a:pt x="0" y="16761"/>
                        <a:pt x="0" y="10804"/>
                      </a:cubicBezTo>
                      <a:cubicBezTo>
                        <a:pt x="0" y="4839"/>
                        <a:pt x="4834" y="0"/>
                        <a:pt x="10800" y="0"/>
                      </a:cubicBezTo>
                      <a:close/>
                      <a:moveTo>
                        <a:pt x="10800" y="17027"/>
                      </a:moveTo>
                      <a:cubicBezTo>
                        <a:pt x="14140" y="17027"/>
                        <a:pt x="16862" y="14387"/>
                        <a:pt x="16877" y="10804"/>
                      </a:cubicBezTo>
                      <a:cubicBezTo>
                        <a:pt x="16877" y="7220"/>
                        <a:pt x="14162" y="4580"/>
                        <a:pt x="10800" y="4580"/>
                      </a:cubicBezTo>
                      <a:cubicBezTo>
                        <a:pt x="7438" y="4580"/>
                        <a:pt x="4723" y="7213"/>
                        <a:pt x="4723" y="10804"/>
                      </a:cubicBezTo>
                      <a:cubicBezTo>
                        <a:pt x="4723" y="14387"/>
                        <a:pt x="7438" y="17027"/>
                        <a:pt x="10800" y="1702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 name="Google Shape;170;p10"/>
                <p:cNvSpPr/>
                <p:nvPr/>
              </p:nvSpPr>
              <p:spPr>
                <a:xfrm>
                  <a:off x="551905" y="134004"/>
                  <a:ext cx="190999" cy="183548"/>
                </a:xfrm>
                <a:custGeom>
                  <a:avLst/>
                  <a:gdLst/>
                  <a:ahLst/>
                  <a:cxnLst/>
                  <a:rect l="l" t="t" r="r" b="b"/>
                  <a:pathLst>
                    <a:path w="21600" h="21600" extrusionOk="0">
                      <a:moveTo>
                        <a:pt x="10800" y="0"/>
                      </a:moveTo>
                      <a:cubicBezTo>
                        <a:pt x="16752" y="0"/>
                        <a:pt x="21600" y="4832"/>
                        <a:pt x="21600" y="10800"/>
                      </a:cubicBezTo>
                      <a:cubicBezTo>
                        <a:pt x="21600" y="16755"/>
                        <a:pt x="16790" y="21600"/>
                        <a:pt x="10800" y="21600"/>
                      </a:cubicBezTo>
                      <a:cubicBezTo>
                        <a:pt x="4848" y="21600"/>
                        <a:pt x="0" y="16755"/>
                        <a:pt x="0" y="10800"/>
                      </a:cubicBezTo>
                      <a:cubicBezTo>
                        <a:pt x="0" y="4832"/>
                        <a:pt x="4810" y="0"/>
                        <a:pt x="10800" y="0"/>
                      </a:cubicBezTo>
                      <a:close/>
                      <a:moveTo>
                        <a:pt x="10800" y="17705"/>
                      </a:moveTo>
                      <a:cubicBezTo>
                        <a:pt x="14353" y="17705"/>
                        <a:pt x="17234" y="14642"/>
                        <a:pt x="17234" y="10800"/>
                      </a:cubicBezTo>
                      <a:cubicBezTo>
                        <a:pt x="17234" y="6984"/>
                        <a:pt x="14353" y="3882"/>
                        <a:pt x="10800" y="3882"/>
                      </a:cubicBezTo>
                      <a:cubicBezTo>
                        <a:pt x="7247" y="3882"/>
                        <a:pt x="4366" y="6971"/>
                        <a:pt x="4366" y="10800"/>
                      </a:cubicBezTo>
                      <a:cubicBezTo>
                        <a:pt x="4366" y="14616"/>
                        <a:pt x="7247" y="17705"/>
                        <a:pt x="10800"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 name="Google Shape;171;p10"/>
                <p:cNvSpPr/>
                <p:nvPr/>
              </p:nvSpPr>
              <p:spPr>
                <a:xfrm>
                  <a:off x="1129123" y="134004"/>
                  <a:ext cx="191150" cy="183548"/>
                </a:xfrm>
                <a:custGeom>
                  <a:avLst/>
                  <a:gdLst/>
                  <a:ahLst/>
                  <a:cxnLst/>
                  <a:rect l="l" t="t" r="r" b="b"/>
                  <a:pathLst>
                    <a:path w="21562" h="21600" extrusionOk="0">
                      <a:moveTo>
                        <a:pt x="10781" y="0"/>
                      </a:moveTo>
                      <a:cubicBezTo>
                        <a:pt x="16761" y="0"/>
                        <a:pt x="21600" y="4832"/>
                        <a:pt x="21562" y="10800"/>
                      </a:cubicBezTo>
                      <a:cubicBezTo>
                        <a:pt x="21562" y="16755"/>
                        <a:pt x="16761" y="21600"/>
                        <a:pt x="10781" y="21600"/>
                      </a:cubicBezTo>
                      <a:cubicBezTo>
                        <a:pt x="4839" y="21600"/>
                        <a:pt x="0" y="16755"/>
                        <a:pt x="0" y="10800"/>
                      </a:cubicBezTo>
                      <a:cubicBezTo>
                        <a:pt x="0" y="4832"/>
                        <a:pt x="4801" y="0"/>
                        <a:pt x="10781" y="0"/>
                      </a:cubicBezTo>
                      <a:close/>
                      <a:moveTo>
                        <a:pt x="10781" y="17705"/>
                      </a:moveTo>
                      <a:cubicBezTo>
                        <a:pt x="14328" y="17705"/>
                        <a:pt x="17204" y="14642"/>
                        <a:pt x="17204" y="10800"/>
                      </a:cubicBezTo>
                      <a:cubicBezTo>
                        <a:pt x="17204" y="6984"/>
                        <a:pt x="14328" y="3882"/>
                        <a:pt x="10781" y="3882"/>
                      </a:cubicBezTo>
                      <a:cubicBezTo>
                        <a:pt x="7234" y="3882"/>
                        <a:pt x="4358" y="6971"/>
                        <a:pt x="4358" y="10800"/>
                      </a:cubicBezTo>
                      <a:cubicBezTo>
                        <a:pt x="4358" y="14616"/>
                        <a:pt x="7234" y="17705"/>
                        <a:pt x="10781"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 name="Google Shape;172;p10"/>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 name="Google Shape;173;p10"/>
                <p:cNvSpPr/>
                <p:nvPr/>
              </p:nvSpPr>
              <p:spPr>
                <a:xfrm>
                  <a:off x="405491" y="138471"/>
                  <a:ext cx="136405" cy="176096"/>
                </a:xfrm>
                <a:custGeom>
                  <a:avLst/>
                  <a:gdLst/>
                  <a:ahLst/>
                  <a:cxnLst/>
                  <a:rect l="l" t="t" r="r" b="b"/>
                  <a:pathLst>
                    <a:path w="21600" h="21600" extrusionOk="0">
                      <a:moveTo>
                        <a:pt x="18314" y="0"/>
                      </a:moveTo>
                      <a:cubicBezTo>
                        <a:pt x="20090" y="0"/>
                        <a:pt x="21547" y="1101"/>
                        <a:pt x="21600" y="2506"/>
                      </a:cubicBezTo>
                      <a:lnTo>
                        <a:pt x="21600" y="7558"/>
                      </a:lnTo>
                      <a:lnTo>
                        <a:pt x="19966" y="7558"/>
                      </a:lnTo>
                      <a:cubicBezTo>
                        <a:pt x="17834" y="7558"/>
                        <a:pt x="16093" y="6223"/>
                        <a:pt x="16093" y="4571"/>
                      </a:cubicBezTo>
                      <a:lnTo>
                        <a:pt x="9361" y="4571"/>
                      </a:lnTo>
                      <a:lnTo>
                        <a:pt x="9361" y="18778"/>
                      </a:lnTo>
                      <a:cubicBezTo>
                        <a:pt x="9361" y="20333"/>
                        <a:pt x="7727" y="21600"/>
                        <a:pt x="5720" y="21600"/>
                      </a:cubicBezTo>
                      <a:lnTo>
                        <a:pt x="3411" y="21600"/>
                      </a:lnTo>
                      <a:lnTo>
                        <a:pt x="3411" y="4598"/>
                      </a:lnTo>
                      <a:lnTo>
                        <a:pt x="0" y="4598"/>
                      </a:lnTo>
                      <a:lnTo>
                        <a:pt x="0" y="0"/>
                      </a:lnTo>
                      <a:lnTo>
                        <a:pt x="2398" y="0"/>
                      </a:lnTo>
                      <a:cubicBezTo>
                        <a:pt x="3197" y="0"/>
                        <a:pt x="3943" y="165"/>
                        <a:pt x="4618" y="441"/>
                      </a:cubicBezTo>
                      <a:lnTo>
                        <a:pt x="4743" y="372"/>
                      </a:lnTo>
                      <a:cubicBezTo>
                        <a:pt x="5418" y="138"/>
                        <a:pt x="6128" y="0"/>
                        <a:pt x="6839" y="0"/>
                      </a:cubicBezTo>
                      <a:lnTo>
                        <a:pt x="18314"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 name="Google Shape;174;p10"/>
                <p:cNvSpPr/>
                <p:nvPr/>
              </p:nvSpPr>
              <p:spPr>
                <a:xfrm>
                  <a:off x="1048223" y="138471"/>
                  <a:ext cx="58429" cy="176096"/>
                </a:xfrm>
                <a:custGeom>
                  <a:avLst/>
                  <a:gdLst/>
                  <a:ahLst/>
                  <a:cxnLst/>
                  <a:rect l="l" t="t" r="r" b="b"/>
                  <a:pathLst>
                    <a:path w="21600" h="21600" extrusionOk="0">
                      <a:moveTo>
                        <a:pt x="13892" y="0"/>
                      </a:moveTo>
                      <a:cubicBezTo>
                        <a:pt x="18096" y="0"/>
                        <a:pt x="21600" y="1129"/>
                        <a:pt x="21600" y="2574"/>
                      </a:cubicBezTo>
                      <a:lnTo>
                        <a:pt x="21600" y="19026"/>
                      </a:lnTo>
                      <a:cubicBezTo>
                        <a:pt x="21600" y="20430"/>
                        <a:pt x="18220" y="21600"/>
                        <a:pt x="13892" y="21600"/>
                      </a:cubicBezTo>
                      <a:lnTo>
                        <a:pt x="7915" y="21600"/>
                      </a:lnTo>
                      <a:lnTo>
                        <a:pt x="7915" y="4158"/>
                      </a:lnTo>
                      <a:lnTo>
                        <a:pt x="0" y="4158"/>
                      </a:lnTo>
                      <a:lnTo>
                        <a:pt x="0" y="0"/>
                      </a:lnTo>
                      <a:lnTo>
                        <a:pt x="13892"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 name="Google Shape;175;p10"/>
                <p:cNvSpPr/>
                <p:nvPr/>
              </p:nvSpPr>
              <p:spPr>
                <a:xfrm>
                  <a:off x="757899" y="134395"/>
                  <a:ext cx="123957" cy="183656"/>
                </a:xfrm>
                <a:custGeom>
                  <a:avLst/>
                  <a:gdLst/>
                  <a:ahLst/>
                  <a:cxnLst/>
                  <a:rect l="l" t="t" r="r" b="b"/>
                  <a:pathLst>
                    <a:path w="20685" h="21104" extrusionOk="0">
                      <a:moveTo>
                        <a:pt x="6877" y="340"/>
                      </a:moveTo>
                      <a:cubicBezTo>
                        <a:pt x="10128" y="-330"/>
                        <a:pt x="15584" y="18"/>
                        <a:pt x="18106" y="1139"/>
                      </a:cubicBezTo>
                      <a:cubicBezTo>
                        <a:pt x="20031" y="2016"/>
                        <a:pt x="20685" y="2879"/>
                        <a:pt x="20685" y="5225"/>
                      </a:cubicBezTo>
                      <a:lnTo>
                        <a:pt x="20685" y="7351"/>
                      </a:lnTo>
                      <a:lnTo>
                        <a:pt x="19228" y="7351"/>
                      </a:lnTo>
                      <a:cubicBezTo>
                        <a:pt x="18387" y="7351"/>
                        <a:pt x="17266" y="7158"/>
                        <a:pt x="16668" y="6900"/>
                      </a:cubicBezTo>
                      <a:cubicBezTo>
                        <a:pt x="15640" y="6449"/>
                        <a:pt x="15453" y="6359"/>
                        <a:pt x="15023" y="5031"/>
                      </a:cubicBezTo>
                      <a:cubicBezTo>
                        <a:pt x="14893" y="4709"/>
                        <a:pt x="14425" y="4232"/>
                        <a:pt x="13454" y="3949"/>
                      </a:cubicBezTo>
                      <a:cubicBezTo>
                        <a:pt x="10221" y="3072"/>
                        <a:pt x="6223" y="4013"/>
                        <a:pt x="6223" y="5611"/>
                      </a:cubicBezTo>
                      <a:cubicBezTo>
                        <a:pt x="6223" y="6617"/>
                        <a:pt x="7848" y="7390"/>
                        <a:pt x="12277" y="8640"/>
                      </a:cubicBezTo>
                      <a:cubicBezTo>
                        <a:pt x="19190" y="10625"/>
                        <a:pt x="20592" y="11462"/>
                        <a:pt x="20629" y="14414"/>
                      </a:cubicBezTo>
                      <a:cubicBezTo>
                        <a:pt x="20685" y="16759"/>
                        <a:pt x="20162" y="18177"/>
                        <a:pt x="18200" y="19337"/>
                      </a:cubicBezTo>
                      <a:cubicBezTo>
                        <a:pt x="16425" y="20407"/>
                        <a:pt x="14295" y="20909"/>
                        <a:pt x="10875" y="21077"/>
                      </a:cubicBezTo>
                      <a:cubicBezTo>
                        <a:pt x="6316" y="21270"/>
                        <a:pt x="2392" y="20407"/>
                        <a:pt x="804" y="18731"/>
                      </a:cubicBezTo>
                      <a:cubicBezTo>
                        <a:pt x="300" y="18177"/>
                        <a:pt x="57" y="17507"/>
                        <a:pt x="57" y="15831"/>
                      </a:cubicBezTo>
                      <a:lnTo>
                        <a:pt x="57" y="13744"/>
                      </a:lnTo>
                      <a:lnTo>
                        <a:pt x="1963" y="13834"/>
                      </a:lnTo>
                      <a:cubicBezTo>
                        <a:pt x="4205" y="13963"/>
                        <a:pt x="5475" y="14646"/>
                        <a:pt x="5793" y="15870"/>
                      </a:cubicBezTo>
                      <a:cubicBezTo>
                        <a:pt x="6129" y="17185"/>
                        <a:pt x="8222" y="17790"/>
                        <a:pt x="11305" y="17468"/>
                      </a:cubicBezTo>
                      <a:cubicBezTo>
                        <a:pt x="14239" y="17185"/>
                        <a:pt x="15491" y="15380"/>
                        <a:pt x="13734" y="14156"/>
                      </a:cubicBezTo>
                      <a:cubicBezTo>
                        <a:pt x="13267" y="13834"/>
                        <a:pt x="10875" y="12906"/>
                        <a:pt x="8446" y="12042"/>
                      </a:cubicBezTo>
                      <a:cubicBezTo>
                        <a:pt x="5980" y="11140"/>
                        <a:pt x="3420" y="10148"/>
                        <a:pt x="2710" y="9735"/>
                      </a:cubicBezTo>
                      <a:cubicBezTo>
                        <a:pt x="-317" y="7996"/>
                        <a:pt x="-915" y="4838"/>
                        <a:pt x="1458" y="2557"/>
                      </a:cubicBezTo>
                      <a:cubicBezTo>
                        <a:pt x="2616" y="1461"/>
                        <a:pt x="4821" y="753"/>
                        <a:pt x="6877"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 name="Google Shape;176;p10"/>
                <p:cNvSpPr/>
                <p:nvPr/>
              </p:nvSpPr>
              <p:spPr>
                <a:xfrm>
                  <a:off x="903330" y="134395"/>
                  <a:ext cx="123949" cy="183656"/>
                </a:xfrm>
                <a:custGeom>
                  <a:avLst/>
                  <a:gdLst/>
                  <a:ahLst/>
                  <a:cxnLst/>
                  <a:rect l="l" t="t" r="r" b="b"/>
                  <a:pathLst>
                    <a:path w="20684" h="21104" extrusionOk="0">
                      <a:moveTo>
                        <a:pt x="6876" y="340"/>
                      </a:moveTo>
                      <a:cubicBezTo>
                        <a:pt x="10127" y="-330"/>
                        <a:pt x="15602" y="18"/>
                        <a:pt x="18105" y="1139"/>
                      </a:cubicBezTo>
                      <a:cubicBezTo>
                        <a:pt x="20030" y="2016"/>
                        <a:pt x="20684" y="2879"/>
                        <a:pt x="20684" y="5225"/>
                      </a:cubicBezTo>
                      <a:lnTo>
                        <a:pt x="20684" y="7351"/>
                      </a:lnTo>
                      <a:lnTo>
                        <a:pt x="19227" y="7351"/>
                      </a:lnTo>
                      <a:cubicBezTo>
                        <a:pt x="18386" y="7351"/>
                        <a:pt x="17265" y="7158"/>
                        <a:pt x="16667" y="6900"/>
                      </a:cubicBezTo>
                      <a:cubicBezTo>
                        <a:pt x="15639" y="6449"/>
                        <a:pt x="15452" y="6359"/>
                        <a:pt x="15041" y="5031"/>
                      </a:cubicBezTo>
                      <a:cubicBezTo>
                        <a:pt x="14892" y="4709"/>
                        <a:pt x="14424" y="4232"/>
                        <a:pt x="13453" y="3949"/>
                      </a:cubicBezTo>
                      <a:cubicBezTo>
                        <a:pt x="10220" y="3072"/>
                        <a:pt x="6222" y="4013"/>
                        <a:pt x="6222" y="5611"/>
                      </a:cubicBezTo>
                      <a:cubicBezTo>
                        <a:pt x="6222" y="6617"/>
                        <a:pt x="7847" y="7390"/>
                        <a:pt x="12276" y="8640"/>
                      </a:cubicBezTo>
                      <a:cubicBezTo>
                        <a:pt x="19189" y="10625"/>
                        <a:pt x="20591" y="11462"/>
                        <a:pt x="20628" y="14414"/>
                      </a:cubicBezTo>
                      <a:cubicBezTo>
                        <a:pt x="20684" y="16759"/>
                        <a:pt x="20161" y="18177"/>
                        <a:pt x="18199" y="19337"/>
                      </a:cubicBezTo>
                      <a:cubicBezTo>
                        <a:pt x="16424" y="20407"/>
                        <a:pt x="14294" y="20909"/>
                        <a:pt x="10874" y="21077"/>
                      </a:cubicBezTo>
                      <a:cubicBezTo>
                        <a:pt x="6315" y="21270"/>
                        <a:pt x="2391" y="20407"/>
                        <a:pt x="803" y="18731"/>
                      </a:cubicBezTo>
                      <a:cubicBezTo>
                        <a:pt x="299" y="18177"/>
                        <a:pt x="56" y="17507"/>
                        <a:pt x="56" y="15831"/>
                      </a:cubicBezTo>
                      <a:lnTo>
                        <a:pt x="56" y="13744"/>
                      </a:lnTo>
                      <a:lnTo>
                        <a:pt x="1980" y="13834"/>
                      </a:lnTo>
                      <a:cubicBezTo>
                        <a:pt x="4204" y="13963"/>
                        <a:pt x="5474" y="14646"/>
                        <a:pt x="5792" y="15870"/>
                      </a:cubicBezTo>
                      <a:cubicBezTo>
                        <a:pt x="6128" y="17185"/>
                        <a:pt x="8221" y="17790"/>
                        <a:pt x="11304" y="17468"/>
                      </a:cubicBezTo>
                      <a:cubicBezTo>
                        <a:pt x="14238" y="17185"/>
                        <a:pt x="15508" y="15380"/>
                        <a:pt x="13733" y="14156"/>
                      </a:cubicBezTo>
                      <a:cubicBezTo>
                        <a:pt x="13266" y="13834"/>
                        <a:pt x="10874" y="12906"/>
                        <a:pt x="8464" y="12042"/>
                      </a:cubicBezTo>
                      <a:cubicBezTo>
                        <a:pt x="5979" y="11140"/>
                        <a:pt x="3419" y="10148"/>
                        <a:pt x="2728" y="9735"/>
                      </a:cubicBezTo>
                      <a:cubicBezTo>
                        <a:pt x="-318" y="7996"/>
                        <a:pt x="-916" y="4838"/>
                        <a:pt x="1457" y="2557"/>
                      </a:cubicBezTo>
                      <a:cubicBezTo>
                        <a:pt x="2634" y="1461"/>
                        <a:pt x="4820" y="753"/>
                        <a:pt x="6876"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 name="Google Shape;177;p10"/>
                <p:cNvSpPr/>
                <p:nvPr/>
              </p:nvSpPr>
              <p:spPr>
                <a:xfrm>
                  <a:off x="1601121" y="92314"/>
                  <a:ext cx="288739" cy="359695"/>
                </a:xfrm>
                <a:custGeom>
                  <a:avLst/>
                  <a:gdLst/>
                  <a:ahLst/>
                  <a:cxnLst/>
                  <a:rect l="l" t="t" r="r" b="b"/>
                  <a:pathLst>
                    <a:path w="21600" h="21600" extrusionOk="0">
                      <a:moveTo>
                        <a:pt x="1151" y="21600"/>
                      </a:moveTo>
                      <a:cubicBezTo>
                        <a:pt x="504" y="21519"/>
                        <a:pt x="0" y="21074"/>
                        <a:pt x="0" y="20541"/>
                      </a:cubicBezTo>
                      <a:lnTo>
                        <a:pt x="0" y="1093"/>
                      </a:lnTo>
                      <a:cubicBezTo>
                        <a:pt x="0" y="506"/>
                        <a:pt x="613" y="13"/>
                        <a:pt x="1361" y="13"/>
                      </a:cubicBezTo>
                      <a:lnTo>
                        <a:pt x="4276" y="0"/>
                      </a:lnTo>
                      <a:cubicBezTo>
                        <a:pt x="4192" y="0"/>
                        <a:pt x="4133" y="67"/>
                        <a:pt x="4133" y="135"/>
                      </a:cubicBezTo>
                      <a:lnTo>
                        <a:pt x="4133" y="15419"/>
                      </a:lnTo>
                      <a:cubicBezTo>
                        <a:pt x="4133" y="15858"/>
                        <a:pt x="4612" y="16229"/>
                        <a:pt x="5200" y="16229"/>
                      </a:cubicBezTo>
                      <a:lnTo>
                        <a:pt x="9687" y="16229"/>
                      </a:lnTo>
                      <a:cubicBezTo>
                        <a:pt x="10191" y="16229"/>
                        <a:pt x="10594" y="15925"/>
                        <a:pt x="10594" y="15554"/>
                      </a:cubicBezTo>
                      <a:lnTo>
                        <a:pt x="10594" y="9555"/>
                      </a:lnTo>
                      <a:cubicBezTo>
                        <a:pt x="10594" y="9474"/>
                        <a:pt x="10720" y="9440"/>
                        <a:pt x="10779" y="9508"/>
                      </a:cubicBezTo>
                      <a:lnTo>
                        <a:pt x="14282" y="13233"/>
                      </a:lnTo>
                      <a:cubicBezTo>
                        <a:pt x="16063" y="15136"/>
                        <a:pt x="18668" y="16229"/>
                        <a:pt x="21390" y="16229"/>
                      </a:cubicBezTo>
                      <a:lnTo>
                        <a:pt x="21457" y="16229"/>
                      </a:lnTo>
                      <a:cubicBezTo>
                        <a:pt x="21541" y="16229"/>
                        <a:pt x="21600" y="16161"/>
                        <a:pt x="21600" y="16094"/>
                      </a:cubicBezTo>
                      <a:lnTo>
                        <a:pt x="21600" y="20541"/>
                      </a:lnTo>
                      <a:cubicBezTo>
                        <a:pt x="21600" y="21074"/>
                        <a:pt x="21113" y="21519"/>
                        <a:pt x="20457" y="21600"/>
                      </a:cubicBezTo>
                      <a:lnTo>
                        <a:pt x="1151" y="2160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 name="Google Shape;178;p10"/>
                <p:cNvSpPr/>
                <p:nvPr/>
              </p:nvSpPr>
              <p:spPr>
                <a:xfrm>
                  <a:off x="1656709" y="-1"/>
                  <a:ext cx="288739" cy="362179"/>
                </a:xfrm>
                <a:custGeom>
                  <a:avLst/>
                  <a:gdLst/>
                  <a:ahLst/>
                  <a:cxnLst/>
                  <a:rect l="l" t="t" r="r" b="b"/>
                  <a:pathLst>
                    <a:path w="21600" h="21600" extrusionOk="0">
                      <a:moveTo>
                        <a:pt x="20298" y="0"/>
                      </a:moveTo>
                      <a:cubicBezTo>
                        <a:pt x="21012" y="0"/>
                        <a:pt x="21600" y="449"/>
                        <a:pt x="21600" y="1019"/>
                      </a:cubicBezTo>
                      <a:lnTo>
                        <a:pt x="21600" y="20581"/>
                      </a:lnTo>
                      <a:cubicBezTo>
                        <a:pt x="21600" y="21151"/>
                        <a:pt x="21012" y="21600"/>
                        <a:pt x="20273" y="21600"/>
                      </a:cubicBezTo>
                      <a:lnTo>
                        <a:pt x="17300" y="21600"/>
                      </a:lnTo>
                      <a:cubicBezTo>
                        <a:pt x="17384" y="21600"/>
                        <a:pt x="17443" y="21533"/>
                        <a:pt x="17443" y="21466"/>
                      </a:cubicBezTo>
                      <a:lnTo>
                        <a:pt x="17443" y="6290"/>
                      </a:lnTo>
                      <a:cubicBezTo>
                        <a:pt x="17443" y="5861"/>
                        <a:pt x="16964" y="5492"/>
                        <a:pt x="16376" y="5492"/>
                      </a:cubicBezTo>
                      <a:lnTo>
                        <a:pt x="12119" y="5492"/>
                      </a:lnTo>
                      <a:cubicBezTo>
                        <a:pt x="11489" y="5492"/>
                        <a:pt x="10993" y="5874"/>
                        <a:pt x="10993" y="6344"/>
                      </a:cubicBezTo>
                      <a:lnTo>
                        <a:pt x="10993" y="12118"/>
                      </a:lnTo>
                      <a:cubicBezTo>
                        <a:pt x="10993" y="12205"/>
                        <a:pt x="10867" y="12238"/>
                        <a:pt x="10800" y="12171"/>
                      </a:cubicBezTo>
                      <a:lnTo>
                        <a:pt x="7004" y="8134"/>
                      </a:lnTo>
                      <a:cubicBezTo>
                        <a:pt x="5417" y="6458"/>
                        <a:pt x="3107" y="5492"/>
                        <a:pt x="672" y="5492"/>
                      </a:cubicBezTo>
                      <a:lnTo>
                        <a:pt x="151" y="5492"/>
                      </a:lnTo>
                      <a:cubicBezTo>
                        <a:pt x="67" y="5492"/>
                        <a:pt x="0" y="5559"/>
                        <a:pt x="0" y="5626"/>
                      </a:cubicBezTo>
                      <a:lnTo>
                        <a:pt x="0" y="1019"/>
                      </a:lnTo>
                      <a:cubicBezTo>
                        <a:pt x="0" y="449"/>
                        <a:pt x="588" y="0"/>
                        <a:pt x="1327" y="0"/>
                      </a:cubicBezTo>
                      <a:lnTo>
                        <a:pt x="20298"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 name="Google Shape;179;p10"/>
                <p:cNvSpPr/>
                <p:nvPr/>
              </p:nvSpPr>
              <p:spPr>
                <a:xfrm>
                  <a:off x="2729748" y="146909"/>
                  <a:ext cx="141319" cy="163675"/>
                </a:xfrm>
                <a:custGeom>
                  <a:avLst/>
                  <a:gdLst/>
                  <a:ahLst/>
                  <a:cxnLst/>
                  <a:rect l="l" t="t" r="r" b="b"/>
                  <a:pathLst>
                    <a:path w="21600" h="21600" extrusionOk="0">
                      <a:moveTo>
                        <a:pt x="12059" y="20192"/>
                      </a:moveTo>
                      <a:cubicBezTo>
                        <a:pt x="15519" y="20192"/>
                        <a:pt x="17917" y="19050"/>
                        <a:pt x="20401" y="16975"/>
                      </a:cubicBezTo>
                      <a:lnTo>
                        <a:pt x="21600" y="17968"/>
                      </a:lnTo>
                      <a:cubicBezTo>
                        <a:pt x="19031" y="20118"/>
                        <a:pt x="16290" y="21600"/>
                        <a:pt x="12008" y="21600"/>
                      </a:cubicBezTo>
                      <a:cubicBezTo>
                        <a:pt x="5087" y="21600"/>
                        <a:pt x="0" y="16871"/>
                        <a:pt x="0" y="10867"/>
                      </a:cubicBezTo>
                      <a:lnTo>
                        <a:pt x="0" y="10793"/>
                      </a:lnTo>
                      <a:cubicBezTo>
                        <a:pt x="0" y="4892"/>
                        <a:pt x="5087" y="0"/>
                        <a:pt x="12059" y="0"/>
                      </a:cubicBezTo>
                      <a:cubicBezTo>
                        <a:pt x="16376" y="0"/>
                        <a:pt x="18945" y="1379"/>
                        <a:pt x="21429" y="3336"/>
                      </a:cubicBezTo>
                      <a:lnTo>
                        <a:pt x="20144" y="4477"/>
                      </a:lnTo>
                      <a:cubicBezTo>
                        <a:pt x="18037" y="2713"/>
                        <a:pt x="15656" y="1408"/>
                        <a:pt x="12008" y="1408"/>
                      </a:cubicBezTo>
                      <a:cubicBezTo>
                        <a:pt x="6201" y="1408"/>
                        <a:pt x="1833" y="5485"/>
                        <a:pt x="1833" y="10718"/>
                      </a:cubicBezTo>
                      <a:lnTo>
                        <a:pt x="1833" y="10793"/>
                      </a:lnTo>
                      <a:cubicBezTo>
                        <a:pt x="1833" y="16085"/>
                        <a:pt x="6286" y="20192"/>
                        <a:pt x="12059" y="20192"/>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 name="Google Shape;180;p10"/>
                <p:cNvSpPr/>
                <p:nvPr/>
              </p:nvSpPr>
              <p:spPr>
                <a:xfrm>
                  <a:off x="2890555" y="147405"/>
                  <a:ext cx="115507" cy="162164"/>
                </a:xfrm>
                <a:custGeom>
                  <a:avLst/>
                  <a:gdLst/>
                  <a:ahLst/>
                  <a:cxnLst/>
                  <a:rect l="l" t="t" r="r" b="b"/>
                  <a:pathLst>
                    <a:path w="21600" h="21600" extrusionOk="0">
                      <a:moveTo>
                        <a:pt x="11856" y="10031"/>
                      </a:moveTo>
                      <a:cubicBezTo>
                        <a:pt x="18694" y="11016"/>
                        <a:pt x="21495" y="12733"/>
                        <a:pt x="21600" y="15823"/>
                      </a:cubicBezTo>
                      <a:lnTo>
                        <a:pt x="21600" y="15868"/>
                      </a:lnTo>
                      <a:cubicBezTo>
                        <a:pt x="21600" y="19256"/>
                        <a:pt x="17543" y="21600"/>
                        <a:pt x="11856" y="21600"/>
                      </a:cubicBezTo>
                      <a:cubicBezTo>
                        <a:pt x="7151" y="21600"/>
                        <a:pt x="3555" y="20480"/>
                        <a:pt x="0" y="18241"/>
                      </a:cubicBezTo>
                      <a:lnTo>
                        <a:pt x="1401" y="17092"/>
                      </a:lnTo>
                      <a:cubicBezTo>
                        <a:pt x="4642" y="19212"/>
                        <a:pt x="7611" y="20227"/>
                        <a:pt x="11961" y="20227"/>
                      </a:cubicBezTo>
                      <a:cubicBezTo>
                        <a:pt x="16393" y="20227"/>
                        <a:pt x="19425" y="18465"/>
                        <a:pt x="19425" y="16047"/>
                      </a:cubicBezTo>
                      <a:lnTo>
                        <a:pt x="19425" y="15972"/>
                      </a:lnTo>
                      <a:cubicBezTo>
                        <a:pt x="19425" y="13733"/>
                        <a:pt x="17753" y="12479"/>
                        <a:pt x="11061" y="11509"/>
                      </a:cubicBezTo>
                      <a:cubicBezTo>
                        <a:pt x="4015" y="10464"/>
                        <a:pt x="1150" y="8762"/>
                        <a:pt x="1150" y="5598"/>
                      </a:cubicBezTo>
                      <a:lnTo>
                        <a:pt x="1150" y="5523"/>
                      </a:lnTo>
                      <a:cubicBezTo>
                        <a:pt x="1150" y="2388"/>
                        <a:pt x="5123" y="0"/>
                        <a:pt x="10601" y="0"/>
                      </a:cubicBezTo>
                      <a:cubicBezTo>
                        <a:pt x="14867" y="0"/>
                        <a:pt x="17690" y="866"/>
                        <a:pt x="20659" y="2582"/>
                      </a:cubicBezTo>
                      <a:lnTo>
                        <a:pt x="19258" y="3806"/>
                      </a:lnTo>
                      <a:cubicBezTo>
                        <a:pt x="16498" y="2090"/>
                        <a:pt x="13717" y="1418"/>
                        <a:pt x="10497" y="1418"/>
                      </a:cubicBezTo>
                      <a:cubicBezTo>
                        <a:pt x="6148" y="1418"/>
                        <a:pt x="3283" y="3180"/>
                        <a:pt x="3283" y="5374"/>
                      </a:cubicBezTo>
                      <a:lnTo>
                        <a:pt x="3283" y="5449"/>
                      </a:lnTo>
                      <a:cubicBezTo>
                        <a:pt x="3283" y="7643"/>
                        <a:pt x="4851" y="9016"/>
                        <a:pt x="11856" y="10031"/>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1" name="Google Shape;181;p10"/>
                <p:cNvSpPr/>
                <p:nvPr/>
              </p:nvSpPr>
              <p:spPr>
                <a:xfrm>
                  <a:off x="2156501" y="144427"/>
                  <a:ext cx="168903" cy="164161"/>
                </a:xfrm>
                <a:custGeom>
                  <a:avLst/>
                  <a:gdLst/>
                  <a:ahLst/>
                  <a:cxnLst/>
                  <a:rect l="l" t="t" r="r" b="b"/>
                  <a:pathLst>
                    <a:path w="21571" h="21600" extrusionOk="0">
                      <a:moveTo>
                        <a:pt x="10822" y="0"/>
                      </a:moveTo>
                      <a:cubicBezTo>
                        <a:pt x="17093" y="0"/>
                        <a:pt x="21600" y="4831"/>
                        <a:pt x="21571" y="10726"/>
                      </a:cubicBezTo>
                      <a:lnTo>
                        <a:pt x="21571" y="10785"/>
                      </a:lnTo>
                      <a:cubicBezTo>
                        <a:pt x="21571" y="16724"/>
                        <a:pt x="17022" y="21600"/>
                        <a:pt x="10750" y="21600"/>
                      </a:cubicBezTo>
                      <a:cubicBezTo>
                        <a:pt x="4478" y="21600"/>
                        <a:pt x="0" y="16798"/>
                        <a:pt x="0" y="10859"/>
                      </a:cubicBezTo>
                      <a:lnTo>
                        <a:pt x="0" y="10785"/>
                      </a:lnTo>
                      <a:cubicBezTo>
                        <a:pt x="0" y="4861"/>
                        <a:pt x="4550" y="0"/>
                        <a:pt x="10822" y="0"/>
                      </a:cubicBezTo>
                      <a:close/>
                      <a:moveTo>
                        <a:pt x="16907" y="10859"/>
                      </a:moveTo>
                      <a:lnTo>
                        <a:pt x="16907" y="10785"/>
                      </a:lnTo>
                      <a:cubicBezTo>
                        <a:pt x="16907" y="7225"/>
                        <a:pt x="14338" y="4240"/>
                        <a:pt x="10750" y="4240"/>
                      </a:cubicBezTo>
                      <a:cubicBezTo>
                        <a:pt x="7176" y="4240"/>
                        <a:pt x="4650" y="7151"/>
                        <a:pt x="4650" y="10726"/>
                      </a:cubicBezTo>
                      <a:lnTo>
                        <a:pt x="4650" y="10785"/>
                      </a:lnTo>
                      <a:cubicBezTo>
                        <a:pt x="4650" y="14361"/>
                        <a:pt x="7248" y="17360"/>
                        <a:pt x="10822" y="17360"/>
                      </a:cubicBezTo>
                      <a:cubicBezTo>
                        <a:pt x="14410" y="17360"/>
                        <a:pt x="16907" y="14434"/>
                        <a:pt x="16907" y="1085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 name="Google Shape;182;p10"/>
                <p:cNvSpPr/>
                <p:nvPr/>
              </p:nvSpPr>
              <p:spPr>
                <a:xfrm>
                  <a:off x="2317805" y="147901"/>
                  <a:ext cx="159193" cy="159679"/>
                </a:xfrm>
                <a:custGeom>
                  <a:avLst/>
                  <a:gdLst/>
                  <a:ahLst/>
                  <a:cxnLst/>
                  <a:rect l="l" t="t" r="r" b="b"/>
                  <a:pathLst>
                    <a:path w="21600" h="21600" extrusionOk="0">
                      <a:moveTo>
                        <a:pt x="18828" y="0"/>
                      </a:moveTo>
                      <a:lnTo>
                        <a:pt x="21600" y="0"/>
                      </a:lnTo>
                      <a:lnTo>
                        <a:pt x="12902" y="21600"/>
                      </a:lnTo>
                      <a:lnTo>
                        <a:pt x="8713" y="21600"/>
                      </a:lnTo>
                      <a:lnTo>
                        <a:pt x="0" y="0"/>
                      </a:lnTo>
                      <a:lnTo>
                        <a:pt x="2864" y="0"/>
                      </a:lnTo>
                      <a:cubicBezTo>
                        <a:pt x="4265" y="0"/>
                        <a:pt x="5560" y="910"/>
                        <a:pt x="6047" y="2230"/>
                      </a:cubicBezTo>
                      <a:lnTo>
                        <a:pt x="10846" y="15093"/>
                      </a:lnTo>
                      <a:lnTo>
                        <a:pt x="15629" y="2230"/>
                      </a:lnTo>
                      <a:cubicBezTo>
                        <a:pt x="16131" y="865"/>
                        <a:pt x="17381" y="0"/>
                        <a:pt x="18828"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 name="Google Shape;183;p10"/>
                <p:cNvSpPr/>
                <p:nvPr/>
              </p:nvSpPr>
              <p:spPr>
                <a:xfrm>
                  <a:off x="2000657" y="147901"/>
                  <a:ext cx="139375" cy="159193"/>
                </a:xfrm>
                <a:custGeom>
                  <a:avLst/>
                  <a:gdLst/>
                  <a:ahLst/>
                  <a:cxnLst/>
                  <a:rect l="l" t="t" r="r" b="b"/>
                  <a:pathLst>
                    <a:path w="21600" h="21600" extrusionOk="0">
                      <a:moveTo>
                        <a:pt x="16478" y="1479"/>
                      </a:moveTo>
                      <a:lnTo>
                        <a:pt x="16478" y="0"/>
                      </a:lnTo>
                      <a:lnTo>
                        <a:pt x="21600" y="0"/>
                      </a:lnTo>
                      <a:lnTo>
                        <a:pt x="21600" y="21600"/>
                      </a:lnTo>
                      <a:lnTo>
                        <a:pt x="19291" y="21600"/>
                      </a:lnTo>
                      <a:cubicBezTo>
                        <a:pt x="17988" y="21600"/>
                        <a:pt x="16738" y="21066"/>
                        <a:pt x="15957" y="20152"/>
                      </a:cubicBezTo>
                      <a:lnTo>
                        <a:pt x="5348" y="7911"/>
                      </a:lnTo>
                      <a:lnTo>
                        <a:pt x="5348" y="21600"/>
                      </a:lnTo>
                      <a:lnTo>
                        <a:pt x="0" y="21600"/>
                      </a:lnTo>
                      <a:lnTo>
                        <a:pt x="0" y="30"/>
                      </a:lnTo>
                      <a:lnTo>
                        <a:pt x="2691" y="30"/>
                      </a:lnTo>
                      <a:cubicBezTo>
                        <a:pt x="4132" y="30"/>
                        <a:pt x="5469" y="640"/>
                        <a:pt x="6338" y="1631"/>
                      </a:cubicBezTo>
                      <a:lnTo>
                        <a:pt x="16478" y="13292"/>
                      </a:lnTo>
                      <a:lnTo>
                        <a:pt x="16478" y="147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 name="Google Shape;184;p10"/>
                <p:cNvSpPr/>
                <p:nvPr/>
              </p:nvSpPr>
              <p:spPr>
                <a:xfrm>
                  <a:off x="2431461" y="147901"/>
                  <a:ext cx="168643" cy="159679"/>
                </a:xfrm>
                <a:custGeom>
                  <a:avLst/>
                  <a:gdLst/>
                  <a:ahLst/>
                  <a:cxnLst/>
                  <a:rect l="l" t="t" r="r" b="b"/>
                  <a:pathLst>
                    <a:path w="21600" h="21600" extrusionOk="0">
                      <a:moveTo>
                        <a:pt x="8735" y="0"/>
                      </a:moveTo>
                      <a:lnTo>
                        <a:pt x="12865" y="0"/>
                      </a:lnTo>
                      <a:lnTo>
                        <a:pt x="21600" y="21600"/>
                      </a:lnTo>
                      <a:lnTo>
                        <a:pt x="18650" y="21600"/>
                      </a:lnTo>
                      <a:cubicBezTo>
                        <a:pt x="17614" y="21600"/>
                        <a:pt x="16678" y="20917"/>
                        <a:pt x="16276" y="19901"/>
                      </a:cubicBezTo>
                      <a:lnTo>
                        <a:pt x="15052" y="16792"/>
                      </a:lnTo>
                      <a:lnTo>
                        <a:pt x="6433" y="16792"/>
                      </a:lnTo>
                      <a:lnTo>
                        <a:pt x="5209" y="19901"/>
                      </a:lnTo>
                      <a:cubicBezTo>
                        <a:pt x="4821" y="20917"/>
                        <a:pt x="3885" y="21600"/>
                        <a:pt x="2849" y="21600"/>
                      </a:cubicBezTo>
                      <a:lnTo>
                        <a:pt x="0" y="21600"/>
                      </a:lnTo>
                      <a:lnTo>
                        <a:pt x="8735" y="0"/>
                      </a:lnTo>
                      <a:close/>
                      <a:moveTo>
                        <a:pt x="8015" y="12635"/>
                      </a:moveTo>
                      <a:lnTo>
                        <a:pt x="13412" y="12635"/>
                      </a:lnTo>
                      <a:lnTo>
                        <a:pt x="10706" y="5673"/>
                      </a:lnTo>
                      <a:lnTo>
                        <a:pt x="8015" y="1263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 name="Google Shape;185;p10"/>
                <p:cNvSpPr/>
                <p:nvPr/>
              </p:nvSpPr>
              <p:spPr>
                <a:xfrm>
                  <a:off x="2608151" y="149887"/>
                  <a:ext cx="111079" cy="157736"/>
                </a:xfrm>
                <a:custGeom>
                  <a:avLst/>
                  <a:gdLst/>
                  <a:ahLst/>
                  <a:cxnLst/>
                  <a:rect l="l" t="t" r="r" b="b"/>
                  <a:pathLst>
                    <a:path w="21600" h="21600" extrusionOk="0">
                      <a:moveTo>
                        <a:pt x="0" y="19727"/>
                      </a:moveTo>
                      <a:lnTo>
                        <a:pt x="0" y="0"/>
                      </a:lnTo>
                      <a:lnTo>
                        <a:pt x="21600" y="0"/>
                      </a:lnTo>
                      <a:lnTo>
                        <a:pt x="21600" y="1504"/>
                      </a:lnTo>
                      <a:lnTo>
                        <a:pt x="2289" y="1504"/>
                      </a:lnTo>
                      <a:lnTo>
                        <a:pt x="2289" y="10347"/>
                      </a:lnTo>
                      <a:lnTo>
                        <a:pt x="19638" y="10347"/>
                      </a:lnTo>
                      <a:lnTo>
                        <a:pt x="19638" y="11836"/>
                      </a:lnTo>
                      <a:lnTo>
                        <a:pt x="2289" y="11836"/>
                      </a:lnTo>
                      <a:lnTo>
                        <a:pt x="2289" y="21600"/>
                      </a:lnTo>
                      <a:lnTo>
                        <a:pt x="1133" y="21600"/>
                      </a:lnTo>
                      <a:lnTo>
                        <a:pt x="0" y="197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186" name="Google Shape;186;p10"/>
              <p:cNvGrpSpPr/>
              <p:nvPr/>
            </p:nvGrpSpPr>
            <p:grpSpPr>
              <a:xfrm>
                <a:off x="16825595" y="-1"/>
                <a:ext cx="6305609" cy="546079"/>
                <a:chOff x="0" y="-1"/>
                <a:chExt cx="6305608" cy="546078"/>
              </a:xfrm>
            </p:grpSpPr>
            <p:sp>
              <p:nvSpPr>
                <p:cNvPr id="187" name="Google Shape;187;p10"/>
                <p:cNvSpPr/>
                <p:nvPr/>
              </p:nvSpPr>
              <p:spPr>
                <a:xfrm>
                  <a:off x="2815" y="-1"/>
                  <a:ext cx="52381" cy="51409"/>
                </a:xfrm>
                <a:custGeom>
                  <a:avLst/>
                  <a:gdLst/>
                  <a:ahLst/>
                  <a:cxnLst/>
                  <a:rect l="l" t="t" r="r" b="b"/>
                  <a:pathLst>
                    <a:path w="21600" h="21600" extrusionOk="0">
                      <a:moveTo>
                        <a:pt x="5899" y="20206"/>
                      </a:moveTo>
                      <a:cubicBezTo>
                        <a:pt x="4164" y="19248"/>
                        <a:pt x="2602" y="18029"/>
                        <a:pt x="1561" y="16374"/>
                      </a:cubicBezTo>
                      <a:cubicBezTo>
                        <a:pt x="607" y="14806"/>
                        <a:pt x="0" y="12890"/>
                        <a:pt x="0" y="10887"/>
                      </a:cubicBezTo>
                      <a:cubicBezTo>
                        <a:pt x="0" y="8797"/>
                        <a:pt x="607" y="6794"/>
                        <a:pt x="1561" y="5226"/>
                      </a:cubicBezTo>
                      <a:cubicBezTo>
                        <a:pt x="2602" y="3658"/>
                        <a:pt x="4077" y="2439"/>
                        <a:pt x="5899" y="1394"/>
                      </a:cubicBezTo>
                      <a:cubicBezTo>
                        <a:pt x="7720" y="435"/>
                        <a:pt x="9802" y="0"/>
                        <a:pt x="12318" y="0"/>
                      </a:cubicBezTo>
                      <a:cubicBezTo>
                        <a:pt x="14227" y="0"/>
                        <a:pt x="15961" y="348"/>
                        <a:pt x="17610" y="958"/>
                      </a:cubicBezTo>
                      <a:cubicBezTo>
                        <a:pt x="19171" y="1568"/>
                        <a:pt x="20472" y="2526"/>
                        <a:pt x="21600" y="3745"/>
                      </a:cubicBezTo>
                      <a:lnTo>
                        <a:pt x="18217" y="6619"/>
                      </a:lnTo>
                      <a:cubicBezTo>
                        <a:pt x="16742" y="5052"/>
                        <a:pt x="14747" y="4181"/>
                        <a:pt x="12665" y="4181"/>
                      </a:cubicBezTo>
                      <a:cubicBezTo>
                        <a:pt x="11190" y="4181"/>
                        <a:pt x="9976" y="4529"/>
                        <a:pt x="8935" y="5052"/>
                      </a:cubicBezTo>
                      <a:cubicBezTo>
                        <a:pt x="7634" y="5574"/>
                        <a:pt x="6766" y="6358"/>
                        <a:pt x="6159" y="7403"/>
                      </a:cubicBezTo>
                      <a:cubicBezTo>
                        <a:pt x="5552" y="8361"/>
                        <a:pt x="5205" y="9581"/>
                        <a:pt x="5205" y="10887"/>
                      </a:cubicBezTo>
                      <a:cubicBezTo>
                        <a:pt x="5205" y="12194"/>
                        <a:pt x="5552" y="13326"/>
                        <a:pt x="6159" y="14284"/>
                      </a:cubicBezTo>
                      <a:cubicBezTo>
                        <a:pt x="6766" y="15329"/>
                        <a:pt x="7634" y="16113"/>
                        <a:pt x="8761" y="16548"/>
                      </a:cubicBezTo>
                      <a:cubicBezTo>
                        <a:pt x="9802" y="17158"/>
                        <a:pt x="11017" y="17419"/>
                        <a:pt x="12405" y="17419"/>
                      </a:cubicBezTo>
                      <a:cubicBezTo>
                        <a:pt x="14660" y="17419"/>
                        <a:pt x="16569" y="16548"/>
                        <a:pt x="17957" y="14981"/>
                      </a:cubicBezTo>
                      <a:lnTo>
                        <a:pt x="21340" y="17942"/>
                      </a:lnTo>
                      <a:cubicBezTo>
                        <a:pt x="20299" y="19074"/>
                        <a:pt x="18911" y="20032"/>
                        <a:pt x="17349" y="20642"/>
                      </a:cubicBezTo>
                      <a:cubicBezTo>
                        <a:pt x="15701" y="21339"/>
                        <a:pt x="13966" y="21600"/>
                        <a:pt x="12058" y="21600"/>
                      </a:cubicBezTo>
                      <a:cubicBezTo>
                        <a:pt x="9802" y="21600"/>
                        <a:pt x="7807" y="21252"/>
                        <a:pt x="5899"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 name="Google Shape;188;p10"/>
                <p:cNvSpPr/>
                <p:nvPr/>
              </p:nvSpPr>
              <p:spPr>
                <a:xfrm>
                  <a:off x="60075" y="-1"/>
                  <a:ext cx="59887" cy="51409"/>
                </a:xfrm>
                <a:custGeom>
                  <a:avLst/>
                  <a:gdLst/>
                  <a:ahLst/>
                  <a:cxnLst/>
                  <a:rect l="l" t="t" r="r" b="b"/>
                  <a:pathLst>
                    <a:path w="21600" h="21600" extrusionOk="0">
                      <a:moveTo>
                        <a:pt x="5305" y="20206"/>
                      </a:moveTo>
                      <a:cubicBezTo>
                        <a:pt x="3638" y="19248"/>
                        <a:pt x="2425" y="18029"/>
                        <a:pt x="1440" y="16374"/>
                      </a:cubicBezTo>
                      <a:cubicBezTo>
                        <a:pt x="531" y="14806"/>
                        <a:pt x="0" y="12890"/>
                        <a:pt x="0" y="10887"/>
                      </a:cubicBezTo>
                      <a:cubicBezTo>
                        <a:pt x="0" y="8797"/>
                        <a:pt x="531" y="6968"/>
                        <a:pt x="1440" y="5226"/>
                      </a:cubicBezTo>
                      <a:cubicBezTo>
                        <a:pt x="2425" y="3658"/>
                        <a:pt x="3714" y="2439"/>
                        <a:pt x="5305" y="1394"/>
                      </a:cubicBezTo>
                      <a:cubicBezTo>
                        <a:pt x="6897" y="435"/>
                        <a:pt x="8792" y="0"/>
                        <a:pt x="10762" y="0"/>
                      </a:cubicBezTo>
                      <a:cubicBezTo>
                        <a:pt x="12808" y="0"/>
                        <a:pt x="14779" y="435"/>
                        <a:pt x="16371" y="1394"/>
                      </a:cubicBezTo>
                      <a:cubicBezTo>
                        <a:pt x="17962" y="2439"/>
                        <a:pt x="19251" y="3658"/>
                        <a:pt x="20160" y="5226"/>
                      </a:cubicBezTo>
                      <a:cubicBezTo>
                        <a:pt x="21069" y="6794"/>
                        <a:pt x="21600" y="8797"/>
                        <a:pt x="21600" y="10887"/>
                      </a:cubicBezTo>
                      <a:cubicBezTo>
                        <a:pt x="21600" y="12890"/>
                        <a:pt x="21069" y="14632"/>
                        <a:pt x="20160" y="16374"/>
                      </a:cubicBezTo>
                      <a:cubicBezTo>
                        <a:pt x="19251" y="18029"/>
                        <a:pt x="17886" y="19248"/>
                        <a:pt x="16371" y="20206"/>
                      </a:cubicBezTo>
                      <a:cubicBezTo>
                        <a:pt x="14703" y="21252"/>
                        <a:pt x="12960" y="21600"/>
                        <a:pt x="10762" y="21600"/>
                      </a:cubicBezTo>
                      <a:cubicBezTo>
                        <a:pt x="8792" y="21600"/>
                        <a:pt x="6821" y="21252"/>
                        <a:pt x="5305" y="20206"/>
                      </a:cubicBezTo>
                      <a:close/>
                      <a:moveTo>
                        <a:pt x="13945" y="16723"/>
                      </a:moveTo>
                      <a:cubicBezTo>
                        <a:pt x="14779" y="16200"/>
                        <a:pt x="15613" y="15329"/>
                        <a:pt x="16143" y="14371"/>
                      </a:cubicBezTo>
                      <a:cubicBezTo>
                        <a:pt x="16674" y="13413"/>
                        <a:pt x="16977" y="12194"/>
                        <a:pt x="16977" y="10974"/>
                      </a:cubicBezTo>
                      <a:cubicBezTo>
                        <a:pt x="16977" y="9668"/>
                        <a:pt x="16674" y="8448"/>
                        <a:pt x="16143" y="7490"/>
                      </a:cubicBezTo>
                      <a:cubicBezTo>
                        <a:pt x="15613" y="6445"/>
                        <a:pt x="14779" y="5748"/>
                        <a:pt x="13945" y="5139"/>
                      </a:cubicBezTo>
                      <a:cubicBezTo>
                        <a:pt x="13036" y="4616"/>
                        <a:pt x="11899" y="4268"/>
                        <a:pt x="10762" y="4268"/>
                      </a:cubicBezTo>
                      <a:cubicBezTo>
                        <a:pt x="9625" y="4268"/>
                        <a:pt x="8564" y="4616"/>
                        <a:pt x="7655" y="5139"/>
                      </a:cubicBezTo>
                      <a:cubicBezTo>
                        <a:pt x="6745" y="5748"/>
                        <a:pt x="5912" y="6532"/>
                        <a:pt x="5457" y="7490"/>
                      </a:cubicBezTo>
                      <a:cubicBezTo>
                        <a:pt x="4926" y="8535"/>
                        <a:pt x="4699" y="9668"/>
                        <a:pt x="4699" y="10974"/>
                      </a:cubicBezTo>
                      <a:cubicBezTo>
                        <a:pt x="4699" y="12194"/>
                        <a:pt x="5002" y="13413"/>
                        <a:pt x="5457" y="14371"/>
                      </a:cubicBezTo>
                      <a:cubicBezTo>
                        <a:pt x="5987" y="15416"/>
                        <a:pt x="6745" y="16200"/>
                        <a:pt x="7655" y="16723"/>
                      </a:cubicBezTo>
                      <a:cubicBezTo>
                        <a:pt x="8564" y="17245"/>
                        <a:pt x="9701" y="17594"/>
                        <a:pt x="10762" y="17594"/>
                      </a:cubicBezTo>
                      <a:cubicBezTo>
                        <a:pt x="11975"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 name="Google Shape;189;p10"/>
                <p:cNvSpPr/>
                <p:nvPr/>
              </p:nvSpPr>
              <p:spPr>
                <a:xfrm>
                  <a:off x="128598" y="24131"/>
                  <a:ext cx="21301" cy="127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 name="Google Shape;190;p10"/>
                <p:cNvSpPr/>
                <p:nvPr/>
              </p:nvSpPr>
              <p:spPr>
                <a:xfrm>
                  <a:off x="162391" y="937"/>
                  <a:ext cx="41095" cy="50491"/>
                </a:xfrm>
                <a:custGeom>
                  <a:avLst/>
                  <a:gdLst/>
                  <a:ahLst/>
                  <a:cxnLst/>
                  <a:rect l="l" t="t" r="r" b="b"/>
                  <a:pathLst>
                    <a:path w="21600" h="21600" extrusionOk="0">
                      <a:moveTo>
                        <a:pt x="6502" y="4033"/>
                      </a:moveTo>
                      <a:lnTo>
                        <a:pt x="6502" y="9769"/>
                      </a:lnTo>
                      <a:lnTo>
                        <a:pt x="19837" y="9769"/>
                      </a:lnTo>
                      <a:lnTo>
                        <a:pt x="19837" y="13713"/>
                      </a:lnTo>
                      <a:lnTo>
                        <a:pt x="6502" y="13713"/>
                      </a:lnTo>
                      <a:lnTo>
                        <a:pt x="6502" y="21600"/>
                      </a:lnTo>
                      <a:lnTo>
                        <a:pt x="0" y="21600"/>
                      </a:lnTo>
                      <a:lnTo>
                        <a:pt x="0" y="0"/>
                      </a:lnTo>
                      <a:lnTo>
                        <a:pt x="21600" y="0"/>
                      </a:lnTo>
                      <a:lnTo>
                        <a:pt x="21600" y="4033"/>
                      </a:lnTo>
                      <a:lnTo>
                        <a:pt x="6502" y="40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 name="Google Shape;191;p10"/>
                <p:cNvSpPr/>
                <p:nvPr/>
              </p:nvSpPr>
              <p:spPr>
                <a:xfrm>
                  <a:off x="212730"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 name="Google Shape;192;p10"/>
                <p:cNvSpPr/>
                <p:nvPr/>
              </p:nvSpPr>
              <p:spPr>
                <a:xfrm>
                  <a:off x="239363"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 name="Google Shape;193;p10"/>
                <p:cNvSpPr/>
                <p:nvPr/>
              </p:nvSpPr>
              <p:spPr>
                <a:xfrm>
                  <a:off x="296622" y="937"/>
                  <a:ext cx="60805" cy="50491"/>
                </a:xfrm>
                <a:custGeom>
                  <a:avLst/>
                  <a:gdLst/>
                  <a:ahLst/>
                  <a:cxnLst/>
                  <a:rect l="l" t="t" r="r" b="b"/>
                  <a:pathLst>
                    <a:path w="21600" h="21600" extrusionOk="0">
                      <a:moveTo>
                        <a:pt x="15194" y="16939"/>
                      </a:moveTo>
                      <a:lnTo>
                        <a:pt x="6182" y="16939"/>
                      </a:lnTo>
                      <a:lnTo>
                        <a:pt x="4543" y="21600"/>
                      </a:lnTo>
                      <a:lnTo>
                        <a:pt x="0" y="21600"/>
                      </a:lnTo>
                      <a:lnTo>
                        <a:pt x="8491" y="0"/>
                      </a:lnTo>
                      <a:lnTo>
                        <a:pt x="12960" y="0"/>
                      </a:lnTo>
                      <a:lnTo>
                        <a:pt x="21600" y="21600"/>
                      </a:lnTo>
                      <a:lnTo>
                        <a:pt x="16833" y="21600"/>
                      </a:lnTo>
                      <a:lnTo>
                        <a:pt x="15194" y="16939"/>
                      </a:lnTo>
                      <a:close/>
                      <a:moveTo>
                        <a:pt x="13779" y="13175"/>
                      </a:moveTo>
                      <a:lnTo>
                        <a:pt x="10726" y="4929"/>
                      </a:lnTo>
                      <a:lnTo>
                        <a:pt x="7672" y="13175"/>
                      </a:lnTo>
                      <a:lnTo>
                        <a:pt x="13779"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 name="Google Shape;194;p10"/>
                <p:cNvSpPr/>
                <p:nvPr/>
              </p:nvSpPr>
              <p:spPr>
                <a:xfrm>
                  <a:off x="365146"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 name="Google Shape;195;p10"/>
                <p:cNvSpPr/>
                <p:nvPr/>
              </p:nvSpPr>
              <p:spPr>
                <a:xfrm>
                  <a:off x="426160" y="-1"/>
                  <a:ext cx="51409" cy="51409"/>
                </a:xfrm>
                <a:custGeom>
                  <a:avLst/>
                  <a:gdLst/>
                  <a:ahLst/>
                  <a:cxnLst/>
                  <a:rect l="l" t="t" r="r" b="b"/>
                  <a:pathLst>
                    <a:path w="21600" h="21600" extrusionOk="0">
                      <a:moveTo>
                        <a:pt x="5923" y="20206"/>
                      </a:moveTo>
                      <a:cubicBezTo>
                        <a:pt x="4181" y="19248"/>
                        <a:pt x="2613" y="18029"/>
                        <a:pt x="1568" y="16374"/>
                      </a:cubicBezTo>
                      <a:cubicBezTo>
                        <a:pt x="523" y="14806"/>
                        <a:pt x="0" y="12890"/>
                        <a:pt x="0" y="10887"/>
                      </a:cubicBezTo>
                      <a:cubicBezTo>
                        <a:pt x="0" y="8797"/>
                        <a:pt x="523" y="6794"/>
                        <a:pt x="1568" y="5226"/>
                      </a:cubicBezTo>
                      <a:cubicBezTo>
                        <a:pt x="2613" y="3658"/>
                        <a:pt x="4181" y="2352"/>
                        <a:pt x="5923" y="1394"/>
                      </a:cubicBezTo>
                      <a:cubicBezTo>
                        <a:pt x="7839" y="435"/>
                        <a:pt x="9842" y="0"/>
                        <a:pt x="12194" y="0"/>
                      </a:cubicBezTo>
                      <a:cubicBezTo>
                        <a:pt x="14110" y="0"/>
                        <a:pt x="15852" y="348"/>
                        <a:pt x="17419" y="958"/>
                      </a:cubicBezTo>
                      <a:cubicBezTo>
                        <a:pt x="19074" y="1568"/>
                        <a:pt x="20381" y="2526"/>
                        <a:pt x="21600" y="3745"/>
                      </a:cubicBezTo>
                      <a:lnTo>
                        <a:pt x="18203" y="6619"/>
                      </a:lnTo>
                      <a:cubicBezTo>
                        <a:pt x="16723" y="5052"/>
                        <a:pt x="14719" y="4181"/>
                        <a:pt x="12542" y="4181"/>
                      </a:cubicBezTo>
                      <a:cubicBezTo>
                        <a:pt x="11148" y="4181"/>
                        <a:pt x="9842" y="4529"/>
                        <a:pt x="8797" y="5052"/>
                      </a:cubicBezTo>
                      <a:cubicBezTo>
                        <a:pt x="7752" y="5574"/>
                        <a:pt x="6794" y="6445"/>
                        <a:pt x="6271" y="7403"/>
                      </a:cubicBezTo>
                      <a:cubicBezTo>
                        <a:pt x="5748" y="8361"/>
                        <a:pt x="5313" y="9581"/>
                        <a:pt x="5313" y="10887"/>
                      </a:cubicBezTo>
                      <a:cubicBezTo>
                        <a:pt x="5313" y="12194"/>
                        <a:pt x="5748" y="13326"/>
                        <a:pt x="6271" y="14284"/>
                      </a:cubicBezTo>
                      <a:cubicBezTo>
                        <a:pt x="6881" y="15329"/>
                        <a:pt x="7839" y="16113"/>
                        <a:pt x="8797" y="16548"/>
                      </a:cubicBezTo>
                      <a:cubicBezTo>
                        <a:pt x="10016" y="17158"/>
                        <a:pt x="11148" y="17419"/>
                        <a:pt x="12542" y="17419"/>
                      </a:cubicBezTo>
                      <a:cubicBezTo>
                        <a:pt x="14806" y="17419"/>
                        <a:pt x="16723" y="16548"/>
                        <a:pt x="18203" y="14981"/>
                      </a:cubicBezTo>
                      <a:lnTo>
                        <a:pt x="21600" y="17942"/>
                      </a:lnTo>
                      <a:cubicBezTo>
                        <a:pt x="20555" y="19074"/>
                        <a:pt x="19074" y="20032"/>
                        <a:pt x="17419" y="20642"/>
                      </a:cubicBezTo>
                      <a:cubicBezTo>
                        <a:pt x="15852" y="21339"/>
                        <a:pt x="14110" y="21600"/>
                        <a:pt x="12194" y="21600"/>
                      </a:cubicBezTo>
                      <a:cubicBezTo>
                        <a:pt x="9842" y="21600"/>
                        <a:pt x="7839" y="21252"/>
                        <a:pt x="5923"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 name="Google Shape;196;p10"/>
                <p:cNvSpPr/>
                <p:nvPr/>
              </p:nvSpPr>
              <p:spPr>
                <a:xfrm>
                  <a:off x="486824"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7" name="Google Shape;197;p10"/>
                <p:cNvSpPr/>
                <p:nvPr/>
              </p:nvSpPr>
              <p:spPr>
                <a:xfrm>
                  <a:off x="506886" y="937"/>
                  <a:ext cx="60805" cy="50491"/>
                </a:xfrm>
                <a:custGeom>
                  <a:avLst/>
                  <a:gdLst/>
                  <a:ahLst/>
                  <a:cxnLst/>
                  <a:rect l="l" t="t" r="r" b="b"/>
                  <a:pathLst>
                    <a:path w="21600" h="21600" extrusionOk="0">
                      <a:moveTo>
                        <a:pt x="15068" y="16939"/>
                      </a:moveTo>
                      <a:lnTo>
                        <a:pt x="6235" y="16939"/>
                      </a:lnTo>
                      <a:lnTo>
                        <a:pt x="4602" y="21600"/>
                      </a:lnTo>
                      <a:lnTo>
                        <a:pt x="0" y="21600"/>
                      </a:lnTo>
                      <a:lnTo>
                        <a:pt x="8536" y="0"/>
                      </a:lnTo>
                      <a:lnTo>
                        <a:pt x="12990" y="0"/>
                      </a:lnTo>
                      <a:lnTo>
                        <a:pt x="21600" y="21600"/>
                      </a:lnTo>
                      <a:lnTo>
                        <a:pt x="16849" y="21600"/>
                      </a:lnTo>
                      <a:lnTo>
                        <a:pt x="15068" y="16939"/>
                      </a:lnTo>
                      <a:close/>
                      <a:moveTo>
                        <a:pt x="13658" y="13175"/>
                      </a:moveTo>
                      <a:lnTo>
                        <a:pt x="10614" y="4929"/>
                      </a:lnTo>
                      <a:lnTo>
                        <a:pt x="7645" y="13175"/>
                      </a:lnTo>
                      <a:lnTo>
                        <a:pt x="13658"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 name="Google Shape;198;p10"/>
                <p:cNvSpPr/>
                <p:nvPr/>
              </p:nvSpPr>
              <p:spPr>
                <a:xfrm>
                  <a:off x="574471" y="937"/>
                  <a:ext cx="55189" cy="49519"/>
                </a:xfrm>
                <a:custGeom>
                  <a:avLst/>
                  <a:gdLst/>
                  <a:ahLst/>
                  <a:cxnLst/>
                  <a:rect l="l" t="t" r="r" b="b"/>
                  <a:pathLst>
                    <a:path w="21600" h="21600" extrusionOk="0">
                      <a:moveTo>
                        <a:pt x="0" y="0"/>
                      </a:moveTo>
                      <a:lnTo>
                        <a:pt x="9811" y="0"/>
                      </a:lnTo>
                      <a:cubicBezTo>
                        <a:pt x="12037" y="0"/>
                        <a:pt x="14098" y="363"/>
                        <a:pt x="15829" y="1271"/>
                      </a:cubicBezTo>
                      <a:cubicBezTo>
                        <a:pt x="17643" y="2178"/>
                        <a:pt x="19127" y="3539"/>
                        <a:pt x="20034" y="5082"/>
                      </a:cubicBezTo>
                      <a:cubicBezTo>
                        <a:pt x="21023" y="6716"/>
                        <a:pt x="21600" y="8622"/>
                        <a:pt x="21600" y="10800"/>
                      </a:cubicBezTo>
                      <a:cubicBezTo>
                        <a:pt x="21600" y="12978"/>
                        <a:pt x="21023" y="14884"/>
                        <a:pt x="20034" y="16518"/>
                      </a:cubicBezTo>
                      <a:cubicBezTo>
                        <a:pt x="19127" y="18151"/>
                        <a:pt x="17643" y="19331"/>
                        <a:pt x="15829" y="20239"/>
                      </a:cubicBezTo>
                      <a:cubicBezTo>
                        <a:pt x="14180" y="21146"/>
                        <a:pt x="12037" y="21600"/>
                        <a:pt x="9811" y="21600"/>
                      </a:cubicBezTo>
                      <a:lnTo>
                        <a:pt x="0" y="21600"/>
                      </a:lnTo>
                      <a:lnTo>
                        <a:pt x="0" y="0"/>
                      </a:lnTo>
                      <a:close/>
                      <a:moveTo>
                        <a:pt x="9481" y="17697"/>
                      </a:moveTo>
                      <a:cubicBezTo>
                        <a:pt x="11707" y="17697"/>
                        <a:pt x="13273" y="17153"/>
                        <a:pt x="14592" y="15882"/>
                      </a:cubicBezTo>
                      <a:cubicBezTo>
                        <a:pt x="15829" y="14703"/>
                        <a:pt x="16406" y="12978"/>
                        <a:pt x="16406" y="11072"/>
                      </a:cubicBezTo>
                      <a:cubicBezTo>
                        <a:pt x="16406" y="8894"/>
                        <a:pt x="15747" y="7351"/>
                        <a:pt x="14592" y="6081"/>
                      </a:cubicBezTo>
                      <a:cubicBezTo>
                        <a:pt x="13273" y="4901"/>
                        <a:pt x="11707" y="4356"/>
                        <a:pt x="9481" y="4356"/>
                      </a:cubicBezTo>
                      <a:lnTo>
                        <a:pt x="4947" y="4356"/>
                      </a:lnTo>
                      <a:lnTo>
                        <a:pt x="4947" y="17788"/>
                      </a:lnTo>
                      <a:lnTo>
                        <a:pt x="9481" y="17788"/>
                      </a:lnTo>
                      <a:lnTo>
                        <a:pt x="9481" y="1769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 name="Google Shape;199;p10"/>
                <p:cNvSpPr/>
                <p:nvPr/>
              </p:nvSpPr>
              <p:spPr>
                <a:xfrm>
                  <a:off x="637362" y="-1"/>
                  <a:ext cx="59887" cy="51409"/>
                </a:xfrm>
                <a:custGeom>
                  <a:avLst/>
                  <a:gdLst/>
                  <a:ahLst/>
                  <a:cxnLst/>
                  <a:rect l="l" t="t" r="r" b="b"/>
                  <a:pathLst>
                    <a:path w="21600" h="21600" extrusionOk="0">
                      <a:moveTo>
                        <a:pt x="5248" y="20206"/>
                      </a:moveTo>
                      <a:cubicBezTo>
                        <a:pt x="3651" y="19248"/>
                        <a:pt x="2358" y="18029"/>
                        <a:pt x="1445" y="16374"/>
                      </a:cubicBezTo>
                      <a:cubicBezTo>
                        <a:pt x="532" y="14806"/>
                        <a:pt x="0" y="12890"/>
                        <a:pt x="0" y="10887"/>
                      </a:cubicBezTo>
                      <a:cubicBezTo>
                        <a:pt x="0" y="8797"/>
                        <a:pt x="532" y="6968"/>
                        <a:pt x="1445" y="5226"/>
                      </a:cubicBezTo>
                      <a:cubicBezTo>
                        <a:pt x="2358" y="3658"/>
                        <a:pt x="3651" y="2352"/>
                        <a:pt x="5248" y="1394"/>
                      </a:cubicBezTo>
                      <a:cubicBezTo>
                        <a:pt x="6921" y="435"/>
                        <a:pt x="8823" y="0"/>
                        <a:pt x="10876" y="0"/>
                      </a:cubicBezTo>
                      <a:cubicBezTo>
                        <a:pt x="12854" y="0"/>
                        <a:pt x="14755" y="435"/>
                        <a:pt x="16352" y="1394"/>
                      </a:cubicBezTo>
                      <a:cubicBezTo>
                        <a:pt x="18025" y="2439"/>
                        <a:pt x="19242" y="3658"/>
                        <a:pt x="20155" y="5226"/>
                      </a:cubicBezTo>
                      <a:cubicBezTo>
                        <a:pt x="21068" y="6794"/>
                        <a:pt x="21600" y="8797"/>
                        <a:pt x="21600" y="10887"/>
                      </a:cubicBezTo>
                      <a:cubicBezTo>
                        <a:pt x="21600" y="12890"/>
                        <a:pt x="21068" y="14719"/>
                        <a:pt x="20155" y="16374"/>
                      </a:cubicBezTo>
                      <a:cubicBezTo>
                        <a:pt x="19242" y="18116"/>
                        <a:pt x="18025" y="19248"/>
                        <a:pt x="16352" y="20206"/>
                      </a:cubicBezTo>
                      <a:cubicBezTo>
                        <a:pt x="14755" y="21252"/>
                        <a:pt x="12930" y="21600"/>
                        <a:pt x="10876" y="21600"/>
                      </a:cubicBezTo>
                      <a:cubicBezTo>
                        <a:pt x="8823" y="21600"/>
                        <a:pt x="6997" y="21252"/>
                        <a:pt x="5248" y="20206"/>
                      </a:cubicBezTo>
                      <a:close/>
                      <a:moveTo>
                        <a:pt x="14070" y="16723"/>
                      </a:moveTo>
                      <a:cubicBezTo>
                        <a:pt x="14907" y="16200"/>
                        <a:pt x="15820" y="15329"/>
                        <a:pt x="16276" y="14371"/>
                      </a:cubicBezTo>
                      <a:cubicBezTo>
                        <a:pt x="16808" y="13413"/>
                        <a:pt x="17037" y="12194"/>
                        <a:pt x="17037" y="10974"/>
                      </a:cubicBezTo>
                      <a:cubicBezTo>
                        <a:pt x="17037" y="9668"/>
                        <a:pt x="16732" y="8448"/>
                        <a:pt x="16276" y="7490"/>
                      </a:cubicBezTo>
                      <a:cubicBezTo>
                        <a:pt x="15744" y="6445"/>
                        <a:pt x="14907" y="5748"/>
                        <a:pt x="14070" y="5139"/>
                      </a:cubicBezTo>
                      <a:cubicBezTo>
                        <a:pt x="13158" y="4616"/>
                        <a:pt x="12017" y="4268"/>
                        <a:pt x="10952" y="4268"/>
                      </a:cubicBezTo>
                      <a:cubicBezTo>
                        <a:pt x="9735" y="4268"/>
                        <a:pt x="8670" y="4616"/>
                        <a:pt x="7758" y="5139"/>
                      </a:cubicBezTo>
                      <a:cubicBezTo>
                        <a:pt x="6921" y="5748"/>
                        <a:pt x="6008" y="6532"/>
                        <a:pt x="5552" y="7490"/>
                      </a:cubicBezTo>
                      <a:cubicBezTo>
                        <a:pt x="5096" y="8535"/>
                        <a:pt x="4715" y="9668"/>
                        <a:pt x="4715" y="10974"/>
                      </a:cubicBezTo>
                      <a:cubicBezTo>
                        <a:pt x="4715" y="12194"/>
                        <a:pt x="5096" y="13413"/>
                        <a:pt x="5552" y="14371"/>
                      </a:cubicBezTo>
                      <a:cubicBezTo>
                        <a:pt x="6085" y="15416"/>
                        <a:pt x="6921" y="16200"/>
                        <a:pt x="7758" y="16723"/>
                      </a:cubicBezTo>
                      <a:cubicBezTo>
                        <a:pt x="8670" y="17245"/>
                        <a:pt x="9811" y="17594"/>
                        <a:pt x="10952" y="17594"/>
                      </a:cubicBezTo>
                      <a:cubicBezTo>
                        <a:pt x="12017" y="17594"/>
                        <a:pt x="13006" y="17245"/>
                        <a:pt x="14070"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 name="Google Shape;200;p10"/>
                <p:cNvSpPr/>
                <p:nvPr/>
              </p:nvSpPr>
              <p:spPr>
                <a:xfrm>
                  <a:off x="731231" y="937"/>
                  <a:ext cx="46711" cy="50491"/>
                </a:xfrm>
                <a:custGeom>
                  <a:avLst/>
                  <a:gdLst/>
                  <a:ahLst/>
                  <a:cxnLst/>
                  <a:rect l="l" t="t" r="r" b="b"/>
                  <a:pathLst>
                    <a:path w="21600" h="21600" extrusionOk="0">
                      <a:moveTo>
                        <a:pt x="16541" y="978"/>
                      </a:moveTo>
                      <a:cubicBezTo>
                        <a:pt x="18292" y="1600"/>
                        <a:pt x="19459" y="2489"/>
                        <a:pt x="20335" y="3644"/>
                      </a:cubicBezTo>
                      <a:cubicBezTo>
                        <a:pt x="21211" y="4889"/>
                        <a:pt x="21600" y="6222"/>
                        <a:pt x="21600" y="7822"/>
                      </a:cubicBezTo>
                      <a:cubicBezTo>
                        <a:pt x="21600" y="9333"/>
                        <a:pt x="21308" y="10844"/>
                        <a:pt x="20335" y="12000"/>
                      </a:cubicBezTo>
                      <a:cubicBezTo>
                        <a:pt x="19459" y="13244"/>
                        <a:pt x="18195" y="14044"/>
                        <a:pt x="16541" y="14756"/>
                      </a:cubicBezTo>
                      <a:cubicBezTo>
                        <a:pt x="14886" y="15378"/>
                        <a:pt x="13038" y="15733"/>
                        <a:pt x="10800" y="15733"/>
                      </a:cubicBezTo>
                      <a:lnTo>
                        <a:pt x="5741" y="15733"/>
                      </a:lnTo>
                      <a:lnTo>
                        <a:pt x="5741" y="21600"/>
                      </a:lnTo>
                      <a:lnTo>
                        <a:pt x="0" y="21600"/>
                      </a:lnTo>
                      <a:lnTo>
                        <a:pt x="0" y="0"/>
                      </a:lnTo>
                      <a:lnTo>
                        <a:pt x="10897" y="0"/>
                      </a:lnTo>
                      <a:cubicBezTo>
                        <a:pt x="13135" y="0"/>
                        <a:pt x="14984" y="267"/>
                        <a:pt x="16541" y="978"/>
                      </a:cubicBezTo>
                      <a:close/>
                      <a:moveTo>
                        <a:pt x="14595" y="10489"/>
                      </a:moveTo>
                      <a:cubicBezTo>
                        <a:pt x="15373" y="9867"/>
                        <a:pt x="15957" y="8978"/>
                        <a:pt x="15957" y="7733"/>
                      </a:cubicBezTo>
                      <a:cubicBezTo>
                        <a:pt x="15957" y="6489"/>
                        <a:pt x="15373" y="5600"/>
                        <a:pt x="14595" y="4978"/>
                      </a:cubicBezTo>
                      <a:cubicBezTo>
                        <a:pt x="13622" y="4356"/>
                        <a:pt x="12357" y="4000"/>
                        <a:pt x="10508" y="4000"/>
                      </a:cubicBezTo>
                      <a:lnTo>
                        <a:pt x="5741" y="4000"/>
                      </a:lnTo>
                      <a:lnTo>
                        <a:pt x="5741" y="11467"/>
                      </a:lnTo>
                      <a:lnTo>
                        <a:pt x="10508" y="11467"/>
                      </a:lnTo>
                      <a:cubicBezTo>
                        <a:pt x="12162" y="11467"/>
                        <a:pt x="13622" y="11111"/>
                        <a:pt x="14595" y="1048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 name="Google Shape;201;p10"/>
                <p:cNvSpPr/>
                <p:nvPr/>
              </p:nvSpPr>
              <p:spPr>
                <a:xfrm>
                  <a:off x="785674" y="-1"/>
                  <a:ext cx="59887" cy="51409"/>
                </a:xfrm>
                <a:custGeom>
                  <a:avLst/>
                  <a:gdLst/>
                  <a:ahLst/>
                  <a:cxnLst/>
                  <a:rect l="l" t="t" r="r" b="b"/>
                  <a:pathLst>
                    <a:path w="21600" h="21600" extrusionOk="0">
                      <a:moveTo>
                        <a:pt x="5305" y="20206"/>
                      </a:moveTo>
                      <a:cubicBezTo>
                        <a:pt x="3638" y="19248"/>
                        <a:pt x="2349" y="18029"/>
                        <a:pt x="1440" y="16374"/>
                      </a:cubicBezTo>
                      <a:cubicBezTo>
                        <a:pt x="531" y="14806"/>
                        <a:pt x="0" y="12890"/>
                        <a:pt x="0" y="10887"/>
                      </a:cubicBezTo>
                      <a:cubicBezTo>
                        <a:pt x="0" y="8797"/>
                        <a:pt x="531" y="6968"/>
                        <a:pt x="1440" y="5226"/>
                      </a:cubicBezTo>
                      <a:cubicBezTo>
                        <a:pt x="2349" y="3658"/>
                        <a:pt x="3714" y="2439"/>
                        <a:pt x="5305" y="1394"/>
                      </a:cubicBezTo>
                      <a:cubicBezTo>
                        <a:pt x="6897" y="435"/>
                        <a:pt x="8792" y="0"/>
                        <a:pt x="10762" y="0"/>
                      </a:cubicBezTo>
                      <a:cubicBezTo>
                        <a:pt x="12808" y="0"/>
                        <a:pt x="14703" y="435"/>
                        <a:pt x="16295" y="1394"/>
                      </a:cubicBezTo>
                      <a:cubicBezTo>
                        <a:pt x="17886" y="2439"/>
                        <a:pt x="19251" y="3658"/>
                        <a:pt x="20160" y="5226"/>
                      </a:cubicBezTo>
                      <a:cubicBezTo>
                        <a:pt x="21069" y="6794"/>
                        <a:pt x="21600" y="8797"/>
                        <a:pt x="21600" y="10887"/>
                      </a:cubicBezTo>
                      <a:cubicBezTo>
                        <a:pt x="21600" y="12890"/>
                        <a:pt x="21069" y="14719"/>
                        <a:pt x="20160" y="16374"/>
                      </a:cubicBezTo>
                      <a:cubicBezTo>
                        <a:pt x="19251" y="18116"/>
                        <a:pt x="17962" y="19248"/>
                        <a:pt x="16295" y="20206"/>
                      </a:cubicBezTo>
                      <a:cubicBezTo>
                        <a:pt x="14703" y="21252"/>
                        <a:pt x="12884" y="21600"/>
                        <a:pt x="10762" y="21600"/>
                      </a:cubicBezTo>
                      <a:cubicBezTo>
                        <a:pt x="8792" y="21600"/>
                        <a:pt x="6897" y="21252"/>
                        <a:pt x="5305" y="20206"/>
                      </a:cubicBezTo>
                      <a:close/>
                      <a:moveTo>
                        <a:pt x="13945" y="16723"/>
                      </a:moveTo>
                      <a:cubicBezTo>
                        <a:pt x="14779" y="16200"/>
                        <a:pt x="15688" y="15329"/>
                        <a:pt x="16143" y="14371"/>
                      </a:cubicBezTo>
                      <a:cubicBezTo>
                        <a:pt x="16598" y="13413"/>
                        <a:pt x="16977" y="12194"/>
                        <a:pt x="16977" y="10974"/>
                      </a:cubicBezTo>
                      <a:cubicBezTo>
                        <a:pt x="16977" y="9668"/>
                        <a:pt x="16598" y="8448"/>
                        <a:pt x="16143" y="7490"/>
                      </a:cubicBezTo>
                      <a:cubicBezTo>
                        <a:pt x="15613" y="6445"/>
                        <a:pt x="14779" y="5748"/>
                        <a:pt x="13945" y="5139"/>
                      </a:cubicBezTo>
                      <a:cubicBezTo>
                        <a:pt x="13036" y="4616"/>
                        <a:pt x="11899" y="4268"/>
                        <a:pt x="10762" y="4268"/>
                      </a:cubicBezTo>
                      <a:cubicBezTo>
                        <a:pt x="9625" y="4268"/>
                        <a:pt x="8564" y="4616"/>
                        <a:pt x="7655" y="5139"/>
                      </a:cubicBezTo>
                      <a:cubicBezTo>
                        <a:pt x="6821" y="5748"/>
                        <a:pt x="5912" y="6532"/>
                        <a:pt x="5457" y="7490"/>
                      </a:cubicBezTo>
                      <a:cubicBezTo>
                        <a:pt x="5002" y="8535"/>
                        <a:pt x="4699" y="9668"/>
                        <a:pt x="4699" y="10974"/>
                      </a:cubicBezTo>
                      <a:cubicBezTo>
                        <a:pt x="4699" y="12194"/>
                        <a:pt x="5002" y="13413"/>
                        <a:pt x="5457" y="14371"/>
                      </a:cubicBezTo>
                      <a:cubicBezTo>
                        <a:pt x="5987" y="15416"/>
                        <a:pt x="6821" y="16200"/>
                        <a:pt x="7655" y="16723"/>
                      </a:cubicBezTo>
                      <a:cubicBezTo>
                        <a:pt x="8564" y="17245"/>
                        <a:pt x="9701" y="17594"/>
                        <a:pt x="10762" y="17594"/>
                      </a:cubicBezTo>
                      <a:cubicBezTo>
                        <a:pt x="11899"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 name="Google Shape;202;p10"/>
                <p:cNvSpPr/>
                <p:nvPr/>
              </p:nvSpPr>
              <p:spPr>
                <a:xfrm>
                  <a:off x="856074" y="937"/>
                  <a:ext cx="47683" cy="50491"/>
                </a:xfrm>
                <a:custGeom>
                  <a:avLst/>
                  <a:gdLst/>
                  <a:ahLst/>
                  <a:cxnLst/>
                  <a:rect l="l" t="t" r="r" b="b"/>
                  <a:pathLst>
                    <a:path w="21600" h="21600" extrusionOk="0">
                      <a:moveTo>
                        <a:pt x="15375" y="21511"/>
                      </a:moveTo>
                      <a:lnTo>
                        <a:pt x="10659" y="15441"/>
                      </a:lnTo>
                      <a:lnTo>
                        <a:pt x="5565" y="15441"/>
                      </a:lnTo>
                      <a:lnTo>
                        <a:pt x="5565" y="21511"/>
                      </a:lnTo>
                      <a:lnTo>
                        <a:pt x="0" y="21511"/>
                      </a:lnTo>
                      <a:lnTo>
                        <a:pt x="0" y="0"/>
                      </a:lnTo>
                      <a:lnTo>
                        <a:pt x="10564" y="0"/>
                      </a:lnTo>
                      <a:cubicBezTo>
                        <a:pt x="12734" y="0"/>
                        <a:pt x="14620" y="268"/>
                        <a:pt x="16224" y="982"/>
                      </a:cubicBezTo>
                      <a:cubicBezTo>
                        <a:pt x="17827" y="1607"/>
                        <a:pt x="19148" y="2499"/>
                        <a:pt x="19808" y="3660"/>
                      </a:cubicBezTo>
                      <a:cubicBezTo>
                        <a:pt x="20657" y="4909"/>
                        <a:pt x="21034" y="6159"/>
                        <a:pt x="21034" y="7855"/>
                      </a:cubicBezTo>
                      <a:cubicBezTo>
                        <a:pt x="21034" y="9550"/>
                        <a:pt x="20751" y="10889"/>
                        <a:pt x="19808" y="12050"/>
                      </a:cubicBezTo>
                      <a:cubicBezTo>
                        <a:pt x="18959" y="13299"/>
                        <a:pt x="17733" y="14102"/>
                        <a:pt x="16035" y="14638"/>
                      </a:cubicBezTo>
                      <a:lnTo>
                        <a:pt x="21600" y="21600"/>
                      </a:lnTo>
                      <a:lnTo>
                        <a:pt x="15375" y="21600"/>
                      </a:lnTo>
                      <a:lnTo>
                        <a:pt x="15375" y="21511"/>
                      </a:lnTo>
                      <a:close/>
                      <a:moveTo>
                        <a:pt x="13960" y="4998"/>
                      </a:moveTo>
                      <a:cubicBezTo>
                        <a:pt x="13111" y="4374"/>
                        <a:pt x="11790" y="4017"/>
                        <a:pt x="9998" y="4017"/>
                      </a:cubicBezTo>
                      <a:lnTo>
                        <a:pt x="5376" y="4017"/>
                      </a:lnTo>
                      <a:lnTo>
                        <a:pt x="5376" y="11514"/>
                      </a:lnTo>
                      <a:lnTo>
                        <a:pt x="9998" y="11514"/>
                      </a:lnTo>
                      <a:cubicBezTo>
                        <a:pt x="11790" y="11514"/>
                        <a:pt x="13111" y="11157"/>
                        <a:pt x="13960" y="10532"/>
                      </a:cubicBezTo>
                      <a:cubicBezTo>
                        <a:pt x="14809" y="9907"/>
                        <a:pt x="15280" y="9015"/>
                        <a:pt x="15280" y="7765"/>
                      </a:cubicBezTo>
                      <a:cubicBezTo>
                        <a:pt x="15280" y="6516"/>
                        <a:pt x="14809" y="5623"/>
                        <a:pt x="13960" y="499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 name="Google Shape;203;p10"/>
                <p:cNvSpPr/>
                <p:nvPr/>
              </p:nvSpPr>
              <p:spPr>
                <a:xfrm>
                  <a:off x="910518" y="12202"/>
                  <a:ext cx="14797" cy="39205"/>
                </a:xfrm>
                <a:custGeom>
                  <a:avLst/>
                  <a:gdLst/>
                  <a:ahLst/>
                  <a:cxnLst/>
                  <a:rect l="l" t="t" r="r" b="b"/>
                  <a:pathLst>
                    <a:path w="21600" h="21600" extrusionOk="0">
                      <a:moveTo>
                        <a:pt x="3300" y="6514"/>
                      </a:moveTo>
                      <a:cubicBezTo>
                        <a:pt x="1500" y="5714"/>
                        <a:pt x="0" y="4800"/>
                        <a:pt x="0" y="3657"/>
                      </a:cubicBezTo>
                      <a:cubicBezTo>
                        <a:pt x="0" y="2629"/>
                        <a:pt x="1500" y="1714"/>
                        <a:pt x="3300" y="914"/>
                      </a:cubicBezTo>
                      <a:cubicBezTo>
                        <a:pt x="5400" y="229"/>
                        <a:pt x="8100" y="0"/>
                        <a:pt x="11100" y="0"/>
                      </a:cubicBezTo>
                      <a:cubicBezTo>
                        <a:pt x="14400" y="0"/>
                        <a:pt x="16800" y="229"/>
                        <a:pt x="18600" y="914"/>
                      </a:cubicBezTo>
                      <a:cubicBezTo>
                        <a:pt x="20700" y="1714"/>
                        <a:pt x="21600" y="2629"/>
                        <a:pt x="21600" y="3657"/>
                      </a:cubicBezTo>
                      <a:cubicBezTo>
                        <a:pt x="21600" y="4800"/>
                        <a:pt x="20400" y="5600"/>
                        <a:pt x="18600" y="6514"/>
                      </a:cubicBezTo>
                      <a:cubicBezTo>
                        <a:pt x="16500" y="7086"/>
                        <a:pt x="13800" y="7657"/>
                        <a:pt x="11100" y="7657"/>
                      </a:cubicBezTo>
                      <a:cubicBezTo>
                        <a:pt x="8100" y="7657"/>
                        <a:pt x="5700" y="7086"/>
                        <a:pt x="3300" y="6514"/>
                      </a:cubicBezTo>
                      <a:close/>
                      <a:moveTo>
                        <a:pt x="3300" y="20457"/>
                      </a:moveTo>
                      <a:cubicBezTo>
                        <a:pt x="1500" y="19771"/>
                        <a:pt x="0" y="18857"/>
                        <a:pt x="0" y="17714"/>
                      </a:cubicBezTo>
                      <a:cubicBezTo>
                        <a:pt x="0" y="16571"/>
                        <a:pt x="1500" y="15771"/>
                        <a:pt x="3300" y="14971"/>
                      </a:cubicBezTo>
                      <a:cubicBezTo>
                        <a:pt x="5400" y="14286"/>
                        <a:pt x="8100" y="14057"/>
                        <a:pt x="11100" y="14057"/>
                      </a:cubicBezTo>
                      <a:cubicBezTo>
                        <a:pt x="14400" y="14057"/>
                        <a:pt x="16800" y="14286"/>
                        <a:pt x="18600" y="14971"/>
                      </a:cubicBezTo>
                      <a:cubicBezTo>
                        <a:pt x="20700" y="15771"/>
                        <a:pt x="21600" y="16571"/>
                        <a:pt x="21600" y="17714"/>
                      </a:cubicBezTo>
                      <a:cubicBezTo>
                        <a:pt x="21600" y="18857"/>
                        <a:pt x="20400" y="19657"/>
                        <a:pt x="18600" y="20457"/>
                      </a:cubicBezTo>
                      <a:cubicBezTo>
                        <a:pt x="16500" y="21257"/>
                        <a:pt x="13800" y="21600"/>
                        <a:pt x="11100" y="21600"/>
                      </a:cubicBezTo>
                      <a:cubicBezTo>
                        <a:pt x="8100" y="21600"/>
                        <a:pt x="5700" y="21371"/>
                        <a:pt x="3300" y="2045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 name="Google Shape;204;p10"/>
                <p:cNvSpPr/>
                <p:nvPr/>
              </p:nvSpPr>
              <p:spPr>
                <a:xfrm>
                  <a:off x="0" y="263767"/>
                  <a:ext cx="197857" cy="256069"/>
                </a:xfrm>
                <a:custGeom>
                  <a:avLst/>
                  <a:gdLst/>
                  <a:ahLst/>
                  <a:cxnLst/>
                  <a:rect l="l" t="t" r="r" b="b"/>
                  <a:pathLst>
                    <a:path w="21600" h="21600" extrusionOk="0">
                      <a:moveTo>
                        <a:pt x="21600" y="0"/>
                      </a:moveTo>
                      <a:lnTo>
                        <a:pt x="21600" y="4324"/>
                      </a:lnTo>
                      <a:lnTo>
                        <a:pt x="9075" y="4324"/>
                      </a:lnTo>
                      <a:lnTo>
                        <a:pt x="9075" y="8522"/>
                      </a:lnTo>
                      <a:lnTo>
                        <a:pt x="21600" y="8522"/>
                      </a:lnTo>
                      <a:lnTo>
                        <a:pt x="21600" y="12846"/>
                      </a:lnTo>
                      <a:lnTo>
                        <a:pt x="9075" y="12846"/>
                      </a:lnTo>
                      <a:lnTo>
                        <a:pt x="9075" y="21600"/>
                      </a:lnTo>
                      <a:lnTo>
                        <a:pt x="0" y="21600"/>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 name="Google Shape;205;p10"/>
                <p:cNvSpPr/>
                <p:nvPr/>
              </p:nvSpPr>
              <p:spPr>
                <a:xfrm>
                  <a:off x="236546" y="260952"/>
                  <a:ext cx="265411" cy="263576"/>
                </a:xfrm>
                <a:custGeom>
                  <a:avLst/>
                  <a:gdLst/>
                  <a:ahLst/>
                  <a:cxnLst/>
                  <a:rect l="l" t="t" r="r" b="b"/>
                  <a:pathLst>
                    <a:path w="21600" h="21600" extrusionOk="0">
                      <a:moveTo>
                        <a:pt x="12735" y="21600"/>
                      </a:moveTo>
                      <a:cubicBezTo>
                        <a:pt x="4787" y="21600"/>
                        <a:pt x="0" y="17214"/>
                        <a:pt x="0" y="10774"/>
                      </a:cubicBezTo>
                      <a:cubicBezTo>
                        <a:pt x="0" y="3342"/>
                        <a:pt x="6031" y="0"/>
                        <a:pt x="12839" y="0"/>
                      </a:cubicBezTo>
                      <a:cubicBezTo>
                        <a:pt x="16606" y="0"/>
                        <a:pt x="19699" y="975"/>
                        <a:pt x="21496" y="1584"/>
                      </a:cubicBezTo>
                      <a:lnTo>
                        <a:pt x="21496" y="7188"/>
                      </a:lnTo>
                      <a:cubicBezTo>
                        <a:pt x="20252" y="6492"/>
                        <a:pt x="17729" y="4908"/>
                        <a:pt x="14360" y="4908"/>
                      </a:cubicBezTo>
                      <a:cubicBezTo>
                        <a:pt x="10506" y="4908"/>
                        <a:pt x="6912" y="7188"/>
                        <a:pt x="6912" y="10896"/>
                      </a:cubicBezTo>
                      <a:cubicBezTo>
                        <a:pt x="6912" y="14116"/>
                        <a:pt x="9850" y="16727"/>
                        <a:pt x="13997" y="16727"/>
                      </a:cubicBezTo>
                      <a:cubicBezTo>
                        <a:pt x="17608" y="16727"/>
                        <a:pt x="20269" y="15230"/>
                        <a:pt x="21600" y="14464"/>
                      </a:cubicBezTo>
                      <a:lnTo>
                        <a:pt x="21600" y="19755"/>
                      </a:lnTo>
                      <a:cubicBezTo>
                        <a:pt x="18645" y="21182"/>
                        <a:pt x="15690" y="21600"/>
                        <a:pt x="1273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 name="Google Shape;206;p10"/>
                <p:cNvSpPr/>
                <p:nvPr/>
              </p:nvSpPr>
              <p:spPr>
                <a:xfrm>
                  <a:off x="537863" y="263767"/>
                  <a:ext cx="286093" cy="256069"/>
                </a:xfrm>
                <a:custGeom>
                  <a:avLst/>
                  <a:gdLst/>
                  <a:ahLst/>
                  <a:cxnLst/>
                  <a:rect l="l" t="t" r="r" b="b"/>
                  <a:pathLst>
                    <a:path w="21600" h="21600" extrusionOk="0">
                      <a:moveTo>
                        <a:pt x="21600" y="0"/>
                      </a:moveTo>
                      <a:lnTo>
                        <a:pt x="21600" y="5261"/>
                      </a:lnTo>
                      <a:lnTo>
                        <a:pt x="13935" y="5261"/>
                      </a:lnTo>
                      <a:lnTo>
                        <a:pt x="13935" y="21600"/>
                      </a:lnTo>
                      <a:lnTo>
                        <a:pt x="7649" y="21600"/>
                      </a:lnTo>
                      <a:lnTo>
                        <a:pt x="7649" y="5261"/>
                      </a:lnTo>
                      <a:lnTo>
                        <a:pt x="0" y="5261"/>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 name="Google Shape;207;p10"/>
                <p:cNvSpPr/>
                <p:nvPr/>
              </p:nvSpPr>
              <p:spPr>
                <a:xfrm>
                  <a:off x="894560" y="262829"/>
                  <a:ext cx="45793" cy="60805"/>
                </a:xfrm>
                <a:custGeom>
                  <a:avLst/>
                  <a:gdLst/>
                  <a:ahLst/>
                  <a:cxnLst/>
                  <a:rect l="l" t="t" r="r" b="b"/>
                  <a:pathLst>
                    <a:path w="21600" h="21600" extrusionOk="0">
                      <a:moveTo>
                        <a:pt x="0" y="19744"/>
                      </a:moveTo>
                      <a:lnTo>
                        <a:pt x="4161" y="19744"/>
                      </a:lnTo>
                      <a:lnTo>
                        <a:pt x="4161" y="1856"/>
                      </a:lnTo>
                      <a:lnTo>
                        <a:pt x="0" y="1856"/>
                      </a:lnTo>
                      <a:lnTo>
                        <a:pt x="0" y="0"/>
                      </a:lnTo>
                      <a:lnTo>
                        <a:pt x="21600" y="0"/>
                      </a:lnTo>
                      <a:lnTo>
                        <a:pt x="21600" y="4676"/>
                      </a:lnTo>
                      <a:lnTo>
                        <a:pt x="18826" y="4676"/>
                      </a:lnTo>
                      <a:lnTo>
                        <a:pt x="18826" y="1856"/>
                      </a:lnTo>
                      <a:lnTo>
                        <a:pt x="9116" y="1856"/>
                      </a:lnTo>
                      <a:lnTo>
                        <a:pt x="9116" y="9872"/>
                      </a:lnTo>
                      <a:lnTo>
                        <a:pt x="16646" y="9872"/>
                      </a:lnTo>
                      <a:lnTo>
                        <a:pt x="16646" y="7274"/>
                      </a:lnTo>
                      <a:lnTo>
                        <a:pt x="19321" y="7274"/>
                      </a:lnTo>
                      <a:lnTo>
                        <a:pt x="19321" y="14771"/>
                      </a:lnTo>
                      <a:lnTo>
                        <a:pt x="16646" y="14771"/>
                      </a:lnTo>
                      <a:lnTo>
                        <a:pt x="16646" y="11654"/>
                      </a:lnTo>
                      <a:lnTo>
                        <a:pt x="9116" y="11654"/>
                      </a:lnTo>
                      <a:lnTo>
                        <a:pt x="9116" y="19744"/>
                      </a:lnTo>
                      <a:lnTo>
                        <a:pt x="13475" y="19744"/>
                      </a:lnTo>
                      <a:lnTo>
                        <a:pt x="13475" y="21600"/>
                      </a:lnTo>
                      <a:lnTo>
                        <a:pt x="0" y="21600"/>
                      </a:lnTo>
                      <a:lnTo>
                        <a:pt x="0" y="1974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 name="Google Shape;208;p10"/>
                <p:cNvSpPr/>
                <p:nvPr/>
              </p:nvSpPr>
              <p:spPr>
                <a:xfrm>
                  <a:off x="945249" y="281602"/>
                  <a:ext cx="56107" cy="42985"/>
                </a:xfrm>
                <a:custGeom>
                  <a:avLst/>
                  <a:gdLst/>
                  <a:ahLst/>
                  <a:cxnLst/>
                  <a:rect l="l" t="t" r="r" b="b"/>
                  <a:pathLst>
                    <a:path w="21600" h="21600" extrusionOk="0">
                      <a:moveTo>
                        <a:pt x="6931" y="0"/>
                      </a:moveTo>
                      <a:lnTo>
                        <a:pt x="6931" y="14538"/>
                      </a:lnTo>
                      <a:cubicBezTo>
                        <a:pt x="6931" y="17238"/>
                        <a:pt x="8140" y="18900"/>
                        <a:pt x="10236" y="18900"/>
                      </a:cubicBezTo>
                      <a:cubicBezTo>
                        <a:pt x="11364" y="18900"/>
                        <a:pt x="12815" y="18069"/>
                        <a:pt x="14507" y="16719"/>
                      </a:cubicBezTo>
                      <a:lnTo>
                        <a:pt x="14507" y="2077"/>
                      </a:lnTo>
                      <a:lnTo>
                        <a:pt x="11364" y="2077"/>
                      </a:lnTo>
                      <a:lnTo>
                        <a:pt x="11364" y="0"/>
                      </a:lnTo>
                      <a:lnTo>
                        <a:pt x="18457" y="0"/>
                      </a:lnTo>
                      <a:lnTo>
                        <a:pt x="18457" y="19108"/>
                      </a:lnTo>
                      <a:lnTo>
                        <a:pt x="21600" y="19108"/>
                      </a:lnTo>
                      <a:lnTo>
                        <a:pt x="21600" y="21081"/>
                      </a:lnTo>
                      <a:lnTo>
                        <a:pt x="14588" y="21081"/>
                      </a:lnTo>
                      <a:lnTo>
                        <a:pt x="14588" y="18485"/>
                      </a:lnTo>
                      <a:cubicBezTo>
                        <a:pt x="12331" y="20665"/>
                        <a:pt x="10316" y="21600"/>
                        <a:pt x="8221" y="21600"/>
                      </a:cubicBezTo>
                      <a:cubicBezTo>
                        <a:pt x="5158" y="21600"/>
                        <a:pt x="3224" y="19523"/>
                        <a:pt x="3224" y="15162"/>
                      </a:cubicBezTo>
                      <a:lnTo>
                        <a:pt x="3224" y="2077"/>
                      </a:lnTo>
                      <a:lnTo>
                        <a:pt x="0" y="2077"/>
                      </a:lnTo>
                      <a:lnTo>
                        <a:pt x="0" y="0"/>
                      </a:lnTo>
                      <a:lnTo>
                        <a:pt x="6931"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 name="Google Shape;209;p10"/>
                <p:cNvSpPr/>
                <p:nvPr/>
              </p:nvSpPr>
              <p:spPr>
                <a:xfrm>
                  <a:off x="1006264" y="279725"/>
                  <a:ext cx="56107" cy="43903"/>
                </a:xfrm>
                <a:custGeom>
                  <a:avLst/>
                  <a:gdLst/>
                  <a:ahLst/>
                  <a:cxnLst/>
                  <a:rect l="l" t="t" r="r" b="b"/>
                  <a:pathLst>
                    <a:path w="21600" h="21600" extrusionOk="0">
                      <a:moveTo>
                        <a:pt x="0" y="19740"/>
                      </a:moveTo>
                      <a:lnTo>
                        <a:pt x="3317" y="19740"/>
                      </a:lnTo>
                      <a:lnTo>
                        <a:pt x="3317" y="2790"/>
                      </a:lnTo>
                      <a:lnTo>
                        <a:pt x="0" y="2790"/>
                      </a:lnTo>
                      <a:lnTo>
                        <a:pt x="0" y="723"/>
                      </a:lnTo>
                      <a:lnTo>
                        <a:pt x="7119" y="723"/>
                      </a:lnTo>
                      <a:lnTo>
                        <a:pt x="7119" y="3100"/>
                      </a:lnTo>
                      <a:cubicBezTo>
                        <a:pt x="9142" y="1240"/>
                        <a:pt x="11326" y="0"/>
                        <a:pt x="13672" y="0"/>
                      </a:cubicBezTo>
                      <a:cubicBezTo>
                        <a:pt x="16422" y="0"/>
                        <a:pt x="18526" y="2067"/>
                        <a:pt x="18526" y="6201"/>
                      </a:cubicBezTo>
                      <a:lnTo>
                        <a:pt x="18526" y="19533"/>
                      </a:lnTo>
                      <a:lnTo>
                        <a:pt x="21600" y="19533"/>
                      </a:lnTo>
                      <a:lnTo>
                        <a:pt x="21600" y="21600"/>
                      </a:lnTo>
                      <a:lnTo>
                        <a:pt x="11811" y="21600"/>
                      </a:lnTo>
                      <a:lnTo>
                        <a:pt x="11811" y="19533"/>
                      </a:lnTo>
                      <a:lnTo>
                        <a:pt x="14643" y="19533"/>
                      </a:lnTo>
                      <a:lnTo>
                        <a:pt x="14643" y="7234"/>
                      </a:lnTo>
                      <a:cubicBezTo>
                        <a:pt x="14643" y="4237"/>
                        <a:pt x="13348" y="2894"/>
                        <a:pt x="11569" y="2894"/>
                      </a:cubicBezTo>
                      <a:cubicBezTo>
                        <a:pt x="10193" y="2894"/>
                        <a:pt x="8575" y="3617"/>
                        <a:pt x="7119" y="5064"/>
                      </a:cubicBezTo>
                      <a:lnTo>
                        <a:pt x="7119" y="19533"/>
                      </a:lnTo>
                      <a:lnTo>
                        <a:pt x="10031" y="19533"/>
                      </a:lnTo>
                      <a:lnTo>
                        <a:pt x="10031" y="21600"/>
                      </a:lnTo>
                      <a:lnTo>
                        <a:pt x="0" y="21600"/>
                      </a:lnTo>
                      <a:lnTo>
                        <a:pt x="0" y="1974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 name="Google Shape;210;p10"/>
                <p:cNvSpPr/>
                <p:nvPr/>
              </p:nvSpPr>
              <p:spPr>
                <a:xfrm>
                  <a:off x="1068216" y="256258"/>
                  <a:ext cx="52381" cy="67393"/>
                </a:xfrm>
                <a:custGeom>
                  <a:avLst/>
                  <a:gdLst/>
                  <a:ahLst/>
                  <a:cxnLst/>
                  <a:rect l="l" t="t" r="r" b="b"/>
                  <a:pathLst>
                    <a:path w="21600" h="21600" extrusionOk="0">
                      <a:moveTo>
                        <a:pt x="12231" y="20313"/>
                      </a:moveTo>
                      <a:lnTo>
                        <a:pt x="14053" y="20313"/>
                      </a:lnTo>
                      <a:lnTo>
                        <a:pt x="14053" y="10834"/>
                      </a:lnTo>
                      <a:cubicBezTo>
                        <a:pt x="12665" y="9750"/>
                        <a:pt x="11104" y="9276"/>
                        <a:pt x="9542" y="9276"/>
                      </a:cubicBezTo>
                      <a:cubicBezTo>
                        <a:pt x="6506" y="9276"/>
                        <a:pt x="4511" y="11172"/>
                        <a:pt x="4511" y="14490"/>
                      </a:cubicBezTo>
                      <a:cubicBezTo>
                        <a:pt x="4511" y="18688"/>
                        <a:pt x="7807" y="20313"/>
                        <a:pt x="12231" y="20313"/>
                      </a:cubicBezTo>
                      <a:close/>
                      <a:moveTo>
                        <a:pt x="14053" y="1354"/>
                      </a:moveTo>
                      <a:lnTo>
                        <a:pt x="10757" y="1354"/>
                      </a:lnTo>
                      <a:lnTo>
                        <a:pt x="10757" y="0"/>
                      </a:lnTo>
                      <a:lnTo>
                        <a:pt x="18304" y="0"/>
                      </a:lnTo>
                      <a:lnTo>
                        <a:pt x="18304" y="20313"/>
                      </a:lnTo>
                      <a:lnTo>
                        <a:pt x="21600" y="20313"/>
                      </a:lnTo>
                      <a:lnTo>
                        <a:pt x="21600" y="21600"/>
                      </a:lnTo>
                      <a:lnTo>
                        <a:pt x="10757" y="21600"/>
                      </a:lnTo>
                      <a:cubicBezTo>
                        <a:pt x="4251" y="21600"/>
                        <a:pt x="0" y="18892"/>
                        <a:pt x="0" y="14490"/>
                      </a:cubicBezTo>
                      <a:cubicBezTo>
                        <a:pt x="0" y="10698"/>
                        <a:pt x="3730" y="7516"/>
                        <a:pt x="8414" y="7516"/>
                      </a:cubicBezTo>
                      <a:cubicBezTo>
                        <a:pt x="10149" y="7516"/>
                        <a:pt x="12231" y="8058"/>
                        <a:pt x="14053" y="9276"/>
                      </a:cubicBezTo>
                      <a:lnTo>
                        <a:pt x="14053" y="135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 name="Google Shape;211;p10"/>
                <p:cNvSpPr/>
                <p:nvPr/>
              </p:nvSpPr>
              <p:spPr>
                <a:xfrm>
                  <a:off x="1125475" y="280664"/>
                  <a:ext cx="42013" cy="44821"/>
                </a:xfrm>
                <a:custGeom>
                  <a:avLst/>
                  <a:gdLst/>
                  <a:ahLst/>
                  <a:cxnLst/>
                  <a:rect l="l" t="t" r="r" b="b"/>
                  <a:pathLst>
                    <a:path w="21600" h="21600" extrusionOk="0">
                      <a:moveTo>
                        <a:pt x="11655" y="11358"/>
                      </a:moveTo>
                      <a:cubicBezTo>
                        <a:pt x="6844" y="12473"/>
                        <a:pt x="4812" y="13690"/>
                        <a:pt x="4812" y="15617"/>
                      </a:cubicBezTo>
                      <a:cubicBezTo>
                        <a:pt x="4812" y="17138"/>
                        <a:pt x="6202" y="18254"/>
                        <a:pt x="7913" y="18254"/>
                      </a:cubicBezTo>
                      <a:cubicBezTo>
                        <a:pt x="8982" y="18254"/>
                        <a:pt x="10265" y="17848"/>
                        <a:pt x="11655" y="16834"/>
                      </a:cubicBezTo>
                      <a:lnTo>
                        <a:pt x="11655" y="11358"/>
                      </a:lnTo>
                      <a:close/>
                      <a:moveTo>
                        <a:pt x="1176" y="4766"/>
                      </a:moveTo>
                      <a:lnTo>
                        <a:pt x="428" y="3346"/>
                      </a:lnTo>
                      <a:cubicBezTo>
                        <a:pt x="3208" y="1217"/>
                        <a:pt x="6630" y="0"/>
                        <a:pt x="9410" y="0"/>
                      </a:cubicBezTo>
                      <a:cubicBezTo>
                        <a:pt x="13901" y="0"/>
                        <a:pt x="16788" y="2839"/>
                        <a:pt x="16788" y="7200"/>
                      </a:cubicBezTo>
                      <a:lnTo>
                        <a:pt x="16788" y="15414"/>
                      </a:lnTo>
                      <a:cubicBezTo>
                        <a:pt x="16788" y="17544"/>
                        <a:pt x="17750" y="18862"/>
                        <a:pt x="19141" y="18862"/>
                      </a:cubicBezTo>
                      <a:cubicBezTo>
                        <a:pt x="19568" y="18862"/>
                        <a:pt x="21065" y="18761"/>
                        <a:pt x="21600" y="18558"/>
                      </a:cubicBezTo>
                      <a:lnTo>
                        <a:pt x="21600" y="19977"/>
                      </a:lnTo>
                      <a:cubicBezTo>
                        <a:pt x="19889" y="20992"/>
                        <a:pt x="18071" y="21600"/>
                        <a:pt x="16467" y="21600"/>
                      </a:cubicBezTo>
                      <a:cubicBezTo>
                        <a:pt x="14650" y="21600"/>
                        <a:pt x="13473" y="20687"/>
                        <a:pt x="12297" y="18558"/>
                      </a:cubicBezTo>
                      <a:cubicBezTo>
                        <a:pt x="9517" y="20282"/>
                        <a:pt x="7485" y="21600"/>
                        <a:pt x="5453" y="21600"/>
                      </a:cubicBezTo>
                      <a:cubicBezTo>
                        <a:pt x="2352" y="21600"/>
                        <a:pt x="0" y="19166"/>
                        <a:pt x="0" y="16225"/>
                      </a:cubicBezTo>
                      <a:cubicBezTo>
                        <a:pt x="0" y="13183"/>
                        <a:pt x="2032" y="11459"/>
                        <a:pt x="6630" y="10445"/>
                      </a:cubicBezTo>
                      <a:lnTo>
                        <a:pt x="11869" y="9330"/>
                      </a:lnTo>
                      <a:lnTo>
                        <a:pt x="11869" y="6592"/>
                      </a:lnTo>
                      <a:cubicBezTo>
                        <a:pt x="11869" y="4056"/>
                        <a:pt x="11014" y="2535"/>
                        <a:pt x="7913" y="2535"/>
                      </a:cubicBezTo>
                      <a:cubicBezTo>
                        <a:pt x="5988" y="2535"/>
                        <a:pt x="3956" y="3245"/>
                        <a:pt x="1176" y="476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 name="Google Shape;212;p10"/>
                <p:cNvSpPr/>
                <p:nvPr/>
              </p:nvSpPr>
              <p:spPr>
                <a:xfrm>
                  <a:off x="1173348" y="280664"/>
                  <a:ext cx="40177" cy="66122"/>
                </a:xfrm>
                <a:custGeom>
                  <a:avLst/>
                  <a:gdLst/>
                  <a:ahLst/>
                  <a:cxnLst/>
                  <a:rect l="l" t="t" r="r" b="b"/>
                  <a:pathLst>
                    <a:path w="21600" h="21192" extrusionOk="0">
                      <a:moveTo>
                        <a:pt x="9019" y="14219"/>
                      </a:moveTo>
                      <a:cubicBezTo>
                        <a:pt x="3786" y="13475"/>
                        <a:pt x="0" y="10563"/>
                        <a:pt x="0" y="6907"/>
                      </a:cubicBezTo>
                      <a:cubicBezTo>
                        <a:pt x="0" y="2844"/>
                        <a:pt x="4788" y="0"/>
                        <a:pt x="11468" y="0"/>
                      </a:cubicBezTo>
                      <a:cubicBezTo>
                        <a:pt x="13584" y="0"/>
                        <a:pt x="15142" y="203"/>
                        <a:pt x="17926" y="813"/>
                      </a:cubicBezTo>
                      <a:lnTo>
                        <a:pt x="18371" y="0"/>
                      </a:lnTo>
                      <a:lnTo>
                        <a:pt x="20041" y="0"/>
                      </a:lnTo>
                      <a:lnTo>
                        <a:pt x="20041" y="4334"/>
                      </a:lnTo>
                      <a:lnTo>
                        <a:pt x="18371" y="4334"/>
                      </a:lnTo>
                      <a:cubicBezTo>
                        <a:pt x="17703" y="2370"/>
                        <a:pt x="15142" y="1287"/>
                        <a:pt x="12470" y="1287"/>
                      </a:cubicBezTo>
                      <a:cubicBezTo>
                        <a:pt x="8573" y="1287"/>
                        <a:pt x="5901" y="2912"/>
                        <a:pt x="5901" y="6500"/>
                      </a:cubicBezTo>
                      <a:cubicBezTo>
                        <a:pt x="5901" y="10563"/>
                        <a:pt x="8573" y="12797"/>
                        <a:pt x="13806" y="12797"/>
                      </a:cubicBezTo>
                      <a:cubicBezTo>
                        <a:pt x="17703" y="12797"/>
                        <a:pt x="20153" y="11240"/>
                        <a:pt x="20709" y="11240"/>
                      </a:cubicBezTo>
                      <a:cubicBezTo>
                        <a:pt x="21155" y="11240"/>
                        <a:pt x="21600" y="11850"/>
                        <a:pt x="21600" y="12120"/>
                      </a:cubicBezTo>
                      <a:cubicBezTo>
                        <a:pt x="21600" y="12662"/>
                        <a:pt x="17703" y="14558"/>
                        <a:pt x="11691" y="14558"/>
                      </a:cubicBezTo>
                      <a:lnTo>
                        <a:pt x="11023" y="15506"/>
                      </a:lnTo>
                      <a:cubicBezTo>
                        <a:pt x="13138" y="15574"/>
                        <a:pt x="14808" y="16589"/>
                        <a:pt x="14808" y="17876"/>
                      </a:cubicBezTo>
                      <a:cubicBezTo>
                        <a:pt x="14808" y="19433"/>
                        <a:pt x="12247" y="21600"/>
                        <a:pt x="4676" y="21126"/>
                      </a:cubicBezTo>
                      <a:lnTo>
                        <a:pt x="4676" y="19772"/>
                      </a:lnTo>
                      <a:cubicBezTo>
                        <a:pt x="8462" y="19772"/>
                        <a:pt x="10466" y="19433"/>
                        <a:pt x="10466" y="18350"/>
                      </a:cubicBezTo>
                      <a:cubicBezTo>
                        <a:pt x="10466" y="17605"/>
                        <a:pt x="9353" y="17334"/>
                        <a:pt x="7014" y="17131"/>
                      </a:cubicBezTo>
                      <a:lnTo>
                        <a:pt x="9019" y="1421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3" name="Google Shape;213;p10"/>
                <p:cNvSpPr/>
                <p:nvPr/>
              </p:nvSpPr>
              <p:spPr>
                <a:xfrm>
                  <a:off x="1219344" y="259074"/>
                  <a:ext cx="42013" cy="65504"/>
                </a:xfrm>
                <a:custGeom>
                  <a:avLst/>
                  <a:gdLst/>
                  <a:ahLst/>
                  <a:cxnLst/>
                  <a:rect l="l" t="t" r="r" b="b"/>
                  <a:pathLst>
                    <a:path w="21600" h="21600" extrusionOk="0">
                      <a:moveTo>
                        <a:pt x="11713" y="14630"/>
                      </a:moveTo>
                      <a:cubicBezTo>
                        <a:pt x="6663" y="15389"/>
                        <a:pt x="4621" y="16217"/>
                        <a:pt x="4836" y="17528"/>
                      </a:cubicBezTo>
                      <a:cubicBezTo>
                        <a:pt x="4836" y="18564"/>
                        <a:pt x="6125" y="19323"/>
                        <a:pt x="7845" y="19323"/>
                      </a:cubicBezTo>
                      <a:cubicBezTo>
                        <a:pt x="8919" y="19323"/>
                        <a:pt x="10209" y="19047"/>
                        <a:pt x="11713" y="18357"/>
                      </a:cubicBezTo>
                      <a:lnTo>
                        <a:pt x="11713" y="14630"/>
                      </a:lnTo>
                      <a:close/>
                      <a:moveTo>
                        <a:pt x="1182" y="10144"/>
                      </a:moveTo>
                      <a:lnTo>
                        <a:pt x="430" y="9178"/>
                      </a:lnTo>
                      <a:cubicBezTo>
                        <a:pt x="3224" y="7729"/>
                        <a:pt x="6555" y="6901"/>
                        <a:pt x="9349" y="6901"/>
                      </a:cubicBezTo>
                      <a:cubicBezTo>
                        <a:pt x="13863" y="6901"/>
                        <a:pt x="16764" y="8833"/>
                        <a:pt x="16764" y="11801"/>
                      </a:cubicBezTo>
                      <a:lnTo>
                        <a:pt x="16764" y="17390"/>
                      </a:lnTo>
                      <a:cubicBezTo>
                        <a:pt x="16764" y="18840"/>
                        <a:pt x="17839" y="19737"/>
                        <a:pt x="19128" y="19737"/>
                      </a:cubicBezTo>
                      <a:cubicBezTo>
                        <a:pt x="19558" y="19737"/>
                        <a:pt x="21063" y="19668"/>
                        <a:pt x="21600" y="19530"/>
                      </a:cubicBezTo>
                      <a:lnTo>
                        <a:pt x="21600" y="20496"/>
                      </a:lnTo>
                      <a:cubicBezTo>
                        <a:pt x="19881" y="21186"/>
                        <a:pt x="18161" y="21600"/>
                        <a:pt x="16549" y="21600"/>
                      </a:cubicBezTo>
                      <a:cubicBezTo>
                        <a:pt x="14615" y="21600"/>
                        <a:pt x="13540" y="20979"/>
                        <a:pt x="12251" y="19530"/>
                      </a:cubicBezTo>
                      <a:cubicBezTo>
                        <a:pt x="9457" y="20703"/>
                        <a:pt x="7415" y="21600"/>
                        <a:pt x="5373" y="21600"/>
                      </a:cubicBezTo>
                      <a:cubicBezTo>
                        <a:pt x="2257" y="21600"/>
                        <a:pt x="0" y="19944"/>
                        <a:pt x="0" y="17942"/>
                      </a:cubicBezTo>
                      <a:cubicBezTo>
                        <a:pt x="0" y="15872"/>
                        <a:pt x="2042" y="14699"/>
                        <a:pt x="6555" y="14009"/>
                      </a:cubicBezTo>
                      <a:lnTo>
                        <a:pt x="11821" y="13250"/>
                      </a:lnTo>
                      <a:lnTo>
                        <a:pt x="11821" y="11387"/>
                      </a:lnTo>
                      <a:cubicBezTo>
                        <a:pt x="11821" y="9661"/>
                        <a:pt x="10961" y="8626"/>
                        <a:pt x="7845" y="8626"/>
                      </a:cubicBezTo>
                      <a:cubicBezTo>
                        <a:pt x="6018" y="8626"/>
                        <a:pt x="3976" y="9109"/>
                        <a:pt x="1182" y="10144"/>
                      </a:cubicBezTo>
                      <a:close/>
                      <a:moveTo>
                        <a:pt x="3331" y="3865"/>
                      </a:moveTo>
                      <a:lnTo>
                        <a:pt x="1397" y="3865"/>
                      </a:lnTo>
                      <a:cubicBezTo>
                        <a:pt x="1397" y="1725"/>
                        <a:pt x="3761" y="0"/>
                        <a:pt x="6555" y="0"/>
                      </a:cubicBezTo>
                      <a:cubicBezTo>
                        <a:pt x="9242" y="0"/>
                        <a:pt x="11499" y="1311"/>
                        <a:pt x="13325" y="1311"/>
                      </a:cubicBezTo>
                      <a:cubicBezTo>
                        <a:pt x="14293" y="1311"/>
                        <a:pt x="15152" y="897"/>
                        <a:pt x="15690" y="0"/>
                      </a:cubicBezTo>
                      <a:lnTo>
                        <a:pt x="17624" y="0"/>
                      </a:lnTo>
                      <a:cubicBezTo>
                        <a:pt x="16979" y="2553"/>
                        <a:pt x="15152" y="3796"/>
                        <a:pt x="12573" y="3796"/>
                      </a:cubicBezTo>
                      <a:cubicBezTo>
                        <a:pt x="9887" y="3796"/>
                        <a:pt x="7307" y="2553"/>
                        <a:pt x="5588" y="2553"/>
                      </a:cubicBezTo>
                      <a:cubicBezTo>
                        <a:pt x="4513" y="2553"/>
                        <a:pt x="3654" y="3105"/>
                        <a:pt x="3331" y="386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 name="Google Shape;214;p10"/>
                <p:cNvSpPr/>
                <p:nvPr/>
              </p:nvSpPr>
              <p:spPr>
                <a:xfrm>
                  <a:off x="1267217" y="280664"/>
                  <a:ext cx="50491" cy="44875"/>
                </a:xfrm>
                <a:custGeom>
                  <a:avLst/>
                  <a:gdLst/>
                  <a:ahLst/>
                  <a:cxnLst/>
                  <a:rect l="l" t="t" r="r" b="b"/>
                  <a:pathLst>
                    <a:path w="21600" h="21600" extrusionOk="0">
                      <a:moveTo>
                        <a:pt x="4750" y="10800"/>
                      </a:moveTo>
                      <a:cubicBezTo>
                        <a:pt x="4750" y="16250"/>
                        <a:pt x="6991" y="19581"/>
                        <a:pt x="10666" y="19581"/>
                      </a:cubicBezTo>
                      <a:cubicBezTo>
                        <a:pt x="14340" y="19581"/>
                        <a:pt x="16581" y="16351"/>
                        <a:pt x="16581" y="10800"/>
                      </a:cubicBezTo>
                      <a:cubicBezTo>
                        <a:pt x="16581" y="5249"/>
                        <a:pt x="14430" y="1918"/>
                        <a:pt x="10666" y="1918"/>
                      </a:cubicBezTo>
                      <a:cubicBezTo>
                        <a:pt x="6991" y="1918"/>
                        <a:pt x="4750" y="5249"/>
                        <a:pt x="4750" y="10800"/>
                      </a:cubicBezTo>
                      <a:close/>
                      <a:moveTo>
                        <a:pt x="0" y="10800"/>
                      </a:moveTo>
                      <a:cubicBezTo>
                        <a:pt x="0" y="4744"/>
                        <a:pt x="4750" y="0"/>
                        <a:pt x="10755" y="0"/>
                      </a:cubicBezTo>
                      <a:cubicBezTo>
                        <a:pt x="16850" y="0"/>
                        <a:pt x="21600" y="4643"/>
                        <a:pt x="21600" y="10800"/>
                      </a:cubicBezTo>
                      <a:cubicBezTo>
                        <a:pt x="21600" y="16856"/>
                        <a:pt x="16850" y="21600"/>
                        <a:pt x="10755" y="21600"/>
                      </a:cubicBezTo>
                      <a:cubicBezTo>
                        <a:pt x="4750" y="21600"/>
                        <a:pt x="0" y="16957"/>
                        <a:pt x="0" y="1080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 name="Google Shape;215;p10"/>
                <p:cNvSpPr/>
                <p:nvPr/>
              </p:nvSpPr>
              <p:spPr>
                <a:xfrm>
                  <a:off x="894560" y="377348"/>
                  <a:ext cx="52381" cy="68311"/>
                </a:xfrm>
                <a:custGeom>
                  <a:avLst/>
                  <a:gdLst/>
                  <a:ahLst/>
                  <a:cxnLst/>
                  <a:rect l="l" t="t" r="r" b="b"/>
                  <a:pathLst>
                    <a:path w="21600" h="21600" extrusionOk="0">
                      <a:moveTo>
                        <a:pt x="7460" y="3180"/>
                      </a:moveTo>
                      <a:lnTo>
                        <a:pt x="7460" y="10866"/>
                      </a:lnTo>
                      <a:cubicBezTo>
                        <a:pt x="8588" y="12059"/>
                        <a:pt x="10323" y="12788"/>
                        <a:pt x="12058" y="12788"/>
                      </a:cubicBezTo>
                      <a:cubicBezTo>
                        <a:pt x="15267" y="12788"/>
                        <a:pt x="17002" y="10469"/>
                        <a:pt x="17002" y="7620"/>
                      </a:cubicBezTo>
                      <a:cubicBezTo>
                        <a:pt x="17002" y="3777"/>
                        <a:pt x="14920" y="1391"/>
                        <a:pt x="11711" y="1391"/>
                      </a:cubicBezTo>
                      <a:cubicBezTo>
                        <a:pt x="10149" y="1391"/>
                        <a:pt x="9108" y="1855"/>
                        <a:pt x="7460" y="3180"/>
                      </a:cubicBezTo>
                      <a:close/>
                      <a:moveTo>
                        <a:pt x="0" y="21600"/>
                      </a:moveTo>
                      <a:lnTo>
                        <a:pt x="0" y="20407"/>
                      </a:lnTo>
                      <a:lnTo>
                        <a:pt x="3296" y="20407"/>
                      </a:lnTo>
                      <a:lnTo>
                        <a:pt x="3296" y="1723"/>
                      </a:lnTo>
                      <a:lnTo>
                        <a:pt x="0" y="1723"/>
                      </a:lnTo>
                      <a:lnTo>
                        <a:pt x="0" y="464"/>
                      </a:lnTo>
                      <a:lnTo>
                        <a:pt x="7460" y="464"/>
                      </a:lnTo>
                      <a:lnTo>
                        <a:pt x="7460" y="1723"/>
                      </a:lnTo>
                      <a:cubicBezTo>
                        <a:pt x="8328" y="1126"/>
                        <a:pt x="9195" y="663"/>
                        <a:pt x="10149" y="464"/>
                      </a:cubicBezTo>
                      <a:cubicBezTo>
                        <a:pt x="11017" y="199"/>
                        <a:pt x="12058" y="0"/>
                        <a:pt x="13099" y="0"/>
                      </a:cubicBezTo>
                      <a:cubicBezTo>
                        <a:pt x="16916" y="0"/>
                        <a:pt x="21600" y="1855"/>
                        <a:pt x="21600" y="6825"/>
                      </a:cubicBezTo>
                      <a:cubicBezTo>
                        <a:pt x="21600" y="10071"/>
                        <a:pt x="19345" y="14179"/>
                        <a:pt x="12405" y="14179"/>
                      </a:cubicBezTo>
                      <a:cubicBezTo>
                        <a:pt x="10583" y="14179"/>
                        <a:pt x="8848" y="13782"/>
                        <a:pt x="7460" y="13053"/>
                      </a:cubicBezTo>
                      <a:lnTo>
                        <a:pt x="7460" y="20275"/>
                      </a:lnTo>
                      <a:lnTo>
                        <a:pt x="10757" y="20275"/>
                      </a:lnTo>
                      <a:lnTo>
                        <a:pt x="10757"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 name="Google Shape;216;p10"/>
                <p:cNvSpPr/>
                <p:nvPr/>
              </p:nvSpPr>
              <p:spPr>
                <a:xfrm>
                  <a:off x="954636" y="377348"/>
                  <a:ext cx="42013" cy="44875"/>
                </a:xfrm>
                <a:custGeom>
                  <a:avLst/>
                  <a:gdLst/>
                  <a:ahLst/>
                  <a:cxnLst/>
                  <a:rect l="l" t="t" r="r" b="b"/>
                  <a:pathLst>
                    <a:path w="21600" h="21600" extrusionOk="0">
                      <a:moveTo>
                        <a:pt x="11821" y="11406"/>
                      </a:moveTo>
                      <a:cubicBezTo>
                        <a:pt x="6878" y="12415"/>
                        <a:pt x="4836" y="13727"/>
                        <a:pt x="4943" y="15645"/>
                      </a:cubicBezTo>
                      <a:cubicBezTo>
                        <a:pt x="4943" y="17260"/>
                        <a:pt x="6233" y="18370"/>
                        <a:pt x="8060" y="18370"/>
                      </a:cubicBezTo>
                      <a:cubicBezTo>
                        <a:pt x="9134" y="18370"/>
                        <a:pt x="10424" y="17865"/>
                        <a:pt x="11821" y="16957"/>
                      </a:cubicBezTo>
                      <a:lnTo>
                        <a:pt x="11821" y="11406"/>
                      </a:lnTo>
                      <a:close/>
                      <a:moveTo>
                        <a:pt x="1182" y="4845"/>
                      </a:moveTo>
                      <a:lnTo>
                        <a:pt x="430" y="3331"/>
                      </a:lnTo>
                      <a:cubicBezTo>
                        <a:pt x="3331" y="1211"/>
                        <a:pt x="6555" y="0"/>
                        <a:pt x="9457" y="0"/>
                      </a:cubicBezTo>
                      <a:cubicBezTo>
                        <a:pt x="13970" y="0"/>
                        <a:pt x="16764" y="2725"/>
                        <a:pt x="16764" y="7166"/>
                      </a:cubicBezTo>
                      <a:lnTo>
                        <a:pt x="16764" y="15544"/>
                      </a:lnTo>
                      <a:cubicBezTo>
                        <a:pt x="16764" y="17664"/>
                        <a:pt x="17839" y="18875"/>
                        <a:pt x="19236" y="18875"/>
                      </a:cubicBezTo>
                      <a:cubicBezTo>
                        <a:pt x="19666" y="18875"/>
                        <a:pt x="21063" y="18774"/>
                        <a:pt x="21600" y="18673"/>
                      </a:cubicBezTo>
                      <a:lnTo>
                        <a:pt x="21600" y="19985"/>
                      </a:lnTo>
                      <a:cubicBezTo>
                        <a:pt x="19988" y="20994"/>
                        <a:pt x="18161" y="21600"/>
                        <a:pt x="16549" y="21600"/>
                      </a:cubicBezTo>
                      <a:cubicBezTo>
                        <a:pt x="14722" y="21600"/>
                        <a:pt x="13540" y="20793"/>
                        <a:pt x="12251" y="18673"/>
                      </a:cubicBezTo>
                      <a:cubicBezTo>
                        <a:pt x="9457" y="20389"/>
                        <a:pt x="7415" y="21600"/>
                        <a:pt x="5373" y="21600"/>
                      </a:cubicBezTo>
                      <a:cubicBezTo>
                        <a:pt x="2257" y="21600"/>
                        <a:pt x="0" y="19279"/>
                        <a:pt x="0" y="16250"/>
                      </a:cubicBezTo>
                      <a:cubicBezTo>
                        <a:pt x="0" y="13323"/>
                        <a:pt x="2042" y="11607"/>
                        <a:pt x="6555" y="10598"/>
                      </a:cubicBezTo>
                      <a:lnTo>
                        <a:pt x="11821" y="9488"/>
                      </a:lnTo>
                      <a:lnTo>
                        <a:pt x="11821" y="6763"/>
                      </a:lnTo>
                      <a:cubicBezTo>
                        <a:pt x="11821" y="4239"/>
                        <a:pt x="10961" y="2624"/>
                        <a:pt x="7845" y="2624"/>
                      </a:cubicBezTo>
                      <a:cubicBezTo>
                        <a:pt x="6018" y="2624"/>
                        <a:pt x="4084"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 name="Google Shape;217;p10"/>
                <p:cNvSpPr/>
                <p:nvPr/>
              </p:nvSpPr>
              <p:spPr>
                <a:xfrm>
                  <a:off x="1001569" y="377348"/>
                  <a:ext cx="37315" cy="43903"/>
                </a:xfrm>
                <a:custGeom>
                  <a:avLst/>
                  <a:gdLst/>
                  <a:ahLst/>
                  <a:cxnLst/>
                  <a:rect l="l" t="t" r="r" b="b"/>
                  <a:pathLst>
                    <a:path w="21600" h="21600" extrusionOk="0">
                      <a:moveTo>
                        <a:pt x="4733" y="19337"/>
                      </a:moveTo>
                      <a:lnTo>
                        <a:pt x="4733" y="2571"/>
                      </a:lnTo>
                      <a:lnTo>
                        <a:pt x="0" y="2571"/>
                      </a:lnTo>
                      <a:lnTo>
                        <a:pt x="0" y="514"/>
                      </a:lnTo>
                      <a:lnTo>
                        <a:pt x="10557" y="514"/>
                      </a:lnTo>
                      <a:lnTo>
                        <a:pt x="10557" y="4011"/>
                      </a:lnTo>
                      <a:lnTo>
                        <a:pt x="10679" y="4011"/>
                      </a:lnTo>
                      <a:cubicBezTo>
                        <a:pt x="13955" y="1029"/>
                        <a:pt x="15533" y="0"/>
                        <a:pt x="17110" y="0"/>
                      </a:cubicBezTo>
                      <a:cubicBezTo>
                        <a:pt x="18688" y="0"/>
                        <a:pt x="20144" y="720"/>
                        <a:pt x="21600" y="1954"/>
                      </a:cubicBezTo>
                      <a:cubicBezTo>
                        <a:pt x="21115" y="4114"/>
                        <a:pt x="20265" y="5863"/>
                        <a:pt x="19294" y="7200"/>
                      </a:cubicBezTo>
                      <a:cubicBezTo>
                        <a:pt x="17838" y="4937"/>
                        <a:pt x="16867" y="4320"/>
                        <a:pt x="15047" y="4320"/>
                      </a:cubicBezTo>
                      <a:cubicBezTo>
                        <a:pt x="13348" y="4320"/>
                        <a:pt x="12013" y="5143"/>
                        <a:pt x="10557" y="6891"/>
                      </a:cubicBezTo>
                      <a:lnTo>
                        <a:pt x="10557" y="19543"/>
                      </a:lnTo>
                      <a:lnTo>
                        <a:pt x="15290" y="19543"/>
                      </a:lnTo>
                      <a:lnTo>
                        <a:pt x="15290" y="21600"/>
                      </a:lnTo>
                      <a:lnTo>
                        <a:pt x="121" y="21600"/>
                      </a:lnTo>
                      <a:lnTo>
                        <a:pt x="121" y="19337"/>
                      </a:lnTo>
                      <a:lnTo>
                        <a:pt x="4733" y="1933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 name="Google Shape;218;p10"/>
                <p:cNvSpPr/>
                <p:nvPr/>
              </p:nvSpPr>
              <p:spPr>
                <a:xfrm>
                  <a:off x="1043810" y="377348"/>
                  <a:ext cx="42013" cy="44875"/>
                </a:xfrm>
                <a:custGeom>
                  <a:avLst/>
                  <a:gdLst/>
                  <a:ahLst/>
                  <a:cxnLst/>
                  <a:rect l="l" t="t" r="r" b="b"/>
                  <a:pathLst>
                    <a:path w="21600" h="21600" extrusionOk="0">
                      <a:moveTo>
                        <a:pt x="11762" y="11406"/>
                      </a:moveTo>
                      <a:cubicBezTo>
                        <a:pt x="6844" y="12415"/>
                        <a:pt x="4812" y="13727"/>
                        <a:pt x="5026" y="15645"/>
                      </a:cubicBezTo>
                      <a:cubicBezTo>
                        <a:pt x="5026" y="17260"/>
                        <a:pt x="6309" y="18370"/>
                        <a:pt x="7913" y="18370"/>
                      </a:cubicBezTo>
                      <a:cubicBezTo>
                        <a:pt x="9089" y="18370"/>
                        <a:pt x="10372" y="17865"/>
                        <a:pt x="11762" y="16957"/>
                      </a:cubicBezTo>
                      <a:lnTo>
                        <a:pt x="11762" y="11406"/>
                      </a:lnTo>
                      <a:close/>
                      <a:moveTo>
                        <a:pt x="1176" y="4845"/>
                      </a:moveTo>
                      <a:lnTo>
                        <a:pt x="428" y="3331"/>
                      </a:lnTo>
                      <a:cubicBezTo>
                        <a:pt x="3208" y="1211"/>
                        <a:pt x="6523" y="0"/>
                        <a:pt x="9303" y="0"/>
                      </a:cubicBezTo>
                      <a:cubicBezTo>
                        <a:pt x="13901" y="0"/>
                        <a:pt x="16788" y="2725"/>
                        <a:pt x="16788" y="7166"/>
                      </a:cubicBezTo>
                      <a:lnTo>
                        <a:pt x="16788" y="15544"/>
                      </a:lnTo>
                      <a:cubicBezTo>
                        <a:pt x="16788" y="17664"/>
                        <a:pt x="17644" y="18875"/>
                        <a:pt x="19141" y="18875"/>
                      </a:cubicBezTo>
                      <a:cubicBezTo>
                        <a:pt x="19568" y="18875"/>
                        <a:pt x="20958" y="18774"/>
                        <a:pt x="21600" y="18673"/>
                      </a:cubicBezTo>
                      <a:lnTo>
                        <a:pt x="21600" y="19985"/>
                      </a:lnTo>
                      <a:cubicBezTo>
                        <a:pt x="19889" y="20994"/>
                        <a:pt x="17964" y="21600"/>
                        <a:pt x="16467" y="21600"/>
                      </a:cubicBezTo>
                      <a:cubicBezTo>
                        <a:pt x="14543" y="21600"/>
                        <a:pt x="13473" y="20793"/>
                        <a:pt x="12083" y="18673"/>
                      </a:cubicBezTo>
                      <a:cubicBezTo>
                        <a:pt x="9517" y="20389"/>
                        <a:pt x="7271" y="21600"/>
                        <a:pt x="5453" y="21600"/>
                      </a:cubicBezTo>
                      <a:cubicBezTo>
                        <a:pt x="2246" y="21600"/>
                        <a:pt x="0" y="19279"/>
                        <a:pt x="0" y="16250"/>
                      </a:cubicBezTo>
                      <a:cubicBezTo>
                        <a:pt x="0" y="13323"/>
                        <a:pt x="1925" y="11607"/>
                        <a:pt x="6523" y="10598"/>
                      </a:cubicBezTo>
                      <a:lnTo>
                        <a:pt x="11762" y="9488"/>
                      </a:lnTo>
                      <a:lnTo>
                        <a:pt x="11762" y="6763"/>
                      </a:lnTo>
                      <a:cubicBezTo>
                        <a:pt x="11762" y="4239"/>
                        <a:pt x="10907" y="2624"/>
                        <a:pt x="7806" y="2624"/>
                      </a:cubicBezTo>
                      <a:cubicBezTo>
                        <a:pt x="5988" y="2624"/>
                        <a:pt x="3956"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 name="Google Shape;219;p10"/>
                <p:cNvSpPr/>
                <p:nvPr/>
              </p:nvSpPr>
              <p:spPr>
                <a:xfrm>
                  <a:off x="1123598" y="377348"/>
                  <a:ext cx="42013" cy="44875"/>
                </a:xfrm>
                <a:custGeom>
                  <a:avLst/>
                  <a:gdLst/>
                  <a:ahLst/>
                  <a:cxnLst/>
                  <a:rect l="l" t="t" r="r" b="b"/>
                  <a:pathLst>
                    <a:path w="21600" h="21600" extrusionOk="0">
                      <a:moveTo>
                        <a:pt x="11655" y="11406"/>
                      </a:moveTo>
                      <a:cubicBezTo>
                        <a:pt x="6844" y="12415"/>
                        <a:pt x="4812" y="13727"/>
                        <a:pt x="4812" y="15645"/>
                      </a:cubicBezTo>
                      <a:cubicBezTo>
                        <a:pt x="4812" y="17260"/>
                        <a:pt x="6095" y="18370"/>
                        <a:pt x="7913" y="18370"/>
                      </a:cubicBezTo>
                      <a:cubicBezTo>
                        <a:pt x="8982" y="18370"/>
                        <a:pt x="10265" y="17865"/>
                        <a:pt x="11655" y="16957"/>
                      </a:cubicBezTo>
                      <a:lnTo>
                        <a:pt x="11655" y="11406"/>
                      </a:lnTo>
                      <a:close/>
                      <a:moveTo>
                        <a:pt x="1176" y="4845"/>
                      </a:moveTo>
                      <a:lnTo>
                        <a:pt x="428" y="3331"/>
                      </a:lnTo>
                      <a:cubicBezTo>
                        <a:pt x="3315" y="1211"/>
                        <a:pt x="6523" y="0"/>
                        <a:pt x="9410" y="0"/>
                      </a:cubicBezTo>
                      <a:cubicBezTo>
                        <a:pt x="14008" y="0"/>
                        <a:pt x="16788" y="2725"/>
                        <a:pt x="16788" y="7166"/>
                      </a:cubicBezTo>
                      <a:lnTo>
                        <a:pt x="16788" y="15544"/>
                      </a:lnTo>
                      <a:cubicBezTo>
                        <a:pt x="16788" y="17664"/>
                        <a:pt x="17750" y="18875"/>
                        <a:pt x="19248" y="18875"/>
                      </a:cubicBezTo>
                      <a:cubicBezTo>
                        <a:pt x="19675" y="18875"/>
                        <a:pt x="20958" y="18774"/>
                        <a:pt x="21600" y="18673"/>
                      </a:cubicBezTo>
                      <a:lnTo>
                        <a:pt x="21600" y="19985"/>
                      </a:lnTo>
                      <a:cubicBezTo>
                        <a:pt x="19889" y="20994"/>
                        <a:pt x="18071" y="21600"/>
                        <a:pt x="16467" y="21600"/>
                      </a:cubicBezTo>
                      <a:cubicBezTo>
                        <a:pt x="14650" y="21600"/>
                        <a:pt x="13580" y="20793"/>
                        <a:pt x="12297" y="18673"/>
                      </a:cubicBezTo>
                      <a:cubicBezTo>
                        <a:pt x="9517" y="20389"/>
                        <a:pt x="7485" y="21600"/>
                        <a:pt x="5453" y="21600"/>
                      </a:cubicBezTo>
                      <a:cubicBezTo>
                        <a:pt x="2352" y="21600"/>
                        <a:pt x="0" y="19279"/>
                        <a:pt x="0" y="16250"/>
                      </a:cubicBezTo>
                      <a:cubicBezTo>
                        <a:pt x="0" y="13323"/>
                        <a:pt x="2032" y="11607"/>
                        <a:pt x="6523" y="10598"/>
                      </a:cubicBezTo>
                      <a:lnTo>
                        <a:pt x="11762" y="9488"/>
                      </a:lnTo>
                      <a:lnTo>
                        <a:pt x="11762" y="6763"/>
                      </a:lnTo>
                      <a:cubicBezTo>
                        <a:pt x="11762" y="4239"/>
                        <a:pt x="10907" y="2624"/>
                        <a:pt x="7913" y="2624"/>
                      </a:cubicBezTo>
                      <a:cubicBezTo>
                        <a:pt x="5988" y="2624"/>
                        <a:pt x="4063"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 name="Google Shape;220;p10"/>
                <p:cNvSpPr/>
                <p:nvPr/>
              </p:nvSpPr>
              <p:spPr>
                <a:xfrm>
                  <a:off x="1202447" y="357635"/>
                  <a:ext cx="57079" cy="63613"/>
                </a:xfrm>
                <a:custGeom>
                  <a:avLst/>
                  <a:gdLst/>
                  <a:ahLst/>
                  <a:cxnLst/>
                  <a:rect l="l" t="t" r="r" b="b"/>
                  <a:pathLst>
                    <a:path w="21600" h="21600" extrusionOk="0">
                      <a:moveTo>
                        <a:pt x="21521" y="19121"/>
                      </a:moveTo>
                      <a:cubicBezTo>
                        <a:pt x="19077" y="20821"/>
                        <a:pt x="16082" y="21600"/>
                        <a:pt x="12534" y="21600"/>
                      </a:cubicBezTo>
                      <a:cubicBezTo>
                        <a:pt x="5045" y="21600"/>
                        <a:pt x="0" y="16926"/>
                        <a:pt x="0" y="11190"/>
                      </a:cubicBezTo>
                      <a:cubicBezTo>
                        <a:pt x="0" y="4887"/>
                        <a:pt x="5361" y="283"/>
                        <a:pt x="12771" y="283"/>
                      </a:cubicBezTo>
                      <a:cubicBezTo>
                        <a:pt x="14899" y="283"/>
                        <a:pt x="16870" y="567"/>
                        <a:pt x="18762" y="1133"/>
                      </a:cubicBezTo>
                      <a:lnTo>
                        <a:pt x="19077" y="0"/>
                      </a:lnTo>
                      <a:lnTo>
                        <a:pt x="20654" y="0"/>
                      </a:lnTo>
                      <a:lnTo>
                        <a:pt x="20654" y="6020"/>
                      </a:lnTo>
                      <a:lnTo>
                        <a:pt x="18920" y="6020"/>
                      </a:lnTo>
                      <a:cubicBezTo>
                        <a:pt x="18131" y="3470"/>
                        <a:pt x="16003" y="1983"/>
                        <a:pt x="12771" y="1983"/>
                      </a:cubicBezTo>
                      <a:cubicBezTo>
                        <a:pt x="8120" y="1983"/>
                        <a:pt x="4888" y="5453"/>
                        <a:pt x="4888" y="10694"/>
                      </a:cubicBezTo>
                      <a:cubicBezTo>
                        <a:pt x="4888" y="16218"/>
                        <a:pt x="8435" y="19900"/>
                        <a:pt x="13874" y="19900"/>
                      </a:cubicBezTo>
                      <a:cubicBezTo>
                        <a:pt x="16318" y="19900"/>
                        <a:pt x="18762" y="19121"/>
                        <a:pt x="21600" y="17422"/>
                      </a:cubicBezTo>
                      <a:lnTo>
                        <a:pt x="21600" y="19121"/>
                      </a:lnTo>
                      <a:lnTo>
                        <a:pt x="21521" y="1912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 name="Google Shape;221;p10"/>
                <p:cNvSpPr/>
                <p:nvPr/>
              </p:nvSpPr>
              <p:spPr>
                <a:xfrm>
                  <a:off x="1266277" y="357635"/>
                  <a:ext cx="25165" cy="63613"/>
                </a:xfrm>
                <a:custGeom>
                  <a:avLst/>
                  <a:gdLst/>
                  <a:ahLst/>
                  <a:cxnLst/>
                  <a:rect l="l" t="t" r="r" b="b"/>
                  <a:pathLst>
                    <a:path w="21600" h="21600" extrusionOk="0">
                      <a:moveTo>
                        <a:pt x="0" y="20170"/>
                      </a:moveTo>
                      <a:lnTo>
                        <a:pt x="6673" y="20170"/>
                      </a:lnTo>
                      <a:lnTo>
                        <a:pt x="6673" y="8511"/>
                      </a:lnTo>
                      <a:lnTo>
                        <a:pt x="0" y="8511"/>
                      </a:lnTo>
                      <a:lnTo>
                        <a:pt x="0" y="7081"/>
                      </a:lnTo>
                      <a:lnTo>
                        <a:pt x="15102" y="7081"/>
                      </a:lnTo>
                      <a:lnTo>
                        <a:pt x="15102" y="20170"/>
                      </a:lnTo>
                      <a:lnTo>
                        <a:pt x="21600" y="20170"/>
                      </a:lnTo>
                      <a:lnTo>
                        <a:pt x="21600" y="21600"/>
                      </a:lnTo>
                      <a:lnTo>
                        <a:pt x="0" y="21600"/>
                      </a:lnTo>
                      <a:lnTo>
                        <a:pt x="0" y="20170"/>
                      </a:lnTo>
                      <a:close/>
                      <a:moveTo>
                        <a:pt x="15102" y="2003"/>
                      </a:moveTo>
                      <a:cubicBezTo>
                        <a:pt x="15102" y="3004"/>
                        <a:pt x="12644" y="4005"/>
                        <a:pt x="9834" y="4005"/>
                      </a:cubicBezTo>
                      <a:cubicBezTo>
                        <a:pt x="6849" y="4005"/>
                        <a:pt x="4390" y="3147"/>
                        <a:pt x="4390" y="2003"/>
                      </a:cubicBezTo>
                      <a:cubicBezTo>
                        <a:pt x="4390" y="858"/>
                        <a:pt x="6673" y="0"/>
                        <a:pt x="9834" y="0"/>
                      </a:cubicBezTo>
                      <a:cubicBezTo>
                        <a:pt x="12644" y="0"/>
                        <a:pt x="15102" y="930"/>
                        <a:pt x="15102"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 name="Google Shape;222;p10"/>
                <p:cNvSpPr/>
                <p:nvPr/>
              </p:nvSpPr>
              <p:spPr>
                <a:xfrm>
                  <a:off x="1299131" y="353881"/>
                  <a:ext cx="42013" cy="68311"/>
                </a:xfrm>
                <a:custGeom>
                  <a:avLst/>
                  <a:gdLst/>
                  <a:ahLst/>
                  <a:cxnLst/>
                  <a:rect l="l" t="t" r="r" b="b"/>
                  <a:pathLst>
                    <a:path w="21600" h="21600" extrusionOk="0">
                      <a:moveTo>
                        <a:pt x="5616" y="12096"/>
                      </a:moveTo>
                      <a:lnTo>
                        <a:pt x="15552" y="12096"/>
                      </a:lnTo>
                      <a:cubicBezTo>
                        <a:pt x="15120" y="9903"/>
                        <a:pt x="13284" y="8640"/>
                        <a:pt x="10260" y="8640"/>
                      </a:cubicBezTo>
                      <a:cubicBezTo>
                        <a:pt x="7020" y="8640"/>
                        <a:pt x="5724" y="9836"/>
                        <a:pt x="5616" y="12096"/>
                      </a:cubicBezTo>
                      <a:close/>
                      <a:moveTo>
                        <a:pt x="10692" y="7377"/>
                      </a:moveTo>
                      <a:cubicBezTo>
                        <a:pt x="16524" y="7377"/>
                        <a:pt x="20304" y="9504"/>
                        <a:pt x="21168" y="13425"/>
                      </a:cubicBezTo>
                      <a:lnTo>
                        <a:pt x="5616" y="13425"/>
                      </a:lnTo>
                      <a:cubicBezTo>
                        <a:pt x="5616" y="17214"/>
                        <a:pt x="8640" y="19938"/>
                        <a:pt x="13716" y="19938"/>
                      </a:cubicBezTo>
                      <a:cubicBezTo>
                        <a:pt x="16200" y="19938"/>
                        <a:pt x="18684" y="19473"/>
                        <a:pt x="21600" y="18410"/>
                      </a:cubicBezTo>
                      <a:lnTo>
                        <a:pt x="21168" y="19872"/>
                      </a:lnTo>
                      <a:cubicBezTo>
                        <a:pt x="17172" y="21268"/>
                        <a:pt x="15444" y="21600"/>
                        <a:pt x="12204" y="21600"/>
                      </a:cubicBezTo>
                      <a:cubicBezTo>
                        <a:pt x="4212" y="21600"/>
                        <a:pt x="0" y="17878"/>
                        <a:pt x="0" y="14090"/>
                      </a:cubicBezTo>
                      <a:cubicBezTo>
                        <a:pt x="0" y="9969"/>
                        <a:pt x="4212" y="7377"/>
                        <a:pt x="10692" y="7377"/>
                      </a:cubicBezTo>
                      <a:close/>
                      <a:moveTo>
                        <a:pt x="4536" y="5250"/>
                      </a:moveTo>
                      <a:lnTo>
                        <a:pt x="2700" y="5250"/>
                      </a:lnTo>
                      <a:lnTo>
                        <a:pt x="9072" y="0"/>
                      </a:lnTo>
                      <a:lnTo>
                        <a:pt x="12204" y="0"/>
                      </a:lnTo>
                      <a:lnTo>
                        <a:pt x="18684" y="5250"/>
                      </a:lnTo>
                      <a:lnTo>
                        <a:pt x="16524" y="5250"/>
                      </a:lnTo>
                      <a:lnTo>
                        <a:pt x="10584" y="2791"/>
                      </a:lnTo>
                      <a:lnTo>
                        <a:pt x="4536" y="525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 name="Google Shape;223;p10"/>
                <p:cNvSpPr/>
                <p:nvPr/>
              </p:nvSpPr>
              <p:spPr>
                <a:xfrm>
                  <a:off x="1346065" y="377348"/>
                  <a:ext cx="56107" cy="42985"/>
                </a:xfrm>
                <a:custGeom>
                  <a:avLst/>
                  <a:gdLst/>
                  <a:ahLst/>
                  <a:cxnLst/>
                  <a:rect l="l" t="t" r="r" b="b"/>
                  <a:pathLst>
                    <a:path w="21600" h="21600" extrusionOk="0">
                      <a:moveTo>
                        <a:pt x="0" y="19627"/>
                      </a:moveTo>
                      <a:lnTo>
                        <a:pt x="3236" y="19627"/>
                      </a:lnTo>
                      <a:lnTo>
                        <a:pt x="3236" y="2700"/>
                      </a:lnTo>
                      <a:lnTo>
                        <a:pt x="0" y="2700"/>
                      </a:lnTo>
                      <a:lnTo>
                        <a:pt x="0" y="623"/>
                      </a:lnTo>
                      <a:lnTo>
                        <a:pt x="7119" y="623"/>
                      </a:lnTo>
                      <a:lnTo>
                        <a:pt x="7119" y="2908"/>
                      </a:lnTo>
                      <a:cubicBezTo>
                        <a:pt x="9142" y="1142"/>
                        <a:pt x="11245" y="0"/>
                        <a:pt x="13672" y="0"/>
                      </a:cubicBezTo>
                      <a:cubicBezTo>
                        <a:pt x="16422" y="0"/>
                        <a:pt x="18445" y="1973"/>
                        <a:pt x="18445" y="6023"/>
                      </a:cubicBezTo>
                      <a:lnTo>
                        <a:pt x="18445" y="19523"/>
                      </a:lnTo>
                      <a:lnTo>
                        <a:pt x="21600" y="19523"/>
                      </a:lnTo>
                      <a:lnTo>
                        <a:pt x="21600" y="21600"/>
                      </a:lnTo>
                      <a:lnTo>
                        <a:pt x="11811" y="21600"/>
                      </a:lnTo>
                      <a:lnTo>
                        <a:pt x="11811" y="19523"/>
                      </a:lnTo>
                      <a:lnTo>
                        <a:pt x="14562" y="19523"/>
                      </a:lnTo>
                      <a:lnTo>
                        <a:pt x="14562" y="7062"/>
                      </a:lnTo>
                      <a:cubicBezTo>
                        <a:pt x="14562" y="4154"/>
                        <a:pt x="13348" y="2804"/>
                        <a:pt x="11488" y="2804"/>
                      </a:cubicBezTo>
                      <a:cubicBezTo>
                        <a:pt x="10274" y="2804"/>
                        <a:pt x="8656" y="3531"/>
                        <a:pt x="7119" y="4985"/>
                      </a:cubicBezTo>
                      <a:lnTo>
                        <a:pt x="7119" y="19523"/>
                      </a:lnTo>
                      <a:lnTo>
                        <a:pt x="10031" y="19523"/>
                      </a:lnTo>
                      <a:lnTo>
                        <a:pt x="10031" y="21600"/>
                      </a:lnTo>
                      <a:lnTo>
                        <a:pt x="0" y="21600"/>
                      </a:lnTo>
                      <a:lnTo>
                        <a:pt x="0" y="196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 name="Google Shape;224;p10"/>
                <p:cNvSpPr/>
                <p:nvPr/>
              </p:nvSpPr>
              <p:spPr>
                <a:xfrm>
                  <a:off x="1408017" y="377348"/>
                  <a:ext cx="40177" cy="44875"/>
                </a:xfrm>
                <a:custGeom>
                  <a:avLst/>
                  <a:gdLst/>
                  <a:ahLst/>
                  <a:cxnLst/>
                  <a:rect l="l" t="t" r="r" b="b"/>
                  <a:pathLst>
                    <a:path w="21600" h="21600" extrusionOk="0">
                      <a:moveTo>
                        <a:pt x="20025" y="6359"/>
                      </a:moveTo>
                      <a:lnTo>
                        <a:pt x="18450" y="6359"/>
                      </a:lnTo>
                      <a:cubicBezTo>
                        <a:pt x="17775" y="3432"/>
                        <a:pt x="15075" y="1817"/>
                        <a:pt x="12375" y="1817"/>
                      </a:cubicBezTo>
                      <a:cubicBezTo>
                        <a:pt x="8550" y="1817"/>
                        <a:pt x="5850" y="4239"/>
                        <a:pt x="5850" y="9589"/>
                      </a:cubicBezTo>
                      <a:cubicBezTo>
                        <a:pt x="5850" y="15746"/>
                        <a:pt x="8775" y="18875"/>
                        <a:pt x="13838" y="18875"/>
                      </a:cubicBezTo>
                      <a:cubicBezTo>
                        <a:pt x="17775" y="18875"/>
                        <a:pt x="20250" y="16654"/>
                        <a:pt x="20700" y="16654"/>
                      </a:cubicBezTo>
                      <a:cubicBezTo>
                        <a:pt x="21150" y="16654"/>
                        <a:pt x="21600" y="17563"/>
                        <a:pt x="21600" y="17865"/>
                      </a:cubicBezTo>
                      <a:cubicBezTo>
                        <a:pt x="21600" y="18774"/>
                        <a:pt x="17662" y="21600"/>
                        <a:pt x="12150" y="21600"/>
                      </a:cubicBezTo>
                      <a:cubicBezTo>
                        <a:pt x="5287" y="21600"/>
                        <a:pt x="0" y="16856"/>
                        <a:pt x="0" y="10295"/>
                      </a:cubicBezTo>
                      <a:cubicBezTo>
                        <a:pt x="0" y="4239"/>
                        <a:pt x="4950" y="0"/>
                        <a:pt x="11813" y="0"/>
                      </a:cubicBezTo>
                      <a:cubicBezTo>
                        <a:pt x="13950" y="0"/>
                        <a:pt x="15413" y="303"/>
                        <a:pt x="18113" y="1312"/>
                      </a:cubicBezTo>
                      <a:lnTo>
                        <a:pt x="18562" y="0"/>
                      </a:lnTo>
                      <a:lnTo>
                        <a:pt x="20250" y="0"/>
                      </a:lnTo>
                      <a:lnTo>
                        <a:pt x="20250" y="6359"/>
                      </a:lnTo>
                      <a:lnTo>
                        <a:pt x="20025" y="635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 name="Google Shape;225;p10"/>
                <p:cNvSpPr/>
                <p:nvPr/>
              </p:nvSpPr>
              <p:spPr>
                <a:xfrm>
                  <a:off x="1454013" y="357635"/>
                  <a:ext cx="25165" cy="63613"/>
                </a:xfrm>
                <a:custGeom>
                  <a:avLst/>
                  <a:gdLst/>
                  <a:ahLst/>
                  <a:cxnLst/>
                  <a:rect l="l" t="t" r="r" b="b"/>
                  <a:pathLst>
                    <a:path w="21600" h="21600" extrusionOk="0">
                      <a:moveTo>
                        <a:pt x="0" y="20170"/>
                      </a:moveTo>
                      <a:lnTo>
                        <a:pt x="6849" y="20170"/>
                      </a:lnTo>
                      <a:lnTo>
                        <a:pt x="6849" y="8511"/>
                      </a:lnTo>
                      <a:lnTo>
                        <a:pt x="0" y="8511"/>
                      </a:lnTo>
                      <a:lnTo>
                        <a:pt x="0" y="7081"/>
                      </a:lnTo>
                      <a:lnTo>
                        <a:pt x="15102" y="7081"/>
                      </a:lnTo>
                      <a:lnTo>
                        <a:pt x="15102" y="20170"/>
                      </a:lnTo>
                      <a:lnTo>
                        <a:pt x="21600" y="20170"/>
                      </a:lnTo>
                      <a:lnTo>
                        <a:pt x="21600" y="21600"/>
                      </a:lnTo>
                      <a:lnTo>
                        <a:pt x="0" y="21600"/>
                      </a:lnTo>
                      <a:lnTo>
                        <a:pt x="0" y="20170"/>
                      </a:lnTo>
                      <a:close/>
                      <a:moveTo>
                        <a:pt x="15454" y="2003"/>
                      </a:moveTo>
                      <a:cubicBezTo>
                        <a:pt x="15454" y="3004"/>
                        <a:pt x="12995" y="4005"/>
                        <a:pt x="10010" y="4005"/>
                      </a:cubicBezTo>
                      <a:cubicBezTo>
                        <a:pt x="7200" y="4005"/>
                        <a:pt x="4917" y="3147"/>
                        <a:pt x="4917" y="2003"/>
                      </a:cubicBezTo>
                      <a:cubicBezTo>
                        <a:pt x="4917" y="858"/>
                        <a:pt x="7200" y="0"/>
                        <a:pt x="10010" y="0"/>
                      </a:cubicBezTo>
                      <a:cubicBezTo>
                        <a:pt x="12995" y="0"/>
                        <a:pt x="15454" y="930"/>
                        <a:pt x="15454"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 name="Google Shape;226;p10"/>
                <p:cNvSpPr/>
                <p:nvPr/>
              </p:nvSpPr>
              <p:spPr>
                <a:xfrm>
                  <a:off x="1486867" y="377348"/>
                  <a:ext cx="42013" cy="44875"/>
                </a:xfrm>
                <a:custGeom>
                  <a:avLst/>
                  <a:gdLst/>
                  <a:ahLst/>
                  <a:cxnLst/>
                  <a:rect l="l" t="t" r="r" b="b"/>
                  <a:pathLst>
                    <a:path w="21600" h="21600" extrusionOk="0">
                      <a:moveTo>
                        <a:pt x="11821" y="11406"/>
                      </a:moveTo>
                      <a:cubicBezTo>
                        <a:pt x="6770" y="12415"/>
                        <a:pt x="4836" y="13727"/>
                        <a:pt x="4943" y="15645"/>
                      </a:cubicBezTo>
                      <a:cubicBezTo>
                        <a:pt x="4943" y="17260"/>
                        <a:pt x="6233" y="18370"/>
                        <a:pt x="7952" y="18370"/>
                      </a:cubicBezTo>
                      <a:cubicBezTo>
                        <a:pt x="9027" y="18370"/>
                        <a:pt x="10424" y="17865"/>
                        <a:pt x="11821" y="16957"/>
                      </a:cubicBezTo>
                      <a:lnTo>
                        <a:pt x="11821" y="11406"/>
                      </a:lnTo>
                      <a:close/>
                      <a:moveTo>
                        <a:pt x="1182" y="4845"/>
                      </a:moveTo>
                      <a:lnTo>
                        <a:pt x="430" y="3331"/>
                      </a:lnTo>
                      <a:cubicBezTo>
                        <a:pt x="3224" y="1211"/>
                        <a:pt x="6555" y="0"/>
                        <a:pt x="9349" y="0"/>
                      </a:cubicBezTo>
                      <a:cubicBezTo>
                        <a:pt x="13863" y="0"/>
                        <a:pt x="16764" y="2725"/>
                        <a:pt x="16764" y="7166"/>
                      </a:cubicBezTo>
                      <a:lnTo>
                        <a:pt x="16764" y="15544"/>
                      </a:lnTo>
                      <a:cubicBezTo>
                        <a:pt x="16764" y="17664"/>
                        <a:pt x="17731" y="18875"/>
                        <a:pt x="19128" y="18875"/>
                      </a:cubicBezTo>
                      <a:cubicBezTo>
                        <a:pt x="19558" y="18875"/>
                        <a:pt x="21063" y="18774"/>
                        <a:pt x="21600" y="18673"/>
                      </a:cubicBezTo>
                      <a:lnTo>
                        <a:pt x="21600" y="19985"/>
                      </a:lnTo>
                      <a:cubicBezTo>
                        <a:pt x="19881" y="20994"/>
                        <a:pt x="18054" y="21600"/>
                        <a:pt x="16549" y="21600"/>
                      </a:cubicBezTo>
                      <a:cubicBezTo>
                        <a:pt x="14615" y="21600"/>
                        <a:pt x="13433" y="20793"/>
                        <a:pt x="12143" y="18673"/>
                      </a:cubicBezTo>
                      <a:cubicBezTo>
                        <a:pt x="9457" y="20389"/>
                        <a:pt x="7307" y="21600"/>
                        <a:pt x="5373" y="21600"/>
                      </a:cubicBezTo>
                      <a:cubicBezTo>
                        <a:pt x="2149" y="21600"/>
                        <a:pt x="0" y="19279"/>
                        <a:pt x="0" y="16250"/>
                      </a:cubicBezTo>
                      <a:cubicBezTo>
                        <a:pt x="0" y="13323"/>
                        <a:pt x="1934" y="11607"/>
                        <a:pt x="6555" y="10598"/>
                      </a:cubicBezTo>
                      <a:lnTo>
                        <a:pt x="11821" y="9488"/>
                      </a:lnTo>
                      <a:lnTo>
                        <a:pt x="11821" y="6763"/>
                      </a:lnTo>
                      <a:cubicBezTo>
                        <a:pt x="11821" y="4239"/>
                        <a:pt x="10961" y="2624"/>
                        <a:pt x="7737" y="2624"/>
                      </a:cubicBezTo>
                      <a:cubicBezTo>
                        <a:pt x="6018" y="2624"/>
                        <a:pt x="3976"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 name="Google Shape;227;p10"/>
                <p:cNvSpPr/>
                <p:nvPr/>
              </p:nvSpPr>
              <p:spPr>
                <a:xfrm>
                  <a:off x="894560" y="476848"/>
                  <a:ext cx="42013" cy="44822"/>
                </a:xfrm>
                <a:custGeom>
                  <a:avLst/>
                  <a:gdLst/>
                  <a:ahLst/>
                  <a:cxnLst/>
                  <a:rect l="l" t="t" r="r" b="b"/>
                  <a:pathLst>
                    <a:path w="21600" h="21600" extrusionOk="0">
                      <a:moveTo>
                        <a:pt x="5508" y="7200"/>
                      </a:moveTo>
                      <a:lnTo>
                        <a:pt x="15552" y="7200"/>
                      </a:lnTo>
                      <a:cubicBezTo>
                        <a:pt x="15120" y="3854"/>
                        <a:pt x="13176" y="2028"/>
                        <a:pt x="10260" y="2028"/>
                      </a:cubicBezTo>
                      <a:cubicBezTo>
                        <a:pt x="7128" y="2028"/>
                        <a:pt x="5832" y="3752"/>
                        <a:pt x="5508" y="7200"/>
                      </a:cubicBezTo>
                      <a:close/>
                      <a:moveTo>
                        <a:pt x="10692" y="0"/>
                      </a:moveTo>
                      <a:cubicBezTo>
                        <a:pt x="16632" y="0"/>
                        <a:pt x="20304" y="3144"/>
                        <a:pt x="21168" y="9228"/>
                      </a:cubicBezTo>
                      <a:lnTo>
                        <a:pt x="5508" y="9228"/>
                      </a:lnTo>
                      <a:cubicBezTo>
                        <a:pt x="5508" y="15110"/>
                        <a:pt x="8640" y="19166"/>
                        <a:pt x="13716" y="19166"/>
                      </a:cubicBezTo>
                      <a:cubicBezTo>
                        <a:pt x="16200" y="19166"/>
                        <a:pt x="18684" y="18456"/>
                        <a:pt x="21600" y="16834"/>
                      </a:cubicBezTo>
                      <a:lnTo>
                        <a:pt x="21168" y="19065"/>
                      </a:lnTo>
                      <a:cubicBezTo>
                        <a:pt x="17280" y="21194"/>
                        <a:pt x="15444" y="21600"/>
                        <a:pt x="12312" y="21600"/>
                      </a:cubicBezTo>
                      <a:cubicBezTo>
                        <a:pt x="4212" y="21600"/>
                        <a:pt x="0" y="15921"/>
                        <a:pt x="0" y="10242"/>
                      </a:cubicBezTo>
                      <a:cubicBezTo>
                        <a:pt x="0" y="3955"/>
                        <a:pt x="4212" y="0"/>
                        <a:pt x="10692"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 name="Google Shape;228;p10"/>
                <p:cNvSpPr/>
                <p:nvPr/>
              </p:nvSpPr>
              <p:spPr>
                <a:xfrm>
                  <a:off x="974348" y="476848"/>
                  <a:ext cx="42013" cy="44822"/>
                </a:xfrm>
                <a:custGeom>
                  <a:avLst/>
                  <a:gdLst/>
                  <a:ahLst/>
                  <a:cxnLst/>
                  <a:rect l="l" t="t" r="r" b="b"/>
                  <a:pathLst>
                    <a:path w="21600" h="21600" extrusionOk="0">
                      <a:moveTo>
                        <a:pt x="11713" y="11358"/>
                      </a:moveTo>
                      <a:cubicBezTo>
                        <a:pt x="6878" y="12372"/>
                        <a:pt x="4836" y="13690"/>
                        <a:pt x="4836" y="15617"/>
                      </a:cubicBezTo>
                      <a:cubicBezTo>
                        <a:pt x="4836" y="17341"/>
                        <a:pt x="6125" y="18456"/>
                        <a:pt x="7845" y="18456"/>
                      </a:cubicBezTo>
                      <a:cubicBezTo>
                        <a:pt x="9027" y="18456"/>
                        <a:pt x="10209" y="17949"/>
                        <a:pt x="11713" y="16935"/>
                      </a:cubicBezTo>
                      <a:lnTo>
                        <a:pt x="11713" y="11358"/>
                      </a:lnTo>
                      <a:close/>
                      <a:moveTo>
                        <a:pt x="1182" y="4868"/>
                      </a:moveTo>
                      <a:lnTo>
                        <a:pt x="430" y="3346"/>
                      </a:lnTo>
                      <a:cubicBezTo>
                        <a:pt x="3331" y="1217"/>
                        <a:pt x="6555" y="0"/>
                        <a:pt x="9457" y="0"/>
                      </a:cubicBezTo>
                      <a:cubicBezTo>
                        <a:pt x="13970" y="0"/>
                        <a:pt x="16764" y="2738"/>
                        <a:pt x="16764" y="7200"/>
                      </a:cubicBezTo>
                      <a:lnTo>
                        <a:pt x="16764" y="15515"/>
                      </a:lnTo>
                      <a:cubicBezTo>
                        <a:pt x="16764" y="17645"/>
                        <a:pt x="17839" y="18963"/>
                        <a:pt x="19236" y="18963"/>
                      </a:cubicBezTo>
                      <a:cubicBezTo>
                        <a:pt x="19666" y="18963"/>
                        <a:pt x="21063" y="18761"/>
                        <a:pt x="21600" y="18659"/>
                      </a:cubicBezTo>
                      <a:lnTo>
                        <a:pt x="21600" y="20079"/>
                      </a:lnTo>
                      <a:cubicBezTo>
                        <a:pt x="19988" y="21093"/>
                        <a:pt x="18161" y="21600"/>
                        <a:pt x="16549" y="21600"/>
                      </a:cubicBezTo>
                      <a:cubicBezTo>
                        <a:pt x="14722" y="21600"/>
                        <a:pt x="13540" y="20789"/>
                        <a:pt x="12251" y="18659"/>
                      </a:cubicBezTo>
                      <a:cubicBezTo>
                        <a:pt x="9564" y="20485"/>
                        <a:pt x="7415" y="21600"/>
                        <a:pt x="5373" y="21600"/>
                      </a:cubicBezTo>
                      <a:cubicBezTo>
                        <a:pt x="2257" y="21600"/>
                        <a:pt x="0" y="19268"/>
                        <a:pt x="0" y="16327"/>
                      </a:cubicBezTo>
                      <a:cubicBezTo>
                        <a:pt x="0" y="13285"/>
                        <a:pt x="2042" y="11561"/>
                        <a:pt x="6555" y="10546"/>
                      </a:cubicBezTo>
                      <a:lnTo>
                        <a:pt x="11821" y="9431"/>
                      </a:lnTo>
                      <a:lnTo>
                        <a:pt x="11821" y="6693"/>
                      </a:lnTo>
                      <a:cubicBezTo>
                        <a:pt x="11821" y="4158"/>
                        <a:pt x="10961" y="2637"/>
                        <a:pt x="7845" y="2637"/>
                      </a:cubicBezTo>
                      <a:cubicBezTo>
                        <a:pt x="6018" y="2637"/>
                        <a:pt x="4084" y="3346"/>
                        <a:pt x="1182"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 name="Google Shape;229;p10"/>
                <p:cNvSpPr/>
                <p:nvPr/>
              </p:nvSpPr>
              <p:spPr>
                <a:xfrm>
                  <a:off x="1040995" y="456196"/>
                  <a:ext cx="55189" cy="64585"/>
                </a:xfrm>
                <a:custGeom>
                  <a:avLst/>
                  <a:gdLst/>
                  <a:ahLst/>
                  <a:cxnLst/>
                  <a:rect l="l" t="t" r="r" b="b"/>
                  <a:pathLst>
                    <a:path w="21600" h="21600" extrusionOk="0">
                      <a:moveTo>
                        <a:pt x="5217" y="19841"/>
                      </a:moveTo>
                      <a:lnTo>
                        <a:pt x="8722" y="19841"/>
                      </a:lnTo>
                      <a:lnTo>
                        <a:pt x="8722" y="3448"/>
                      </a:lnTo>
                      <a:lnTo>
                        <a:pt x="2201" y="3448"/>
                      </a:lnTo>
                      <a:lnTo>
                        <a:pt x="2201" y="6262"/>
                      </a:lnTo>
                      <a:lnTo>
                        <a:pt x="0" y="6262"/>
                      </a:lnTo>
                      <a:lnTo>
                        <a:pt x="0" y="0"/>
                      </a:lnTo>
                      <a:lnTo>
                        <a:pt x="2201" y="0"/>
                      </a:lnTo>
                      <a:lnTo>
                        <a:pt x="2201" y="1126"/>
                      </a:lnTo>
                      <a:lnTo>
                        <a:pt x="19399" y="1126"/>
                      </a:lnTo>
                      <a:lnTo>
                        <a:pt x="19399" y="0"/>
                      </a:lnTo>
                      <a:lnTo>
                        <a:pt x="21600" y="0"/>
                      </a:lnTo>
                      <a:lnTo>
                        <a:pt x="21600" y="6262"/>
                      </a:lnTo>
                      <a:lnTo>
                        <a:pt x="19399" y="6262"/>
                      </a:lnTo>
                      <a:lnTo>
                        <a:pt x="19399" y="3448"/>
                      </a:lnTo>
                      <a:lnTo>
                        <a:pt x="12878" y="3448"/>
                      </a:lnTo>
                      <a:lnTo>
                        <a:pt x="12878" y="19841"/>
                      </a:lnTo>
                      <a:lnTo>
                        <a:pt x="16383" y="19841"/>
                      </a:lnTo>
                      <a:lnTo>
                        <a:pt x="16383" y="21600"/>
                      </a:lnTo>
                      <a:lnTo>
                        <a:pt x="5217" y="21600"/>
                      </a:lnTo>
                      <a:lnTo>
                        <a:pt x="5217" y="1984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 name="Google Shape;230;p10"/>
                <p:cNvSpPr/>
                <p:nvPr/>
              </p:nvSpPr>
              <p:spPr>
                <a:xfrm>
                  <a:off x="1092621" y="476848"/>
                  <a:ext cx="42013" cy="44822"/>
                </a:xfrm>
                <a:custGeom>
                  <a:avLst/>
                  <a:gdLst/>
                  <a:ahLst/>
                  <a:cxnLst/>
                  <a:rect l="l" t="t" r="r" b="b"/>
                  <a:pathLst>
                    <a:path w="21600" h="21600" extrusionOk="0">
                      <a:moveTo>
                        <a:pt x="5616" y="7200"/>
                      </a:moveTo>
                      <a:lnTo>
                        <a:pt x="15660" y="7200"/>
                      </a:lnTo>
                      <a:cubicBezTo>
                        <a:pt x="15228" y="3854"/>
                        <a:pt x="13392" y="2028"/>
                        <a:pt x="10368" y="2028"/>
                      </a:cubicBezTo>
                      <a:cubicBezTo>
                        <a:pt x="7236" y="2028"/>
                        <a:pt x="5940" y="3752"/>
                        <a:pt x="5616" y="7200"/>
                      </a:cubicBezTo>
                      <a:close/>
                      <a:moveTo>
                        <a:pt x="10800" y="0"/>
                      </a:moveTo>
                      <a:cubicBezTo>
                        <a:pt x="16632" y="0"/>
                        <a:pt x="20304" y="3144"/>
                        <a:pt x="21168" y="9228"/>
                      </a:cubicBezTo>
                      <a:lnTo>
                        <a:pt x="5616" y="9228"/>
                      </a:lnTo>
                      <a:cubicBezTo>
                        <a:pt x="5616" y="15110"/>
                        <a:pt x="8856" y="19166"/>
                        <a:pt x="13824" y="19166"/>
                      </a:cubicBezTo>
                      <a:cubicBezTo>
                        <a:pt x="16200" y="19166"/>
                        <a:pt x="18792" y="18456"/>
                        <a:pt x="21600" y="16834"/>
                      </a:cubicBezTo>
                      <a:lnTo>
                        <a:pt x="21168" y="19065"/>
                      </a:lnTo>
                      <a:cubicBezTo>
                        <a:pt x="17388" y="21194"/>
                        <a:pt x="15444" y="21600"/>
                        <a:pt x="12312" y="21600"/>
                      </a:cubicBezTo>
                      <a:cubicBezTo>
                        <a:pt x="4320" y="21600"/>
                        <a:pt x="0" y="15921"/>
                        <a:pt x="0" y="10242"/>
                      </a:cubicBezTo>
                      <a:cubicBezTo>
                        <a:pt x="0" y="3955"/>
                        <a:pt x="4320"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 name="Google Shape;231;p10"/>
                <p:cNvSpPr/>
                <p:nvPr/>
              </p:nvSpPr>
              <p:spPr>
                <a:xfrm>
                  <a:off x="1141434" y="476848"/>
                  <a:ext cx="40177" cy="44875"/>
                </a:xfrm>
                <a:custGeom>
                  <a:avLst/>
                  <a:gdLst/>
                  <a:ahLst/>
                  <a:cxnLst/>
                  <a:rect l="l" t="t" r="r" b="b"/>
                  <a:pathLst>
                    <a:path w="21600" h="21600" extrusionOk="0">
                      <a:moveTo>
                        <a:pt x="19913" y="6329"/>
                      </a:moveTo>
                      <a:lnTo>
                        <a:pt x="18225" y="6329"/>
                      </a:lnTo>
                      <a:cubicBezTo>
                        <a:pt x="17662" y="3416"/>
                        <a:pt x="15075" y="2009"/>
                        <a:pt x="12263" y="2009"/>
                      </a:cubicBezTo>
                      <a:cubicBezTo>
                        <a:pt x="8437" y="2009"/>
                        <a:pt x="5738" y="4220"/>
                        <a:pt x="5738" y="9645"/>
                      </a:cubicBezTo>
                      <a:cubicBezTo>
                        <a:pt x="5738" y="15673"/>
                        <a:pt x="8663" y="18887"/>
                        <a:pt x="13725" y="18887"/>
                      </a:cubicBezTo>
                      <a:cubicBezTo>
                        <a:pt x="17662" y="18887"/>
                        <a:pt x="20137" y="16677"/>
                        <a:pt x="20700" y="16677"/>
                      </a:cubicBezTo>
                      <a:cubicBezTo>
                        <a:pt x="21150" y="16677"/>
                        <a:pt x="21600" y="17481"/>
                        <a:pt x="21600" y="17883"/>
                      </a:cubicBezTo>
                      <a:cubicBezTo>
                        <a:pt x="21600" y="18787"/>
                        <a:pt x="17550" y="21600"/>
                        <a:pt x="12037" y="21600"/>
                      </a:cubicBezTo>
                      <a:cubicBezTo>
                        <a:pt x="5175" y="21600"/>
                        <a:pt x="0" y="16778"/>
                        <a:pt x="0" y="10348"/>
                      </a:cubicBezTo>
                      <a:cubicBezTo>
                        <a:pt x="0" y="4220"/>
                        <a:pt x="4950" y="0"/>
                        <a:pt x="11700" y="0"/>
                      </a:cubicBezTo>
                      <a:cubicBezTo>
                        <a:pt x="13838" y="0"/>
                        <a:pt x="15300" y="301"/>
                        <a:pt x="18000" y="1306"/>
                      </a:cubicBezTo>
                      <a:lnTo>
                        <a:pt x="18450" y="0"/>
                      </a:lnTo>
                      <a:lnTo>
                        <a:pt x="20137" y="0"/>
                      </a:lnTo>
                      <a:lnTo>
                        <a:pt x="20137" y="6329"/>
                      </a:lnTo>
                      <a:lnTo>
                        <a:pt x="19913" y="632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 name="Google Shape;232;p10"/>
                <p:cNvSpPr/>
                <p:nvPr/>
              </p:nvSpPr>
              <p:spPr>
                <a:xfrm>
                  <a:off x="1185550" y="476848"/>
                  <a:ext cx="56107" cy="43903"/>
                </a:xfrm>
                <a:custGeom>
                  <a:avLst/>
                  <a:gdLst/>
                  <a:ahLst/>
                  <a:cxnLst/>
                  <a:rect l="l" t="t" r="r" b="b"/>
                  <a:pathLst>
                    <a:path w="21600" h="21600" extrusionOk="0">
                      <a:moveTo>
                        <a:pt x="0" y="19533"/>
                      </a:moveTo>
                      <a:lnTo>
                        <a:pt x="3317" y="19533"/>
                      </a:lnTo>
                      <a:lnTo>
                        <a:pt x="3317" y="2584"/>
                      </a:lnTo>
                      <a:lnTo>
                        <a:pt x="0" y="2584"/>
                      </a:lnTo>
                      <a:lnTo>
                        <a:pt x="0" y="620"/>
                      </a:lnTo>
                      <a:lnTo>
                        <a:pt x="7200" y="620"/>
                      </a:lnTo>
                      <a:lnTo>
                        <a:pt x="7200" y="2894"/>
                      </a:lnTo>
                      <a:cubicBezTo>
                        <a:pt x="9142" y="1137"/>
                        <a:pt x="11326" y="0"/>
                        <a:pt x="13672" y="0"/>
                      </a:cubicBezTo>
                      <a:cubicBezTo>
                        <a:pt x="16422" y="0"/>
                        <a:pt x="18526" y="1964"/>
                        <a:pt x="18526" y="6098"/>
                      </a:cubicBezTo>
                      <a:lnTo>
                        <a:pt x="18526" y="19430"/>
                      </a:lnTo>
                      <a:lnTo>
                        <a:pt x="21600" y="19430"/>
                      </a:lnTo>
                      <a:lnTo>
                        <a:pt x="21600" y="21393"/>
                      </a:lnTo>
                      <a:lnTo>
                        <a:pt x="11811" y="21393"/>
                      </a:lnTo>
                      <a:lnTo>
                        <a:pt x="11811" y="19430"/>
                      </a:lnTo>
                      <a:lnTo>
                        <a:pt x="14643" y="19430"/>
                      </a:lnTo>
                      <a:lnTo>
                        <a:pt x="14643" y="7234"/>
                      </a:lnTo>
                      <a:cubicBezTo>
                        <a:pt x="14643" y="4341"/>
                        <a:pt x="13348" y="2894"/>
                        <a:pt x="11488" y="2894"/>
                      </a:cubicBezTo>
                      <a:cubicBezTo>
                        <a:pt x="10274" y="2894"/>
                        <a:pt x="8656" y="3617"/>
                        <a:pt x="7200" y="5064"/>
                      </a:cubicBezTo>
                      <a:lnTo>
                        <a:pt x="7200" y="19533"/>
                      </a:lnTo>
                      <a:lnTo>
                        <a:pt x="10031" y="19533"/>
                      </a:lnTo>
                      <a:lnTo>
                        <a:pt x="10031" y="21600"/>
                      </a:lnTo>
                      <a:lnTo>
                        <a:pt x="0" y="21600"/>
                      </a:lnTo>
                      <a:lnTo>
                        <a:pt x="0" y="195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 name="Google Shape;233;p10"/>
                <p:cNvSpPr/>
                <p:nvPr/>
              </p:nvSpPr>
              <p:spPr>
                <a:xfrm>
                  <a:off x="1247503" y="476848"/>
                  <a:ext cx="50491" cy="44822"/>
                </a:xfrm>
                <a:custGeom>
                  <a:avLst/>
                  <a:gdLst/>
                  <a:ahLst/>
                  <a:cxnLst/>
                  <a:rect l="l" t="t" r="r" b="b"/>
                  <a:pathLst>
                    <a:path w="21600" h="21600" extrusionOk="0">
                      <a:moveTo>
                        <a:pt x="4731" y="10851"/>
                      </a:moveTo>
                      <a:cubicBezTo>
                        <a:pt x="4731" y="16327"/>
                        <a:pt x="6962" y="19673"/>
                        <a:pt x="10621" y="19673"/>
                      </a:cubicBezTo>
                      <a:cubicBezTo>
                        <a:pt x="14281" y="19673"/>
                        <a:pt x="16602" y="16428"/>
                        <a:pt x="16602" y="10851"/>
                      </a:cubicBezTo>
                      <a:cubicBezTo>
                        <a:pt x="16602" y="5172"/>
                        <a:pt x="14460" y="2028"/>
                        <a:pt x="10621" y="2028"/>
                      </a:cubicBezTo>
                      <a:cubicBezTo>
                        <a:pt x="6962" y="2028"/>
                        <a:pt x="4731" y="5172"/>
                        <a:pt x="4731" y="10851"/>
                      </a:cubicBezTo>
                      <a:close/>
                      <a:moveTo>
                        <a:pt x="0" y="10851"/>
                      </a:moveTo>
                      <a:cubicBezTo>
                        <a:pt x="0" y="4766"/>
                        <a:pt x="4731" y="0"/>
                        <a:pt x="10800" y="0"/>
                      </a:cubicBezTo>
                      <a:cubicBezTo>
                        <a:pt x="16869" y="0"/>
                        <a:pt x="21600" y="4766"/>
                        <a:pt x="21600" y="10851"/>
                      </a:cubicBezTo>
                      <a:cubicBezTo>
                        <a:pt x="21600" y="16935"/>
                        <a:pt x="16869" y="21600"/>
                        <a:pt x="10800" y="21600"/>
                      </a:cubicBezTo>
                      <a:cubicBezTo>
                        <a:pt x="4731"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 name="Google Shape;234;p10"/>
                <p:cNvSpPr/>
                <p:nvPr/>
              </p:nvSpPr>
              <p:spPr>
                <a:xfrm>
                  <a:off x="1304763" y="453380"/>
                  <a:ext cx="25165" cy="67393"/>
                </a:xfrm>
                <a:custGeom>
                  <a:avLst/>
                  <a:gdLst/>
                  <a:ahLst/>
                  <a:cxnLst/>
                  <a:rect l="l" t="t" r="r" b="b"/>
                  <a:pathLst>
                    <a:path w="21600" h="21600" extrusionOk="0">
                      <a:moveTo>
                        <a:pt x="0" y="20246"/>
                      </a:moveTo>
                      <a:lnTo>
                        <a:pt x="6619" y="20246"/>
                      </a:lnTo>
                      <a:lnTo>
                        <a:pt x="6619" y="1354"/>
                      </a:lnTo>
                      <a:lnTo>
                        <a:pt x="0" y="1354"/>
                      </a:lnTo>
                      <a:lnTo>
                        <a:pt x="0" y="0"/>
                      </a:lnTo>
                      <a:lnTo>
                        <a:pt x="14981" y="0"/>
                      </a:lnTo>
                      <a:lnTo>
                        <a:pt x="14981" y="20246"/>
                      </a:lnTo>
                      <a:lnTo>
                        <a:pt x="21600" y="20246"/>
                      </a:lnTo>
                      <a:lnTo>
                        <a:pt x="21600" y="21600"/>
                      </a:lnTo>
                      <a:lnTo>
                        <a:pt x="0" y="21600"/>
                      </a:lnTo>
                      <a:lnTo>
                        <a:pt x="0" y="20246"/>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 name="Google Shape;235;p10"/>
                <p:cNvSpPr/>
                <p:nvPr/>
              </p:nvSpPr>
              <p:spPr>
                <a:xfrm>
                  <a:off x="1336678" y="476848"/>
                  <a:ext cx="50491" cy="44822"/>
                </a:xfrm>
                <a:custGeom>
                  <a:avLst/>
                  <a:gdLst/>
                  <a:ahLst/>
                  <a:cxnLst/>
                  <a:rect l="l" t="t" r="r" b="b"/>
                  <a:pathLst>
                    <a:path w="21600" h="21600" extrusionOk="0">
                      <a:moveTo>
                        <a:pt x="4750" y="10851"/>
                      </a:moveTo>
                      <a:cubicBezTo>
                        <a:pt x="4750" y="16327"/>
                        <a:pt x="6991" y="19673"/>
                        <a:pt x="10755" y="19673"/>
                      </a:cubicBezTo>
                      <a:cubicBezTo>
                        <a:pt x="14430" y="19673"/>
                        <a:pt x="16581" y="16428"/>
                        <a:pt x="16581" y="10851"/>
                      </a:cubicBezTo>
                      <a:cubicBezTo>
                        <a:pt x="16581" y="5172"/>
                        <a:pt x="14520" y="2028"/>
                        <a:pt x="10755" y="2028"/>
                      </a:cubicBezTo>
                      <a:cubicBezTo>
                        <a:pt x="6991" y="2028"/>
                        <a:pt x="4750" y="5172"/>
                        <a:pt x="4750" y="10851"/>
                      </a:cubicBezTo>
                      <a:close/>
                      <a:moveTo>
                        <a:pt x="0" y="10851"/>
                      </a:moveTo>
                      <a:cubicBezTo>
                        <a:pt x="0" y="4766"/>
                        <a:pt x="4750" y="0"/>
                        <a:pt x="10845" y="0"/>
                      </a:cubicBezTo>
                      <a:cubicBezTo>
                        <a:pt x="16850" y="0"/>
                        <a:pt x="21600" y="4766"/>
                        <a:pt x="21600" y="10851"/>
                      </a:cubicBezTo>
                      <a:cubicBezTo>
                        <a:pt x="21600" y="16935"/>
                        <a:pt x="16850" y="21600"/>
                        <a:pt x="10845" y="21600"/>
                      </a:cubicBezTo>
                      <a:cubicBezTo>
                        <a:pt x="4750"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 name="Google Shape;236;p10"/>
                <p:cNvSpPr/>
                <p:nvPr/>
              </p:nvSpPr>
              <p:spPr>
                <a:xfrm>
                  <a:off x="1393938" y="476848"/>
                  <a:ext cx="45793" cy="69229"/>
                </a:xfrm>
                <a:custGeom>
                  <a:avLst/>
                  <a:gdLst/>
                  <a:ahLst/>
                  <a:cxnLst/>
                  <a:rect l="l" t="t" r="r" b="b"/>
                  <a:pathLst>
                    <a:path w="21600" h="21600" extrusionOk="0">
                      <a:moveTo>
                        <a:pt x="7200" y="21600"/>
                      </a:moveTo>
                      <a:cubicBezTo>
                        <a:pt x="2564" y="21073"/>
                        <a:pt x="0" y="19427"/>
                        <a:pt x="0" y="18044"/>
                      </a:cubicBezTo>
                      <a:cubicBezTo>
                        <a:pt x="0" y="16727"/>
                        <a:pt x="1874" y="15607"/>
                        <a:pt x="6115" y="14685"/>
                      </a:cubicBezTo>
                      <a:cubicBezTo>
                        <a:pt x="4537" y="13961"/>
                        <a:pt x="3551" y="13302"/>
                        <a:pt x="3551" y="12446"/>
                      </a:cubicBezTo>
                      <a:cubicBezTo>
                        <a:pt x="3551" y="11459"/>
                        <a:pt x="4833" y="10734"/>
                        <a:pt x="7200" y="10339"/>
                      </a:cubicBezTo>
                      <a:lnTo>
                        <a:pt x="7989" y="10273"/>
                      </a:lnTo>
                      <a:lnTo>
                        <a:pt x="7989" y="10141"/>
                      </a:lnTo>
                      <a:cubicBezTo>
                        <a:pt x="3452" y="9417"/>
                        <a:pt x="888" y="7705"/>
                        <a:pt x="888" y="5202"/>
                      </a:cubicBezTo>
                      <a:cubicBezTo>
                        <a:pt x="888" y="2173"/>
                        <a:pt x="4833" y="0"/>
                        <a:pt x="10159" y="0"/>
                      </a:cubicBezTo>
                      <a:cubicBezTo>
                        <a:pt x="11441" y="0"/>
                        <a:pt x="12329" y="132"/>
                        <a:pt x="13118" y="198"/>
                      </a:cubicBezTo>
                      <a:cubicBezTo>
                        <a:pt x="13808" y="329"/>
                        <a:pt x="14499" y="395"/>
                        <a:pt x="15090" y="395"/>
                      </a:cubicBezTo>
                      <a:lnTo>
                        <a:pt x="21600" y="395"/>
                      </a:lnTo>
                      <a:lnTo>
                        <a:pt x="21600" y="1844"/>
                      </a:lnTo>
                      <a:lnTo>
                        <a:pt x="17655" y="1844"/>
                      </a:lnTo>
                      <a:cubicBezTo>
                        <a:pt x="19134" y="2898"/>
                        <a:pt x="19923" y="3951"/>
                        <a:pt x="19923" y="5202"/>
                      </a:cubicBezTo>
                      <a:cubicBezTo>
                        <a:pt x="19923" y="6388"/>
                        <a:pt x="19134" y="7771"/>
                        <a:pt x="17655" y="8627"/>
                      </a:cubicBezTo>
                      <a:cubicBezTo>
                        <a:pt x="13808" y="10998"/>
                        <a:pt x="9962" y="10273"/>
                        <a:pt x="8384" y="11261"/>
                      </a:cubicBezTo>
                      <a:cubicBezTo>
                        <a:pt x="8088" y="11393"/>
                        <a:pt x="7989" y="11459"/>
                        <a:pt x="7989" y="11656"/>
                      </a:cubicBezTo>
                      <a:cubicBezTo>
                        <a:pt x="7989" y="13302"/>
                        <a:pt x="16668" y="13302"/>
                        <a:pt x="19923" y="15278"/>
                      </a:cubicBezTo>
                      <a:cubicBezTo>
                        <a:pt x="21107" y="15937"/>
                        <a:pt x="21304" y="16595"/>
                        <a:pt x="21304" y="17385"/>
                      </a:cubicBezTo>
                      <a:cubicBezTo>
                        <a:pt x="21304" y="19559"/>
                        <a:pt x="18542" y="21073"/>
                        <a:pt x="13907" y="21600"/>
                      </a:cubicBezTo>
                      <a:lnTo>
                        <a:pt x="7200" y="21600"/>
                      </a:lnTo>
                      <a:close/>
                      <a:moveTo>
                        <a:pt x="5918" y="5005"/>
                      </a:moveTo>
                      <a:cubicBezTo>
                        <a:pt x="5918" y="7507"/>
                        <a:pt x="7595" y="9088"/>
                        <a:pt x="10553" y="9088"/>
                      </a:cubicBezTo>
                      <a:cubicBezTo>
                        <a:pt x="13512" y="9088"/>
                        <a:pt x="15189" y="7573"/>
                        <a:pt x="15189" y="5202"/>
                      </a:cubicBezTo>
                      <a:cubicBezTo>
                        <a:pt x="15189" y="2568"/>
                        <a:pt x="13512" y="1120"/>
                        <a:pt x="10553" y="1120"/>
                      </a:cubicBezTo>
                      <a:cubicBezTo>
                        <a:pt x="7595" y="1120"/>
                        <a:pt x="5918" y="2568"/>
                        <a:pt x="5918" y="5005"/>
                      </a:cubicBezTo>
                      <a:close/>
                      <a:moveTo>
                        <a:pt x="8186" y="15080"/>
                      </a:moveTo>
                      <a:cubicBezTo>
                        <a:pt x="5523" y="16068"/>
                        <a:pt x="4636" y="16727"/>
                        <a:pt x="4833" y="17715"/>
                      </a:cubicBezTo>
                      <a:cubicBezTo>
                        <a:pt x="4833" y="19032"/>
                        <a:pt x="7200" y="19954"/>
                        <a:pt x="10849" y="19954"/>
                      </a:cubicBezTo>
                      <a:cubicBezTo>
                        <a:pt x="12625" y="19954"/>
                        <a:pt x="14597" y="19690"/>
                        <a:pt x="15682" y="19427"/>
                      </a:cubicBezTo>
                      <a:cubicBezTo>
                        <a:pt x="16767" y="19163"/>
                        <a:pt x="17458" y="18637"/>
                        <a:pt x="17458" y="18110"/>
                      </a:cubicBezTo>
                      <a:cubicBezTo>
                        <a:pt x="17458" y="16924"/>
                        <a:pt x="15090" y="16266"/>
                        <a:pt x="8186" y="15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 name="Google Shape;237;p10"/>
                <p:cNvSpPr/>
                <p:nvPr/>
              </p:nvSpPr>
              <p:spPr>
                <a:xfrm>
                  <a:off x="1444626" y="457135"/>
                  <a:ext cx="25165" cy="63614"/>
                </a:xfrm>
                <a:custGeom>
                  <a:avLst/>
                  <a:gdLst/>
                  <a:ahLst/>
                  <a:cxnLst/>
                  <a:rect l="l" t="t" r="r" b="b"/>
                  <a:pathLst>
                    <a:path w="21600" h="21600" extrusionOk="0">
                      <a:moveTo>
                        <a:pt x="0" y="20174"/>
                      </a:moveTo>
                      <a:lnTo>
                        <a:pt x="6728" y="20174"/>
                      </a:lnTo>
                      <a:lnTo>
                        <a:pt x="6728" y="8483"/>
                      </a:lnTo>
                      <a:lnTo>
                        <a:pt x="0" y="8483"/>
                      </a:lnTo>
                      <a:lnTo>
                        <a:pt x="0" y="7129"/>
                      </a:lnTo>
                      <a:lnTo>
                        <a:pt x="15226" y="7129"/>
                      </a:lnTo>
                      <a:lnTo>
                        <a:pt x="15226" y="20174"/>
                      </a:lnTo>
                      <a:lnTo>
                        <a:pt x="21600" y="20174"/>
                      </a:lnTo>
                      <a:lnTo>
                        <a:pt x="21600" y="21600"/>
                      </a:lnTo>
                      <a:lnTo>
                        <a:pt x="0" y="21600"/>
                      </a:lnTo>
                      <a:lnTo>
                        <a:pt x="0" y="20174"/>
                      </a:lnTo>
                      <a:close/>
                      <a:moveTo>
                        <a:pt x="15226" y="1996"/>
                      </a:moveTo>
                      <a:cubicBezTo>
                        <a:pt x="15226" y="3065"/>
                        <a:pt x="12748" y="3992"/>
                        <a:pt x="9738" y="3992"/>
                      </a:cubicBezTo>
                      <a:cubicBezTo>
                        <a:pt x="6905" y="3992"/>
                        <a:pt x="4249" y="3208"/>
                        <a:pt x="4249" y="1996"/>
                      </a:cubicBezTo>
                      <a:cubicBezTo>
                        <a:pt x="4249" y="998"/>
                        <a:pt x="6728" y="0"/>
                        <a:pt x="9738" y="0"/>
                      </a:cubicBezTo>
                      <a:cubicBezTo>
                        <a:pt x="12748" y="71"/>
                        <a:pt x="15226" y="998"/>
                        <a:pt x="15226" y="199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 name="Google Shape;238;p10"/>
                <p:cNvSpPr/>
                <p:nvPr/>
              </p:nvSpPr>
              <p:spPr>
                <a:xfrm>
                  <a:off x="1477480" y="476848"/>
                  <a:ext cx="42013" cy="44822"/>
                </a:xfrm>
                <a:custGeom>
                  <a:avLst/>
                  <a:gdLst/>
                  <a:ahLst/>
                  <a:cxnLst/>
                  <a:rect l="l" t="t" r="r" b="b"/>
                  <a:pathLst>
                    <a:path w="21600" h="21600" extrusionOk="0">
                      <a:moveTo>
                        <a:pt x="11549" y="11358"/>
                      </a:moveTo>
                      <a:cubicBezTo>
                        <a:pt x="6630" y="12372"/>
                        <a:pt x="4812" y="13690"/>
                        <a:pt x="4812" y="15617"/>
                      </a:cubicBezTo>
                      <a:cubicBezTo>
                        <a:pt x="4812" y="17341"/>
                        <a:pt x="5988" y="18456"/>
                        <a:pt x="7806" y="18456"/>
                      </a:cubicBezTo>
                      <a:cubicBezTo>
                        <a:pt x="8875" y="18456"/>
                        <a:pt x="10265" y="17949"/>
                        <a:pt x="11549" y="16935"/>
                      </a:cubicBezTo>
                      <a:lnTo>
                        <a:pt x="11549" y="11358"/>
                      </a:lnTo>
                      <a:close/>
                      <a:moveTo>
                        <a:pt x="1069" y="4868"/>
                      </a:moveTo>
                      <a:lnTo>
                        <a:pt x="428" y="3346"/>
                      </a:lnTo>
                      <a:cubicBezTo>
                        <a:pt x="3208" y="1217"/>
                        <a:pt x="6416" y="0"/>
                        <a:pt x="9303" y="0"/>
                      </a:cubicBezTo>
                      <a:cubicBezTo>
                        <a:pt x="13901" y="0"/>
                        <a:pt x="16681" y="2738"/>
                        <a:pt x="16681" y="7200"/>
                      </a:cubicBezTo>
                      <a:lnTo>
                        <a:pt x="16681" y="15515"/>
                      </a:lnTo>
                      <a:cubicBezTo>
                        <a:pt x="16681" y="17645"/>
                        <a:pt x="17644" y="18963"/>
                        <a:pt x="19141" y="18963"/>
                      </a:cubicBezTo>
                      <a:cubicBezTo>
                        <a:pt x="19568" y="18963"/>
                        <a:pt x="20958" y="18761"/>
                        <a:pt x="21600" y="18659"/>
                      </a:cubicBezTo>
                      <a:lnTo>
                        <a:pt x="21600" y="20079"/>
                      </a:lnTo>
                      <a:cubicBezTo>
                        <a:pt x="19889" y="21093"/>
                        <a:pt x="17964" y="21600"/>
                        <a:pt x="16467" y="21600"/>
                      </a:cubicBezTo>
                      <a:cubicBezTo>
                        <a:pt x="14650" y="21600"/>
                        <a:pt x="13473" y="20789"/>
                        <a:pt x="12190" y="18659"/>
                      </a:cubicBezTo>
                      <a:cubicBezTo>
                        <a:pt x="9517" y="20485"/>
                        <a:pt x="7378" y="21600"/>
                        <a:pt x="5453" y="21600"/>
                      </a:cubicBezTo>
                      <a:cubicBezTo>
                        <a:pt x="2246" y="21600"/>
                        <a:pt x="0" y="19268"/>
                        <a:pt x="0" y="16327"/>
                      </a:cubicBezTo>
                      <a:cubicBezTo>
                        <a:pt x="0" y="13285"/>
                        <a:pt x="1925" y="11561"/>
                        <a:pt x="6416" y="10546"/>
                      </a:cubicBezTo>
                      <a:lnTo>
                        <a:pt x="11655" y="9431"/>
                      </a:lnTo>
                      <a:lnTo>
                        <a:pt x="11655" y="6693"/>
                      </a:lnTo>
                      <a:cubicBezTo>
                        <a:pt x="11655" y="4158"/>
                        <a:pt x="10907" y="2637"/>
                        <a:pt x="7806" y="2637"/>
                      </a:cubicBezTo>
                      <a:cubicBezTo>
                        <a:pt x="5988" y="2637"/>
                        <a:pt x="3956" y="3346"/>
                        <a:pt x="1069"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 name="Google Shape;239;p10"/>
                <p:cNvSpPr/>
                <p:nvPr/>
              </p:nvSpPr>
              <p:spPr>
                <a:xfrm>
                  <a:off x="2676173" y="301314"/>
                  <a:ext cx="408133" cy="224156"/>
                </a:xfrm>
                <a:custGeom>
                  <a:avLst/>
                  <a:gdLst/>
                  <a:ahLst/>
                  <a:cxnLst/>
                  <a:rect l="l" t="t" r="r" b="b"/>
                  <a:pathLst>
                    <a:path w="21600" h="21600" extrusionOk="0">
                      <a:moveTo>
                        <a:pt x="21600" y="10657"/>
                      </a:moveTo>
                      <a:cubicBezTo>
                        <a:pt x="21600" y="16843"/>
                        <a:pt x="18837" y="21600"/>
                        <a:pt x="15164" y="21600"/>
                      </a:cubicBezTo>
                      <a:cubicBezTo>
                        <a:pt x="11502" y="21600"/>
                        <a:pt x="8739" y="16843"/>
                        <a:pt x="8739" y="10657"/>
                      </a:cubicBezTo>
                      <a:cubicBezTo>
                        <a:pt x="8739" y="4696"/>
                        <a:pt x="11502" y="0"/>
                        <a:pt x="15164" y="0"/>
                      </a:cubicBezTo>
                      <a:cubicBezTo>
                        <a:pt x="18837" y="0"/>
                        <a:pt x="21600" y="4655"/>
                        <a:pt x="21600" y="10657"/>
                      </a:cubicBezTo>
                      <a:close/>
                      <a:moveTo>
                        <a:pt x="19230" y="10657"/>
                      </a:moveTo>
                      <a:cubicBezTo>
                        <a:pt x="19230" y="6574"/>
                        <a:pt x="17433" y="3430"/>
                        <a:pt x="15164" y="3430"/>
                      </a:cubicBezTo>
                      <a:cubicBezTo>
                        <a:pt x="12906" y="3430"/>
                        <a:pt x="11109" y="6574"/>
                        <a:pt x="11109" y="10657"/>
                      </a:cubicBezTo>
                      <a:cubicBezTo>
                        <a:pt x="11109" y="14924"/>
                        <a:pt x="12906" y="18150"/>
                        <a:pt x="15164" y="18150"/>
                      </a:cubicBezTo>
                      <a:cubicBezTo>
                        <a:pt x="17433" y="18150"/>
                        <a:pt x="19230" y="14924"/>
                        <a:pt x="19230" y="10657"/>
                      </a:cubicBezTo>
                      <a:close/>
                      <a:moveTo>
                        <a:pt x="8357" y="6186"/>
                      </a:moveTo>
                      <a:cubicBezTo>
                        <a:pt x="8357" y="12637"/>
                        <a:pt x="2606" y="13903"/>
                        <a:pt x="2415" y="18088"/>
                      </a:cubicBezTo>
                      <a:lnTo>
                        <a:pt x="6717" y="18088"/>
                      </a:lnTo>
                      <a:lnTo>
                        <a:pt x="6717" y="15434"/>
                      </a:lnTo>
                      <a:lnTo>
                        <a:pt x="8694" y="15434"/>
                      </a:lnTo>
                      <a:lnTo>
                        <a:pt x="8694" y="21130"/>
                      </a:lnTo>
                      <a:lnTo>
                        <a:pt x="112" y="21130"/>
                      </a:lnTo>
                      <a:cubicBezTo>
                        <a:pt x="56" y="20436"/>
                        <a:pt x="0" y="19905"/>
                        <a:pt x="0" y="19334"/>
                      </a:cubicBezTo>
                      <a:cubicBezTo>
                        <a:pt x="0" y="11800"/>
                        <a:pt x="5920" y="10759"/>
                        <a:pt x="5920" y="6288"/>
                      </a:cubicBezTo>
                      <a:cubicBezTo>
                        <a:pt x="5920" y="4410"/>
                        <a:pt x="5133" y="3348"/>
                        <a:pt x="4055" y="3348"/>
                      </a:cubicBezTo>
                      <a:cubicBezTo>
                        <a:pt x="2662" y="3348"/>
                        <a:pt x="1752" y="6002"/>
                        <a:pt x="1752" y="6002"/>
                      </a:cubicBezTo>
                      <a:lnTo>
                        <a:pt x="168" y="4206"/>
                      </a:lnTo>
                      <a:cubicBezTo>
                        <a:pt x="168" y="4206"/>
                        <a:pt x="1292" y="0"/>
                        <a:pt x="4280" y="0"/>
                      </a:cubicBezTo>
                      <a:cubicBezTo>
                        <a:pt x="6492" y="0"/>
                        <a:pt x="8357" y="2287"/>
                        <a:pt x="8357" y="618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 name="Google Shape;240;p10"/>
                <p:cNvSpPr/>
                <p:nvPr/>
              </p:nvSpPr>
              <p:spPr>
                <a:xfrm>
                  <a:off x="3086000" y="238423"/>
                  <a:ext cx="247023" cy="130249"/>
                </a:xfrm>
                <a:custGeom>
                  <a:avLst/>
                  <a:gdLst/>
                  <a:ahLst/>
                  <a:cxnLst/>
                  <a:rect l="l" t="t" r="r" b="b"/>
                  <a:pathLst>
                    <a:path w="21550" h="21600" extrusionOk="0">
                      <a:moveTo>
                        <a:pt x="21550" y="10607"/>
                      </a:moveTo>
                      <a:cubicBezTo>
                        <a:pt x="21550" y="16823"/>
                        <a:pt x="18963" y="21600"/>
                        <a:pt x="15342" y="21600"/>
                      </a:cubicBezTo>
                      <a:cubicBezTo>
                        <a:pt x="11720" y="21600"/>
                        <a:pt x="9115" y="16823"/>
                        <a:pt x="9115" y="10607"/>
                      </a:cubicBezTo>
                      <a:cubicBezTo>
                        <a:pt x="9115" y="4777"/>
                        <a:pt x="11720" y="0"/>
                        <a:pt x="15342" y="0"/>
                      </a:cubicBezTo>
                      <a:cubicBezTo>
                        <a:pt x="18963" y="0"/>
                        <a:pt x="21550" y="4566"/>
                        <a:pt x="21550" y="10607"/>
                      </a:cubicBezTo>
                      <a:close/>
                      <a:moveTo>
                        <a:pt x="18501" y="10607"/>
                      </a:moveTo>
                      <a:cubicBezTo>
                        <a:pt x="18501" y="7024"/>
                        <a:pt x="17115" y="4425"/>
                        <a:pt x="15342" y="4425"/>
                      </a:cubicBezTo>
                      <a:cubicBezTo>
                        <a:pt x="13568" y="4425"/>
                        <a:pt x="12164" y="7024"/>
                        <a:pt x="12164" y="10607"/>
                      </a:cubicBezTo>
                      <a:cubicBezTo>
                        <a:pt x="12164" y="14260"/>
                        <a:pt x="13568" y="16999"/>
                        <a:pt x="15342" y="16999"/>
                      </a:cubicBezTo>
                      <a:cubicBezTo>
                        <a:pt x="17115" y="16999"/>
                        <a:pt x="18501" y="14224"/>
                        <a:pt x="18501" y="10607"/>
                      </a:cubicBezTo>
                      <a:close/>
                      <a:moveTo>
                        <a:pt x="135" y="21284"/>
                      </a:moveTo>
                      <a:cubicBezTo>
                        <a:pt x="61" y="20441"/>
                        <a:pt x="-50" y="19668"/>
                        <a:pt x="24" y="19001"/>
                      </a:cubicBezTo>
                      <a:cubicBezTo>
                        <a:pt x="24" y="11309"/>
                        <a:pt x="5419" y="10326"/>
                        <a:pt x="5419" y="6743"/>
                      </a:cubicBezTo>
                      <a:cubicBezTo>
                        <a:pt x="5419" y="5093"/>
                        <a:pt x="4791" y="4601"/>
                        <a:pt x="4107" y="4601"/>
                      </a:cubicBezTo>
                      <a:cubicBezTo>
                        <a:pt x="2906" y="4601"/>
                        <a:pt x="2149" y="7095"/>
                        <a:pt x="2149" y="7095"/>
                      </a:cubicBezTo>
                      <a:lnTo>
                        <a:pt x="135" y="4601"/>
                      </a:lnTo>
                      <a:cubicBezTo>
                        <a:pt x="135" y="4601"/>
                        <a:pt x="1225" y="35"/>
                        <a:pt x="4292" y="35"/>
                      </a:cubicBezTo>
                      <a:cubicBezTo>
                        <a:pt x="6251" y="35"/>
                        <a:pt x="8394" y="2002"/>
                        <a:pt x="8394" y="6427"/>
                      </a:cubicBezTo>
                      <a:cubicBezTo>
                        <a:pt x="8394" y="12644"/>
                        <a:pt x="3276" y="13943"/>
                        <a:pt x="3184" y="17210"/>
                      </a:cubicBezTo>
                      <a:lnTo>
                        <a:pt x="6158" y="17210"/>
                      </a:lnTo>
                      <a:lnTo>
                        <a:pt x="6158" y="14751"/>
                      </a:lnTo>
                      <a:lnTo>
                        <a:pt x="8634" y="14751"/>
                      </a:lnTo>
                      <a:lnTo>
                        <a:pt x="8634" y="21284"/>
                      </a:lnTo>
                      <a:lnTo>
                        <a:pt x="135" y="2128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 name="Google Shape;241;p10"/>
                <p:cNvSpPr/>
                <p:nvPr/>
              </p:nvSpPr>
              <p:spPr>
                <a:xfrm>
                  <a:off x="1847319" y="266583"/>
                  <a:ext cx="835179" cy="260767"/>
                </a:xfrm>
                <a:custGeom>
                  <a:avLst/>
                  <a:gdLst/>
                  <a:ahLst/>
                  <a:cxnLst/>
                  <a:rect l="l" t="t" r="r" b="b"/>
                  <a:pathLst>
                    <a:path w="21574" h="21600" extrusionOk="0">
                      <a:moveTo>
                        <a:pt x="21573" y="11934"/>
                      </a:moveTo>
                      <a:cubicBezTo>
                        <a:pt x="21600" y="14957"/>
                        <a:pt x="20996" y="16837"/>
                        <a:pt x="20171" y="17013"/>
                      </a:cubicBezTo>
                      <a:cubicBezTo>
                        <a:pt x="19836" y="17013"/>
                        <a:pt x="19237" y="16855"/>
                        <a:pt x="18990" y="15220"/>
                      </a:cubicBezTo>
                      <a:cubicBezTo>
                        <a:pt x="18990" y="15220"/>
                        <a:pt x="18743" y="16609"/>
                        <a:pt x="18160" y="16609"/>
                      </a:cubicBezTo>
                      <a:cubicBezTo>
                        <a:pt x="17660" y="16609"/>
                        <a:pt x="17248" y="15712"/>
                        <a:pt x="17248" y="14078"/>
                      </a:cubicBezTo>
                      <a:cubicBezTo>
                        <a:pt x="17248" y="11617"/>
                        <a:pt x="18265" y="11283"/>
                        <a:pt x="18710" y="11283"/>
                      </a:cubicBezTo>
                      <a:lnTo>
                        <a:pt x="18880" y="11283"/>
                      </a:lnTo>
                      <a:lnTo>
                        <a:pt x="18880" y="11055"/>
                      </a:lnTo>
                      <a:cubicBezTo>
                        <a:pt x="18880" y="10387"/>
                        <a:pt x="18710" y="10141"/>
                        <a:pt x="18490" y="10141"/>
                      </a:cubicBezTo>
                      <a:cubicBezTo>
                        <a:pt x="18105" y="10141"/>
                        <a:pt x="17688" y="10721"/>
                        <a:pt x="17688" y="10721"/>
                      </a:cubicBezTo>
                      <a:lnTo>
                        <a:pt x="17385" y="8999"/>
                      </a:lnTo>
                      <a:cubicBezTo>
                        <a:pt x="17385" y="8999"/>
                        <a:pt x="17853" y="7944"/>
                        <a:pt x="18539" y="7944"/>
                      </a:cubicBezTo>
                      <a:cubicBezTo>
                        <a:pt x="19336" y="7944"/>
                        <a:pt x="19781" y="9174"/>
                        <a:pt x="19781" y="11283"/>
                      </a:cubicBezTo>
                      <a:lnTo>
                        <a:pt x="19781" y="13164"/>
                      </a:lnTo>
                      <a:cubicBezTo>
                        <a:pt x="19781" y="13726"/>
                        <a:pt x="19919" y="14148"/>
                        <a:pt x="20105" y="14148"/>
                      </a:cubicBezTo>
                      <a:cubicBezTo>
                        <a:pt x="20298" y="14148"/>
                        <a:pt x="20408" y="13656"/>
                        <a:pt x="20435" y="13094"/>
                      </a:cubicBezTo>
                      <a:cubicBezTo>
                        <a:pt x="20435" y="13094"/>
                        <a:pt x="20463" y="12355"/>
                        <a:pt x="20463" y="12021"/>
                      </a:cubicBezTo>
                      <a:cubicBezTo>
                        <a:pt x="20463" y="8436"/>
                        <a:pt x="19556" y="5659"/>
                        <a:pt x="18457" y="5659"/>
                      </a:cubicBezTo>
                      <a:cubicBezTo>
                        <a:pt x="17358" y="5659"/>
                        <a:pt x="16446" y="8419"/>
                        <a:pt x="16446" y="12021"/>
                      </a:cubicBezTo>
                      <a:cubicBezTo>
                        <a:pt x="16446" y="15783"/>
                        <a:pt x="17358" y="18647"/>
                        <a:pt x="18457" y="18647"/>
                      </a:cubicBezTo>
                      <a:cubicBezTo>
                        <a:pt x="18809" y="18647"/>
                        <a:pt x="19138" y="18331"/>
                        <a:pt x="19446" y="17839"/>
                      </a:cubicBezTo>
                      <a:lnTo>
                        <a:pt x="20001" y="20440"/>
                      </a:lnTo>
                      <a:cubicBezTo>
                        <a:pt x="19556" y="21178"/>
                        <a:pt x="19034" y="21600"/>
                        <a:pt x="18457" y="21600"/>
                      </a:cubicBezTo>
                      <a:cubicBezTo>
                        <a:pt x="16655" y="21600"/>
                        <a:pt x="15276" y="17417"/>
                        <a:pt x="15276" y="12021"/>
                      </a:cubicBezTo>
                      <a:cubicBezTo>
                        <a:pt x="15276" y="6766"/>
                        <a:pt x="16633" y="2671"/>
                        <a:pt x="18457" y="2671"/>
                      </a:cubicBezTo>
                      <a:cubicBezTo>
                        <a:pt x="20083" y="2671"/>
                        <a:pt x="21265" y="5853"/>
                        <a:pt x="21512" y="10211"/>
                      </a:cubicBezTo>
                      <a:cubicBezTo>
                        <a:pt x="21545" y="10791"/>
                        <a:pt x="21573" y="11354"/>
                        <a:pt x="21573" y="11934"/>
                      </a:cubicBezTo>
                      <a:close/>
                      <a:moveTo>
                        <a:pt x="18869" y="12918"/>
                      </a:moveTo>
                      <a:lnTo>
                        <a:pt x="18869" y="12848"/>
                      </a:lnTo>
                      <a:lnTo>
                        <a:pt x="18787" y="12848"/>
                      </a:lnTo>
                      <a:cubicBezTo>
                        <a:pt x="18484" y="12848"/>
                        <a:pt x="18100" y="13094"/>
                        <a:pt x="18100" y="13832"/>
                      </a:cubicBezTo>
                      <a:cubicBezTo>
                        <a:pt x="18100" y="14324"/>
                        <a:pt x="18204" y="14640"/>
                        <a:pt x="18408" y="14640"/>
                      </a:cubicBezTo>
                      <a:cubicBezTo>
                        <a:pt x="18622" y="14640"/>
                        <a:pt x="18869" y="13656"/>
                        <a:pt x="18869" y="12918"/>
                      </a:cubicBezTo>
                      <a:close/>
                      <a:moveTo>
                        <a:pt x="15171" y="14640"/>
                      </a:moveTo>
                      <a:cubicBezTo>
                        <a:pt x="15171" y="18806"/>
                        <a:pt x="14319" y="21424"/>
                        <a:pt x="13155" y="21284"/>
                      </a:cubicBezTo>
                      <a:cubicBezTo>
                        <a:pt x="12215" y="21284"/>
                        <a:pt x="11858" y="19245"/>
                        <a:pt x="11858" y="19245"/>
                      </a:cubicBezTo>
                      <a:lnTo>
                        <a:pt x="11825" y="19245"/>
                      </a:lnTo>
                      <a:cubicBezTo>
                        <a:pt x="11825" y="19245"/>
                        <a:pt x="11858" y="19702"/>
                        <a:pt x="11858" y="20212"/>
                      </a:cubicBezTo>
                      <a:lnTo>
                        <a:pt x="11858" y="21038"/>
                      </a:lnTo>
                      <a:lnTo>
                        <a:pt x="10869" y="21038"/>
                      </a:lnTo>
                      <a:lnTo>
                        <a:pt x="10869" y="2531"/>
                      </a:lnTo>
                      <a:lnTo>
                        <a:pt x="10204" y="2531"/>
                      </a:lnTo>
                      <a:lnTo>
                        <a:pt x="10204" y="158"/>
                      </a:lnTo>
                      <a:lnTo>
                        <a:pt x="11946" y="158"/>
                      </a:lnTo>
                      <a:lnTo>
                        <a:pt x="11946" y="8682"/>
                      </a:lnTo>
                      <a:cubicBezTo>
                        <a:pt x="11946" y="9227"/>
                        <a:pt x="11918" y="9737"/>
                        <a:pt x="11918" y="9737"/>
                      </a:cubicBezTo>
                      <a:lnTo>
                        <a:pt x="11946" y="9737"/>
                      </a:lnTo>
                      <a:cubicBezTo>
                        <a:pt x="11946" y="9737"/>
                        <a:pt x="12330" y="7839"/>
                        <a:pt x="13242" y="7839"/>
                      </a:cubicBezTo>
                      <a:cubicBezTo>
                        <a:pt x="14402" y="7839"/>
                        <a:pt x="15171" y="10615"/>
                        <a:pt x="15171" y="14640"/>
                      </a:cubicBezTo>
                      <a:close/>
                      <a:moveTo>
                        <a:pt x="14072" y="14710"/>
                      </a:moveTo>
                      <a:cubicBezTo>
                        <a:pt x="14072" y="12250"/>
                        <a:pt x="13622" y="10703"/>
                        <a:pt x="12995" y="10633"/>
                      </a:cubicBezTo>
                      <a:cubicBezTo>
                        <a:pt x="12418" y="10633"/>
                        <a:pt x="11896" y="11863"/>
                        <a:pt x="11896" y="14710"/>
                      </a:cubicBezTo>
                      <a:cubicBezTo>
                        <a:pt x="11896" y="16784"/>
                        <a:pt x="12253" y="18753"/>
                        <a:pt x="12973" y="18753"/>
                      </a:cubicBezTo>
                      <a:cubicBezTo>
                        <a:pt x="13578" y="18753"/>
                        <a:pt x="14072" y="17241"/>
                        <a:pt x="14072" y="14710"/>
                      </a:cubicBezTo>
                      <a:close/>
                      <a:moveTo>
                        <a:pt x="9627" y="10615"/>
                      </a:moveTo>
                      <a:lnTo>
                        <a:pt x="8528" y="10615"/>
                      </a:lnTo>
                      <a:cubicBezTo>
                        <a:pt x="8555" y="12654"/>
                        <a:pt x="10457" y="13551"/>
                        <a:pt x="10457" y="17400"/>
                      </a:cubicBezTo>
                      <a:cubicBezTo>
                        <a:pt x="10457" y="20194"/>
                        <a:pt x="9654" y="21424"/>
                        <a:pt x="8946" y="21424"/>
                      </a:cubicBezTo>
                      <a:cubicBezTo>
                        <a:pt x="7814" y="21424"/>
                        <a:pt x="7396" y="18630"/>
                        <a:pt x="7396" y="18630"/>
                      </a:cubicBezTo>
                      <a:lnTo>
                        <a:pt x="8143" y="17171"/>
                      </a:lnTo>
                      <a:cubicBezTo>
                        <a:pt x="8143" y="17171"/>
                        <a:pt x="8434" y="18630"/>
                        <a:pt x="8858" y="18630"/>
                      </a:cubicBezTo>
                      <a:cubicBezTo>
                        <a:pt x="9072" y="18630"/>
                        <a:pt x="9319" y="18384"/>
                        <a:pt x="9319" y="17312"/>
                      </a:cubicBezTo>
                      <a:cubicBezTo>
                        <a:pt x="9319" y="15115"/>
                        <a:pt x="7336" y="14447"/>
                        <a:pt x="7336" y="9614"/>
                      </a:cubicBezTo>
                      <a:cubicBezTo>
                        <a:pt x="7336" y="9157"/>
                        <a:pt x="7358" y="8735"/>
                        <a:pt x="7390" y="8243"/>
                      </a:cubicBezTo>
                      <a:lnTo>
                        <a:pt x="10066" y="8243"/>
                      </a:lnTo>
                      <a:lnTo>
                        <a:pt x="10066" y="10615"/>
                      </a:lnTo>
                      <a:lnTo>
                        <a:pt x="9627" y="10615"/>
                      </a:lnTo>
                      <a:close/>
                      <a:moveTo>
                        <a:pt x="4857" y="21090"/>
                      </a:moveTo>
                      <a:lnTo>
                        <a:pt x="4835" y="21090"/>
                      </a:lnTo>
                      <a:lnTo>
                        <a:pt x="4835" y="18718"/>
                      </a:lnTo>
                      <a:lnTo>
                        <a:pt x="5467" y="18718"/>
                      </a:lnTo>
                      <a:lnTo>
                        <a:pt x="5467" y="10615"/>
                      </a:lnTo>
                      <a:lnTo>
                        <a:pt x="4808" y="10615"/>
                      </a:lnTo>
                      <a:lnTo>
                        <a:pt x="4808" y="8243"/>
                      </a:lnTo>
                      <a:lnTo>
                        <a:pt x="6566" y="8243"/>
                      </a:lnTo>
                      <a:lnTo>
                        <a:pt x="6566" y="18718"/>
                      </a:lnTo>
                      <a:lnTo>
                        <a:pt x="7204" y="18718"/>
                      </a:lnTo>
                      <a:lnTo>
                        <a:pt x="7204" y="21090"/>
                      </a:lnTo>
                      <a:lnTo>
                        <a:pt x="4857" y="21090"/>
                      </a:lnTo>
                      <a:close/>
                      <a:moveTo>
                        <a:pt x="6709" y="2039"/>
                      </a:moveTo>
                      <a:cubicBezTo>
                        <a:pt x="6709" y="3199"/>
                        <a:pt x="6401" y="4148"/>
                        <a:pt x="5989" y="4148"/>
                      </a:cubicBezTo>
                      <a:cubicBezTo>
                        <a:pt x="5583" y="4148"/>
                        <a:pt x="5280" y="3269"/>
                        <a:pt x="5280" y="2039"/>
                      </a:cubicBezTo>
                      <a:cubicBezTo>
                        <a:pt x="5280" y="896"/>
                        <a:pt x="5583" y="0"/>
                        <a:pt x="5989" y="0"/>
                      </a:cubicBezTo>
                      <a:cubicBezTo>
                        <a:pt x="6401" y="0"/>
                        <a:pt x="6709" y="896"/>
                        <a:pt x="6709" y="2039"/>
                      </a:cubicBezTo>
                      <a:close/>
                      <a:moveTo>
                        <a:pt x="0" y="21090"/>
                      </a:moveTo>
                      <a:lnTo>
                        <a:pt x="0" y="18718"/>
                      </a:lnTo>
                      <a:lnTo>
                        <a:pt x="714" y="18718"/>
                      </a:lnTo>
                      <a:lnTo>
                        <a:pt x="714" y="2917"/>
                      </a:lnTo>
                      <a:lnTo>
                        <a:pt x="0" y="2917"/>
                      </a:lnTo>
                      <a:lnTo>
                        <a:pt x="0" y="316"/>
                      </a:lnTo>
                      <a:lnTo>
                        <a:pt x="2561" y="316"/>
                      </a:lnTo>
                      <a:lnTo>
                        <a:pt x="2561" y="2917"/>
                      </a:lnTo>
                      <a:lnTo>
                        <a:pt x="1819" y="2917"/>
                      </a:lnTo>
                      <a:lnTo>
                        <a:pt x="1819" y="18472"/>
                      </a:lnTo>
                      <a:lnTo>
                        <a:pt x="3610" y="18472"/>
                      </a:lnTo>
                      <a:lnTo>
                        <a:pt x="3610" y="15695"/>
                      </a:lnTo>
                      <a:lnTo>
                        <a:pt x="4583" y="15695"/>
                      </a:lnTo>
                      <a:lnTo>
                        <a:pt x="4583" y="21090"/>
                      </a:lnTo>
                      <a:lnTo>
                        <a:pt x="0" y="2109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2" name="Google Shape;242;p10"/>
                <p:cNvSpPr/>
                <p:nvPr/>
              </p:nvSpPr>
              <p:spPr>
                <a:xfrm>
                  <a:off x="3772551" y="352942"/>
                  <a:ext cx="127441" cy="165944"/>
                </a:xfrm>
                <a:custGeom>
                  <a:avLst/>
                  <a:gdLst/>
                  <a:ahLst/>
                  <a:cxnLst/>
                  <a:rect l="l" t="t" r="r" b="b"/>
                  <a:pathLst>
                    <a:path w="21600" h="21600" extrusionOk="0">
                      <a:moveTo>
                        <a:pt x="323" y="18731"/>
                      </a:moveTo>
                      <a:lnTo>
                        <a:pt x="10656" y="12552"/>
                      </a:lnTo>
                      <a:cubicBezTo>
                        <a:pt x="11733" y="11917"/>
                        <a:pt x="12415" y="11393"/>
                        <a:pt x="13132" y="10869"/>
                      </a:cubicBezTo>
                      <a:cubicBezTo>
                        <a:pt x="13850" y="10372"/>
                        <a:pt x="14424" y="9876"/>
                        <a:pt x="14962" y="9462"/>
                      </a:cubicBezTo>
                      <a:cubicBezTo>
                        <a:pt x="15321" y="9103"/>
                        <a:pt x="15680" y="8552"/>
                        <a:pt x="15859" y="8166"/>
                      </a:cubicBezTo>
                      <a:cubicBezTo>
                        <a:pt x="16039" y="7779"/>
                        <a:pt x="16218" y="7255"/>
                        <a:pt x="16218" y="6731"/>
                      </a:cubicBezTo>
                      <a:cubicBezTo>
                        <a:pt x="16218" y="5738"/>
                        <a:pt x="15716" y="4800"/>
                        <a:pt x="14819" y="4303"/>
                      </a:cubicBezTo>
                      <a:cubicBezTo>
                        <a:pt x="13922" y="3641"/>
                        <a:pt x="12809" y="3393"/>
                        <a:pt x="11374" y="3393"/>
                      </a:cubicBezTo>
                      <a:cubicBezTo>
                        <a:pt x="9939" y="3393"/>
                        <a:pt x="8862" y="3669"/>
                        <a:pt x="7750" y="4166"/>
                      </a:cubicBezTo>
                      <a:cubicBezTo>
                        <a:pt x="6638" y="4690"/>
                        <a:pt x="5633" y="5462"/>
                        <a:pt x="4521" y="6621"/>
                      </a:cubicBezTo>
                      <a:lnTo>
                        <a:pt x="718" y="4552"/>
                      </a:lnTo>
                      <a:cubicBezTo>
                        <a:pt x="1471" y="3779"/>
                        <a:pt x="2153" y="3255"/>
                        <a:pt x="2870" y="2621"/>
                      </a:cubicBezTo>
                      <a:cubicBezTo>
                        <a:pt x="3552" y="2097"/>
                        <a:pt x="4485" y="1600"/>
                        <a:pt x="5203" y="1186"/>
                      </a:cubicBezTo>
                      <a:cubicBezTo>
                        <a:pt x="6100" y="800"/>
                        <a:pt x="7033" y="524"/>
                        <a:pt x="8109" y="248"/>
                      </a:cubicBezTo>
                      <a:cubicBezTo>
                        <a:pt x="9185" y="0"/>
                        <a:pt x="10262" y="0"/>
                        <a:pt x="11733" y="0"/>
                      </a:cubicBezTo>
                      <a:cubicBezTo>
                        <a:pt x="13204" y="0"/>
                        <a:pt x="14424" y="138"/>
                        <a:pt x="15680" y="524"/>
                      </a:cubicBezTo>
                      <a:cubicBezTo>
                        <a:pt x="16936" y="800"/>
                        <a:pt x="17833" y="1297"/>
                        <a:pt x="18730" y="1793"/>
                      </a:cubicBezTo>
                      <a:cubicBezTo>
                        <a:pt x="19627" y="2290"/>
                        <a:pt x="20308" y="3090"/>
                        <a:pt x="20703" y="3862"/>
                      </a:cubicBezTo>
                      <a:cubicBezTo>
                        <a:pt x="21241" y="4662"/>
                        <a:pt x="21421" y="5517"/>
                        <a:pt x="21421" y="6428"/>
                      </a:cubicBezTo>
                      <a:cubicBezTo>
                        <a:pt x="21421" y="7200"/>
                        <a:pt x="21241" y="7972"/>
                        <a:pt x="20918" y="8745"/>
                      </a:cubicBezTo>
                      <a:cubicBezTo>
                        <a:pt x="20524" y="9407"/>
                        <a:pt x="20165" y="10041"/>
                        <a:pt x="19483" y="10676"/>
                      </a:cubicBezTo>
                      <a:cubicBezTo>
                        <a:pt x="18765" y="11338"/>
                        <a:pt x="18048" y="11972"/>
                        <a:pt x="16936" y="12607"/>
                      </a:cubicBezTo>
                      <a:cubicBezTo>
                        <a:pt x="16039" y="13269"/>
                        <a:pt x="14819" y="13903"/>
                        <a:pt x="13527" y="14703"/>
                      </a:cubicBezTo>
                      <a:lnTo>
                        <a:pt x="7391" y="18290"/>
                      </a:lnTo>
                      <a:lnTo>
                        <a:pt x="21600" y="18290"/>
                      </a:lnTo>
                      <a:lnTo>
                        <a:pt x="21600" y="21600"/>
                      </a:lnTo>
                      <a:lnTo>
                        <a:pt x="0" y="21600"/>
                      </a:lnTo>
                      <a:lnTo>
                        <a:pt x="0" y="18648"/>
                      </a:lnTo>
                      <a:lnTo>
                        <a:pt x="323" y="18648"/>
                      </a:lnTo>
                      <a:lnTo>
                        <a:pt x="323"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 name="Google Shape;243;p10"/>
                <p:cNvSpPr/>
                <p:nvPr/>
              </p:nvSpPr>
              <p:spPr>
                <a:xfrm>
                  <a:off x="3918046" y="351065"/>
                  <a:ext cx="182845" cy="168752"/>
                </a:xfrm>
                <a:custGeom>
                  <a:avLst/>
                  <a:gdLst/>
                  <a:ahLst/>
                  <a:cxnLst/>
                  <a:rect l="l" t="t" r="r" b="b"/>
                  <a:pathLst>
                    <a:path w="21600" h="21600" extrusionOk="0">
                      <a:moveTo>
                        <a:pt x="13700" y="17692"/>
                      </a:moveTo>
                      <a:cubicBezTo>
                        <a:pt x="14575" y="17313"/>
                        <a:pt x="15300" y="16797"/>
                        <a:pt x="15950" y="16064"/>
                      </a:cubicBezTo>
                      <a:cubicBezTo>
                        <a:pt x="16550" y="15413"/>
                        <a:pt x="17075" y="14653"/>
                        <a:pt x="17350" y="13649"/>
                      </a:cubicBezTo>
                      <a:cubicBezTo>
                        <a:pt x="17675" y="12754"/>
                        <a:pt x="17825" y="11750"/>
                        <a:pt x="17825" y="10746"/>
                      </a:cubicBezTo>
                      <a:cubicBezTo>
                        <a:pt x="17825" y="9742"/>
                        <a:pt x="17675" y="8711"/>
                        <a:pt x="17350" y="7842"/>
                      </a:cubicBezTo>
                      <a:cubicBezTo>
                        <a:pt x="16975" y="6947"/>
                        <a:pt x="16425" y="6214"/>
                        <a:pt x="15850" y="5427"/>
                      </a:cubicBezTo>
                      <a:cubicBezTo>
                        <a:pt x="15200" y="4803"/>
                        <a:pt x="14450" y="4179"/>
                        <a:pt x="13600" y="3799"/>
                      </a:cubicBezTo>
                      <a:cubicBezTo>
                        <a:pt x="12675" y="3446"/>
                        <a:pt x="11825" y="3175"/>
                        <a:pt x="10700" y="3175"/>
                      </a:cubicBezTo>
                      <a:cubicBezTo>
                        <a:pt x="9700" y="3175"/>
                        <a:pt x="8700" y="3446"/>
                        <a:pt x="7800" y="3799"/>
                      </a:cubicBezTo>
                      <a:cubicBezTo>
                        <a:pt x="6925" y="4179"/>
                        <a:pt x="6200" y="4694"/>
                        <a:pt x="5550" y="5427"/>
                      </a:cubicBezTo>
                      <a:cubicBezTo>
                        <a:pt x="4950" y="6078"/>
                        <a:pt x="4425" y="6838"/>
                        <a:pt x="4175" y="7842"/>
                      </a:cubicBezTo>
                      <a:cubicBezTo>
                        <a:pt x="3825" y="8738"/>
                        <a:pt x="3675" y="9742"/>
                        <a:pt x="3675" y="10746"/>
                      </a:cubicBezTo>
                      <a:cubicBezTo>
                        <a:pt x="3675" y="11750"/>
                        <a:pt x="3825" y="12781"/>
                        <a:pt x="4175" y="13649"/>
                      </a:cubicBezTo>
                      <a:cubicBezTo>
                        <a:pt x="4525" y="14545"/>
                        <a:pt x="5075" y="15277"/>
                        <a:pt x="5650" y="16064"/>
                      </a:cubicBezTo>
                      <a:cubicBezTo>
                        <a:pt x="6300" y="16661"/>
                        <a:pt x="7050" y="17313"/>
                        <a:pt x="7900" y="17692"/>
                      </a:cubicBezTo>
                      <a:cubicBezTo>
                        <a:pt x="8925" y="18072"/>
                        <a:pt x="9800" y="18317"/>
                        <a:pt x="10800" y="18317"/>
                      </a:cubicBezTo>
                      <a:cubicBezTo>
                        <a:pt x="11800" y="18317"/>
                        <a:pt x="12825" y="18045"/>
                        <a:pt x="13700" y="17692"/>
                      </a:cubicBezTo>
                      <a:close/>
                      <a:moveTo>
                        <a:pt x="6400" y="20732"/>
                      </a:moveTo>
                      <a:cubicBezTo>
                        <a:pt x="5000" y="20080"/>
                        <a:pt x="3875" y="19321"/>
                        <a:pt x="3000" y="18452"/>
                      </a:cubicBezTo>
                      <a:cubicBezTo>
                        <a:pt x="2025" y="17475"/>
                        <a:pt x="1400" y="16336"/>
                        <a:pt x="750" y="15033"/>
                      </a:cubicBezTo>
                      <a:cubicBezTo>
                        <a:pt x="275" y="13785"/>
                        <a:pt x="0" y="12374"/>
                        <a:pt x="0" y="10881"/>
                      </a:cubicBezTo>
                      <a:cubicBezTo>
                        <a:pt x="0" y="9362"/>
                        <a:pt x="250" y="7978"/>
                        <a:pt x="750" y="6703"/>
                      </a:cubicBezTo>
                      <a:cubicBezTo>
                        <a:pt x="1250" y="5427"/>
                        <a:pt x="2025" y="4315"/>
                        <a:pt x="3000" y="3311"/>
                      </a:cubicBezTo>
                      <a:cubicBezTo>
                        <a:pt x="4000" y="2307"/>
                        <a:pt x="5150" y="1547"/>
                        <a:pt x="6400" y="895"/>
                      </a:cubicBezTo>
                      <a:cubicBezTo>
                        <a:pt x="7775" y="271"/>
                        <a:pt x="9125" y="0"/>
                        <a:pt x="10800" y="0"/>
                      </a:cubicBezTo>
                      <a:cubicBezTo>
                        <a:pt x="12425" y="0"/>
                        <a:pt x="13825" y="271"/>
                        <a:pt x="15200" y="895"/>
                      </a:cubicBezTo>
                      <a:cubicBezTo>
                        <a:pt x="16600" y="1547"/>
                        <a:pt x="17725" y="2307"/>
                        <a:pt x="18600" y="3175"/>
                      </a:cubicBezTo>
                      <a:cubicBezTo>
                        <a:pt x="19475" y="4070"/>
                        <a:pt x="20200" y="5319"/>
                        <a:pt x="20850" y="6567"/>
                      </a:cubicBezTo>
                      <a:cubicBezTo>
                        <a:pt x="21325" y="7842"/>
                        <a:pt x="21600" y="9253"/>
                        <a:pt x="21600" y="10746"/>
                      </a:cubicBezTo>
                      <a:cubicBezTo>
                        <a:pt x="21600" y="12265"/>
                        <a:pt x="21325" y="13649"/>
                        <a:pt x="20850" y="14925"/>
                      </a:cubicBezTo>
                      <a:cubicBezTo>
                        <a:pt x="20350" y="16200"/>
                        <a:pt x="19575" y="17340"/>
                        <a:pt x="18600" y="18317"/>
                      </a:cubicBezTo>
                      <a:cubicBezTo>
                        <a:pt x="17600" y="19321"/>
                        <a:pt x="16450" y="20080"/>
                        <a:pt x="15200" y="20732"/>
                      </a:cubicBezTo>
                      <a:cubicBezTo>
                        <a:pt x="13825" y="21356"/>
                        <a:pt x="124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 name="Google Shape;244;p10"/>
                <p:cNvSpPr/>
                <p:nvPr/>
              </p:nvSpPr>
              <p:spPr>
                <a:xfrm>
                  <a:off x="4114229" y="352942"/>
                  <a:ext cx="127441" cy="165944"/>
                </a:xfrm>
                <a:custGeom>
                  <a:avLst/>
                  <a:gdLst/>
                  <a:ahLst/>
                  <a:cxnLst/>
                  <a:rect l="l" t="t" r="r" b="b"/>
                  <a:pathLst>
                    <a:path w="21600" h="21600" extrusionOk="0">
                      <a:moveTo>
                        <a:pt x="144" y="18731"/>
                      </a:moveTo>
                      <a:lnTo>
                        <a:pt x="10405" y="12552"/>
                      </a:lnTo>
                      <a:cubicBezTo>
                        <a:pt x="11518" y="11917"/>
                        <a:pt x="12235" y="11393"/>
                        <a:pt x="12953" y="10869"/>
                      </a:cubicBezTo>
                      <a:cubicBezTo>
                        <a:pt x="13670" y="10372"/>
                        <a:pt x="14209" y="9876"/>
                        <a:pt x="14747" y="9462"/>
                      </a:cubicBezTo>
                      <a:cubicBezTo>
                        <a:pt x="15142" y="9103"/>
                        <a:pt x="15429" y="8552"/>
                        <a:pt x="15644" y="8166"/>
                      </a:cubicBezTo>
                      <a:cubicBezTo>
                        <a:pt x="15823" y="7779"/>
                        <a:pt x="16039" y="7255"/>
                        <a:pt x="16039" y="6731"/>
                      </a:cubicBezTo>
                      <a:cubicBezTo>
                        <a:pt x="16039" y="5738"/>
                        <a:pt x="15500" y="4800"/>
                        <a:pt x="14603" y="4303"/>
                      </a:cubicBezTo>
                      <a:cubicBezTo>
                        <a:pt x="13670" y="3641"/>
                        <a:pt x="12594" y="3393"/>
                        <a:pt x="11195" y="3393"/>
                      </a:cubicBezTo>
                      <a:cubicBezTo>
                        <a:pt x="9759" y="3393"/>
                        <a:pt x="8647" y="3669"/>
                        <a:pt x="7571" y="4166"/>
                      </a:cubicBezTo>
                      <a:cubicBezTo>
                        <a:pt x="6458" y="4690"/>
                        <a:pt x="5418" y="5462"/>
                        <a:pt x="4342" y="6621"/>
                      </a:cubicBezTo>
                      <a:lnTo>
                        <a:pt x="538" y="4552"/>
                      </a:lnTo>
                      <a:cubicBezTo>
                        <a:pt x="1220" y="3779"/>
                        <a:pt x="1938" y="3255"/>
                        <a:pt x="2691" y="2621"/>
                      </a:cubicBezTo>
                      <a:cubicBezTo>
                        <a:pt x="3373" y="2097"/>
                        <a:pt x="4306" y="1600"/>
                        <a:pt x="4987" y="1186"/>
                      </a:cubicBezTo>
                      <a:cubicBezTo>
                        <a:pt x="5884" y="800"/>
                        <a:pt x="6781" y="524"/>
                        <a:pt x="7894" y="248"/>
                      </a:cubicBezTo>
                      <a:cubicBezTo>
                        <a:pt x="8970" y="0"/>
                        <a:pt x="10011" y="0"/>
                        <a:pt x="11518" y="0"/>
                      </a:cubicBezTo>
                      <a:cubicBezTo>
                        <a:pt x="12989" y="0"/>
                        <a:pt x="14209" y="138"/>
                        <a:pt x="15429" y="524"/>
                      </a:cubicBezTo>
                      <a:cubicBezTo>
                        <a:pt x="16756" y="800"/>
                        <a:pt x="17581" y="1297"/>
                        <a:pt x="18514" y="1793"/>
                      </a:cubicBezTo>
                      <a:cubicBezTo>
                        <a:pt x="19411" y="2290"/>
                        <a:pt x="20129" y="3090"/>
                        <a:pt x="20524" y="3862"/>
                      </a:cubicBezTo>
                      <a:cubicBezTo>
                        <a:pt x="21026" y="4662"/>
                        <a:pt x="21205" y="5517"/>
                        <a:pt x="21205" y="6428"/>
                      </a:cubicBezTo>
                      <a:cubicBezTo>
                        <a:pt x="21205" y="7200"/>
                        <a:pt x="21026" y="7972"/>
                        <a:pt x="20667" y="8745"/>
                      </a:cubicBezTo>
                      <a:cubicBezTo>
                        <a:pt x="20308" y="9407"/>
                        <a:pt x="19985" y="10041"/>
                        <a:pt x="19268" y="10676"/>
                      </a:cubicBezTo>
                      <a:cubicBezTo>
                        <a:pt x="18550" y="11310"/>
                        <a:pt x="17833" y="11972"/>
                        <a:pt x="16936" y="12607"/>
                      </a:cubicBezTo>
                      <a:cubicBezTo>
                        <a:pt x="16039" y="13241"/>
                        <a:pt x="14783" y="13903"/>
                        <a:pt x="13491" y="14703"/>
                      </a:cubicBezTo>
                      <a:lnTo>
                        <a:pt x="7355" y="18290"/>
                      </a:lnTo>
                      <a:lnTo>
                        <a:pt x="21600" y="18290"/>
                      </a:lnTo>
                      <a:lnTo>
                        <a:pt x="21600" y="21600"/>
                      </a:lnTo>
                      <a:lnTo>
                        <a:pt x="0" y="21600"/>
                      </a:lnTo>
                      <a:lnTo>
                        <a:pt x="0" y="18648"/>
                      </a:lnTo>
                      <a:lnTo>
                        <a:pt x="144" y="18648"/>
                      </a:lnTo>
                      <a:lnTo>
                        <a:pt x="144"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 name="Google Shape;245;p10"/>
                <p:cNvSpPr/>
                <p:nvPr/>
              </p:nvSpPr>
              <p:spPr>
                <a:xfrm>
                  <a:off x="4257847" y="351065"/>
                  <a:ext cx="182845" cy="168752"/>
                </a:xfrm>
                <a:custGeom>
                  <a:avLst/>
                  <a:gdLst/>
                  <a:ahLst/>
                  <a:cxnLst/>
                  <a:rect l="l" t="t" r="r" b="b"/>
                  <a:pathLst>
                    <a:path w="21600" h="21600" extrusionOk="0">
                      <a:moveTo>
                        <a:pt x="13550" y="17692"/>
                      </a:moveTo>
                      <a:cubicBezTo>
                        <a:pt x="14450" y="17313"/>
                        <a:pt x="15175" y="16797"/>
                        <a:pt x="15825" y="16064"/>
                      </a:cubicBezTo>
                      <a:cubicBezTo>
                        <a:pt x="16425" y="15413"/>
                        <a:pt x="16950" y="14653"/>
                        <a:pt x="17200" y="13649"/>
                      </a:cubicBezTo>
                      <a:cubicBezTo>
                        <a:pt x="17550" y="12754"/>
                        <a:pt x="17700" y="11750"/>
                        <a:pt x="17700" y="10746"/>
                      </a:cubicBezTo>
                      <a:cubicBezTo>
                        <a:pt x="17700" y="9742"/>
                        <a:pt x="17550" y="8711"/>
                        <a:pt x="17200" y="7842"/>
                      </a:cubicBezTo>
                      <a:cubicBezTo>
                        <a:pt x="16850" y="6947"/>
                        <a:pt x="16300" y="6214"/>
                        <a:pt x="15725" y="5427"/>
                      </a:cubicBezTo>
                      <a:cubicBezTo>
                        <a:pt x="15075" y="4803"/>
                        <a:pt x="14325" y="4179"/>
                        <a:pt x="13475" y="3799"/>
                      </a:cubicBezTo>
                      <a:cubicBezTo>
                        <a:pt x="12550" y="3446"/>
                        <a:pt x="11700" y="3175"/>
                        <a:pt x="10575" y="3175"/>
                      </a:cubicBezTo>
                      <a:cubicBezTo>
                        <a:pt x="9575" y="3175"/>
                        <a:pt x="8550" y="3446"/>
                        <a:pt x="7825" y="3799"/>
                      </a:cubicBezTo>
                      <a:cubicBezTo>
                        <a:pt x="6925" y="4179"/>
                        <a:pt x="6175" y="4694"/>
                        <a:pt x="5575" y="5427"/>
                      </a:cubicBezTo>
                      <a:cubicBezTo>
                        <a:pt x="4925" y="6078"/>
                        <a:pt x="4450" y="6838"/>
                        <a:pt x="4175" y="7842"/>
                      </a:cubicBezTo>
                      <a:cubicBezTo>
                        <a:pt x="3800" y="8738"/>
                        <a:pt x="3675" y="9742"/>
                        <a:pt x="3675" y="10746"/>
                      </a:cubicBezTo>
                      <a:cubicBezTo>
                        <a:pt x="3675" y="11750"/>
                        <a:pt x="3800" y="12781"/>
                        <a:pt x="4175" y="13649"/>
                      </a:cubicBezTo>
                      <a:cubicBezTo>
                        <a:pt x="4550" y="14545"/>
                        <a:pt x="5050" y="15277"/>
                        <a:pt x="5675" y="16064"/>
                      </a:cubicBezTo>
                      <a:cubicBezTo>
                        <a:pt x="6300" y="16661"/>
                        <a:pt x="7075" y="17313"/>
                        <a:pt x="7925" y="17692"/>
                      </a:cubicBezTo>
                      <a:cubicBezTo>
                        <a:pt x="8800" y="18072"/>
                        <a:pt x="9800" y="18317"/>
                        <a:pt x="10800" y="18317"/>
                      </a:cubicBezTo>
                      <a:cubicBezTo>
                        <a:pt x="11775" y="18317"/>
                        <a:pt x="12825" y="18045"/>
                        <a:pt x="13550" y="17692"/>
                      </a:cubicBezTo>
                      <a:close/>
                      <a:moveTo>
                        <a:pt x="6400" y="20732"/>
                      </a:moveTo>
                      <a:cubicBezTo>
                        <a:pt x="5000" y="20080"/>
                        <a:pt x="3875" y="19321"/>
                        <a:pt x="3025" y="18452"/>
                      </a:cubicBezTo>
                      <a:cubicBezTo>
                        <a:pt x="2025" y="17475"/>
                        <a:pt x="1375" y="16336"/>
                        <a:pt x="775" y="15033"/>
                      </a:cubicBezTo>
                      <a:cubicBezTo>
                        <a:pt x="250" y="13785"/>
                        <a:pt x="0" y="12374"/>
                        <a:pt x="0" y="10881"/>
                      </a:cubicBezTo>
                      <a:cubicBezTo>
                        <a:pt x="0" y="9362"/>
                        <a:pt x="275" y="7978"/>
                        <a:pt x="775" y="6703"/>
                      </a:cubicBezTo>
                      <a:cubicBezTo>
                        <a:pt x="1275" y="5427"/>
                        <a:pt x="2025" y="4315"/>
                        <a:pt x="3025" y="3311"/>
                      </a:cubicBezTo>
                      <a:cubicBezTo>
                        <a:pt x="4025" y="2307"/>
                        <a:pt x="5125" y="1547"/>
                        <a:pt x="6400" y="895"/>
                      </a:cubicBezTo>
                      <a:cubicBezTo>
                        <a:pt x="7775" y="271"/>
                        <a:pt x="9150" y="0"/>
                        <a:pt x="10800" y="0"/>
                      </a:cubicBezTo>
                      <a:cubicBezTo>
                        <a:pt x="12450" y="0"/>
                        <a:pt x="13825" y="271"/>
                        <a:pt x="15200" y="895"/>
                      </a:cubicBezTo>
                      <a:cubicBezTo>
                        <a:pt x="16600" y="1547"/>
                        <a:pt x="17725" y="2307"/>
                        <a:pt x="18575" y="3175"/>
                      </a:cubicBezTo>
                      <a:cubicBezTo>
                        <a:pt x="19600" y="4179"/>
                        <a:pt x="20225" y="5319"/>
                        <a:pt x="20850" y="6567"/>
                      </a:cubicBezTo>
                      <a:cubicBezTo>
                        <a:pt x="21350" y="7842"/>
                        <a:pt x="21600" y="9253"/>
                        <a:pt x="21600" y="10746"/>
                      </a:cubicBezTo>
                      <a:cubicBezTo>
                        <a:pt x="21600" y="12265"/>
                        <a:pt x="21350" y="13649"/>
                        <a:pt x="20850" y="14925"/>
                      </a:cubicBezTo>
                      <a:cubicBezTo>
                        <a:pt x="20325" y="16200"/>
                        <a:pt x="19575" y="17340"/>
                        <a:pt x="18575" y="18317"/>
                      </a:cubicBezTo>
                      <a:cubicBezTo>
                        <a:pt x="17600" y="19321"/>
                        <a:pt x="16475" y="20080"/>
                        <a:pt x="15200" y="20732"/>
                      </a:cubicBezTo>
                      <a:cubicBezTo>
                        <a:pt x="13825" y="21356"/>
                        <a:pt x="123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 name="Google Shape;246;p10"/>
                <p:cNvSpPr/>
                <p:nvPr/>
              </p:nvSpPr>
              <p:spPr>
                <a:xfrm>
                  <a:off x="3774426" y="268460"/>
                  <a:ext cx="364015" cy="47683"/>
                </a:xfrm>
                <a:custGeom>
                  <a:avLst/>
                  <a:gdLst/>
                  <a:ahLst/>
                  <a:cxnLst/>
                  <a:rect l="l" t="t" r="r" b="b"/>
                  <a:pathLst>
                    <a:path w="21600" h="21600" extrusionOk="0">
                      <a:moveTo>
                        <a:pt x="19558" y="21037"/>
                      </a:moveTo>
                      <a:lnTo>
                        <a:pt x="19558" y="18783"/>
                      </a:lnTo>
                      <a:cubicBezTo>
                        <a:pt x="19697" y="18783"/>
                        <a:pt x="19811" y="18313"/>
                        <a:pt x="19937" y="18313"/>
                      </a:cubicBezTo>
                      <a:lnTo>
                        <a:pt x="19937" y="3475"/>
                      </a:lnTo>
                      <a:cubicBezTo>
                        <a:pt x="19811" y="3475"/>
                        <a:pt x="19697" y="3475"/>
                        <a:pt x="19558" y="3005"/>
                      </a:cubicBezTo>
                      <a:lnTo>
                        <a:pt x="19558" y="282"/>
                      </a:lnTo>
                      <a:lnTo>
                        <a:pt x="20894" y="282"/>
                      </a:lnTo>
                      <a:lnTo>
                        <a:pt x="20894" y="3005"/>
                      </a:lnTo>
                      <a:cubicBezTo>
                        <a:pt x="20756" y="3005"/>
                        <a:pt x="20642" y="3475"/>
                        <a:pt x="20504" y="3475"/>
                      </a:cubicBezTo>
                      <a:lnTo>
                        <a:pt x="20504" y="17843"/>
                      </a:lnTo>
                      <a:lnTo>
                        <a:pt x="21071" y="17843"/>
                      </a:lnTo>
                      <a:cubicBezTo>
                        <a:pt x="21071" y="16998"/>
                        <a:pt x="21071" y="16153"/>
                        <a:pt x="21134" y="15214"/>
                      </a:cubicBezTo>
                      <a:lnTo>
                        <a:pt x="21600" y="15214"/>
                      </a:lnTo>
                      <a:lnTo>
                        <a:pt x="21600" y="20943"/>
                      </a:lnTo>
                      <a:lnTo>
                        <a:pt x="19558" y="21037"/>
                      </a:lnTo>
                      <a:close/>
                      <a:moveTo>
                        <a:pt x="18034" y="7889"/>
                      </a:moveTo>
                      <a:cubicBezTo>
                        <a:pt x="17958" y="6668"/>
                        <a:pt x="17908" y="5823"/>
                        <a:pt x="17908" y="4883"/>
                      </a:cubicBezTo>
                      <a:cubicBezTo>
                        <a:pt x="17845" y="5823"/>
                        <a:pt x="17845" y="6950"/>
                        <a:pt x="17769" y="8264"/>
                      </a:cubicBezTo>
                      <a:lnTo>
                        <a:pt x="17517" y="13148"/>
                      </a:lnTo>
                      <a:lnTo>
                        <a:pt x="18336" y="13148"/>
                      </a:lnTo>
                      <a:lnTo>
                        <a:pt x="18034" y="7889"/>
                      </a:lnTo>
                      <a:close/>
                      <a:moveTo>
                        <a:pt x="18286" y="21037"/>
                      </a:moveTo>
                      <a:lnTo>
                        <a:pt x="18286" y="18783"/>
                      </a:lnTo>
                      <a:cubicBezTo>
                        <a:pt x="18349" y="18783"/>
                        <a:pt x="18475" y="18313"/>
                        <a:pt x="18601" y="18313"/>
                      </a:cubicBezTo>
                      <a:lnTo>
                        <a:pt x="18475" y="15683"/>
                      </a:lnTo>
                      <a:lnTo>
                        <a:pt x="17391" y="15683"/>
                      </a:lnTo>
                      <a:lnTo>
                        <a:pt x="17277" y="18313"/>
                      </a:lnTo>
                      <a:cubicBezTo>
                        <a:pt x="17391" y="18313"/>
                        <a:pt x="17441" y="18313"/>
                        <a:pt x="17580" y="18783"/>
                      </a:cubicBezTo>
                      <a:lnTo>
                        <a:pt x="17580" y="21412"/>
                      </a:lnTo>
                      <a:lnTo>
                        <a:pt x="16521" y="21412"/>
                      </a:lnTo>
                      <a:lnTo>
                        <a:pt x="16521" y="18783"/>
                      </a:lnTo>
                      <a:cubicBezTo>
                        <a:pt x="16584" y="18783"/>
                        <a:pt x="16660" y="18313"/>
                        <a:pt x="16761" y="18313"/>
                      </a:cubicBezTo>
                      <a:lnTo>
                        <a:pt x="17656" y="939"/>
                      </a:lnTo>
                      <a:lnTo>
                        <a:pt x="18349" y="939"/>
                      </a:lnTo>
                      <a:lnTo>
                        <a:pt x="19231" y="18313"/>
                      </a:lnTo>
                      <a:cubicBezTo>
                        <a:pt x="19306" y="18313"/>
                        <a:pt x="19420" y="18313"/>
                        <a:pt x="19483" y="18783"/>
                      </a:cubicBezTo>
                      <a:lnTo>
                        <a:pt x="19483" y="21412"/>
                      </a:lnTo>
                      <a:lnTo>
                        <a:pt x="18286" y="21412"/>
                      </a:lnTo>
                      <a:lnTo>
                        <a:pt x="18286" y="21037"/>
                      </a:lnTo>
                      <a:close/>
                      <a:moveTo>
                        <a:pt x="16194" y="20191"/>
                      </a:moveTo>
                      <a:cubicBezTo>
                        <a:pt x="15879" y="21037"/>
                        <a:pt x="15564" y="21412"/>
                        <a:pt x="15186" y="21412"/>
                      </a:cubicBezTo>
                      <a:cubicBezTo>
                        <a:pt x="14228" y="21412"/>
                        <a:pt x="13724" y="17468"/>
                        <a:pt x="13724" y="11457"/>
                      </a:cubicBezTo>
                      <a:cubicBezTo>
                        <a:pt x="13724" y="4883"/>
                        <a:pt x="14354" y="376"/>
                        <a:pt x="15362" y="376"/>
                      </a:cubicBezTo>
                      <a:cubicBezTo>
                        <a:pt x="15614" y="376"/>
                        <a:pt x="15929" y="939"/>
                        <a:pt x="16181" y="1315"/>
                      </a:cubicBezTo>
                      <a:lnTo>
                        <a:pt x="16181" y="6574"/>
                      </a:lnTo>
                      <a:lnTo>
                        <a:pt x="15727" y="6574"/>
                      </a:lnTo>
                      <a:cubicBezTo>
                        <a:pt x="15727" y="5635"/>
                        <a:pt x="15664" y="4883"/>
                        <a:pt x="15664" y="3944"/>
                      </a:cubicBezTo>
                      <a:cubicBezTo>
                        <a:pt x="15526" y="3475"/>
                        <a:pt x="15412" y="3475"/>
                        <a:pt x="15286" y="3475"/>
                      </a:cubicBezTo>
                      <a:cubicBezTo>
                        <a:pt x="14719" y="3475"/>
                        <a:pt x="14253" y="6104"/>
                        <a:pt x="14253" y="10518"/>
                      </a:cubicBezTo>
                      <a:cubicBezTo>
                        <a:pt x="14253" y="14838"/>
                        <a:pt x="14581" y="17468"/>
                        <a:pt x="15211" y="17468"/>
                      </a:cubicBezTo>
                      <a:cubicBezTo>
                        <a:pt x="15349" y="17468"/>
                        <a:pt x="15463" y="17468"/>
                        <a:pt x="15589" y="17092"/>
                      </a:cubicBezTo>
                      <a:lnTo>
                        <a:pt x="15589" y="12678"/>
                      </a:lnTo>
                      <a:cubicBezTo>
                        <a:pt x="15463" y="12678"/>
                        <a:pt x="15349" y="12678"/>
                        <a:pt x="15211" y="12209"/>
                      </a:cubicBezTo>
                      <a:lnTo>
                        <a:pt x="15211" y="9579"/>
                      </a:lnTo>
                      <a:lnTo>
                        <a:pt x="16421" y="9579"/>
                      </a:lnTo>
                      <a:lnTo>
                        <a:pt x="16421" y="12209"/>
                      </a:lnTo>
                      <a:cubicBezTo>
                        <a:pt x="16395" y="13148"/>
                        <a:pt x="16332" y="13148"/>
                        <a:pt x="16194" y="13148"/>
                      </a:cubicBezTo>
                      <a:lnTo>
                        <a:pt x="16194" y="20191"/>
                      </a:lnTo>
                      <a:close/>
                      <a:moveTo>
                        <a:pt x="13295" y="13148"/>
                      </a:moveTo>
                      <a:cubicBezTo>
                        <a:pt x="13295" y="18313"/>
                        <a:pt x="12842" y="21412"/>
                        <a:pt x="12085" y="21412"/>
                      </a:cubicBezTo>
                      <a:cubicBezTo>
                        <a:pt x="11128" y="21412"/>
                        <a:pt x="10951" y="18031"/>
                        <a:pt x="10951" y="14087"/>
                      </a:cubicBezTo>
                      <a:lnTo>
                        <a:pt x="10951" y="3569"/>
                      </a:lnTo>
                      <a:cubicBezTo>
                        <a:pt x="10825" y="3569"/>
                        <a:pt x="10762" y="3569"/>
                        <a:pt x="10699" y="3099"/>
                      </a:cubicBezTo>
                      <a:lnTo>
                        <a:pt x="10699" y="376"/>
                      </a:lnTo>
                      <a:lnTo>
                        <a:pt x="11833" y="376"/>
                      </a:lnTo>
                      <a:lnTo>
                        <a:pt x="11833" y="3099"/>
                      </a:lnTo>
                      <a:cubicBezTo>
                        <a:pt x="11707" y="3099"/>
                        <a:pt x="11657" y="3569"/>
                        <a:pt x="11518" y="3569"/>
                      </a:cubicBezTo>
                      <a:lnTo>
                        <a:pt x="11518" y="13523"/>
                      </a:lnTo>
                      <a:cubicBezTo>
                        <a:pt x="11518" y="16341"/>
                        <a:pt x="11657" y="18031"/>
                        <a:pt x="12161" y="18031"/>
                      </a:cubicBezTo>
                      <a:cubicBezTo>
                        <a:pt x="12602" y="18031"/>
                        <a:pt x="12791" y="16717"/>
                        <a:pt x="12791" y="13148"/>
                      </a:cubicBezTo>
                      <a:lnTo>
                        <a:pt x="12791" y="3099"/>
                      </a:lnTo>
                      <a:cubicBezTo>
                        <a:pt x="12653" y="3099"/>
                        <a:pt x="12602" y="3099"/>
                        <a:pt x="12463" y="2630"/>
                      </a:cubicBezTo>
                      <a:lnTo>
                        <a:pt x="12463" y="0"/>
                      </a:lnTo>
                      <a:lnTo>
                        <a:pt x="13598" y="0"/>
                      </a:lnTo>
                      <a:lnTo>
                        <a:pt x="13598" y="2630"/>
                      </a:lnTo>
                      <a:cubicBezTo>
                        <a:pt x="13484" y="3569"/>
                        <a:pt x="13421" y="3569"/>
                        <a:pt x="13295" y="3569"/>
                      </a:cubicBezTo>
                      <a:lnTo>
                        <a:pt x="13295" y="13148"/>
                      </a:lnTo>
                      <a:close/>
                      <a:moveTo>
                        <a:pt x="9930" y="3944"/>
                      </a:moveTo>
                      <a:lnTo>
                        <a:pt x="9477" y="3944"/>
                      </a:lnTo>
                      <a:lnTo>
                        <a:pt x="9477" y="18313"/>
                      </a:lnTo>
                      <a:cubicBezTo>
                        <a:pt x="9615" y="18313"/>
                        <a:pt x="9741" y="18313"/>
                        <a:pt x="9855" y="18783"/>
                      </a:cubicBezTo>
                      <a:lnTo>
                        <a:pt x="9855" y="21412"/>
                      </a:lnTo>
                      <a:lnTo>
                        <a:pt x="8532" y="21412"/>
                      </a:lnTo>
                      <a:lnTo>
                        <a:pt x="8532" y="18783"/>
                      </a:lnTo>
                      <a:cubicBezTo>
                        <a:pt x="8658" y="18783"/>
                        <a:pt x="8784" y="18313"/>
                        <a:pt x="8910" y="18313"/>
                      </a:cubicBezTo>
                      <a:lnTo>
                        <a:pt x="8910" y="3944"/>
                      </a:lnTo>
                      <a:lnTo>
                        <a:pt x="8469" y="3944"/>
                      </a:lnTo>
                      <a:cubicBezTo>
                        <a:pt x="8469" y="4883"/>
                        <a:pt x="8469" y="5635"/>
                        <a:pt x="8393" y="6574"/>
                      </a:cubicBezTo>
                      <a:lnTo>
                        <a:pt x="7952" y="6574"/>
                      </a:lnTo>
                      <a:lnTo>
                        <a:pt x="7952" y="939"/>
                      </a:lnTo>
                      <a:lnTo>
                        <a:pt x="10359" y="939"/>
                      </a:lnTo>
                      <a:lnTo>
                        <a:pt x="10359" y="6574"/>
                      </a:lnTo>
                      <a:lnTo>
                        <a:pt x="9993" y="6574"/>
                      </a:lnTo>
                      <a:cubicBezTo>
                        <a:pt x="9993" y="5635"/>
                        <a:pt x="9930" y="4883"/>
                        <a:pt x="9930" y="3944"/>
                      </a:cubicBezTo>
                      <a:close/>
                      <a:moveTo>
                        <a:pt x="6528" y="4038"/>
                      </a:moveTo>
                      <a:lnTo>
                        <a:pt x="6528" y="9673"/>
                      </a:lnTo>
                      <a:lnTo>
                        <a:pt x="6717" y="9673"/>
                      </a:lnTo>
                      <a:cubicBezTo>
                        <a:pt x="7019" y="9673"/>
                        <a:pt x="7284" y="8452"/>
                        <a:pt x="7284" y="6574"/>
                      </a:cubicBezTo>
                      <a:cubicBezTo>
                        <a:pt x="7208" y="4883"/>
                        <a:pt x="7019" y="4038"/>
                        <a:pt x="6717" y="4038"/>
                      </a:cubicBezTo>
                      <a:lnTo>
                        <a:pt x="6528" y="4038"/>
                      </a:lnTo>
                      <a:close/>
                      <a:moveTo>
                        <a:pt x="7284" y="21037"/>
                      </a:moveTo>
                      <a:lnTo>
                        <a:pt x="6578" y="12678"/>
                      </a:lnTo>
                      <a:lnTo>
                        <a:pt x="6515" y="12678"/>
                      </a:lnTo>
                      <a:lnTo>
                        <a:pt x="6515" y="18313"/>
                      </a:lnTo>
                      <a:cubicBezTo>
                        <a:pt x="6578" y="18313"/>
                        <a:pt x="6692" y="18313"/>
                        <a:pt x="6755" y="18783"/>
                      </a:cubicBezTo>
                      <a:lnTo>
                        <a:pt x="6755" y="21412"/>
                      </a:lnTo>
                      <a:lnTo>
                        <a:pt x="5545" y="21412"/>
                      </a:lnTo>
                      <a:lnTo>
                        <a:pt x="5545" y="18783"/>
                      </a:lnTo>
                      <a:cubicBezTo>
                        <a:pt x="5684" y="18783"/>
                        <a:pt x="5810" y="18313"/>
                        <a:pt x="5948" y="18313"/>
                      </a:cubicBezTo>
                      <a:lnTo>
                        <a:pt x="5948" y="3475"/>
                      </a:lnTo>
                      <a:cubicBezTo>
                        <a:pt x="5810" y="3475"/>
                        <a:pt x="5684" y="3475"/>
                        <a:pt x="5545" y="3005"/>
                      </a:cubicBezTo>
                      <a:lnTo>
                        <a:pt x="5545" y="282"/>
                      </a:lnTo>
                      <a:lnTo>
                        <a:pt x="6755" y="282"/>
                      </a:lnTo>
                      <a:cubicBezTo>
                        <a:pt x="7385" y="282"/>
                        <a:pt x="7826" y="2066"/>
                        <a:pt x="7826" y="5917"/>
                      </a:cubicBezTo>
                      <a:cubicBezTo>
                        <a:pt x="7826" y="8640"/>
                        <a:pt x="7574" y="10800"/>
                        <a:pt x="7133" y="11551"/>
                      </a:cubicBezTo>
                      <a:cubicBezTo>
                        <a:pt x="7196" y="12115"/>
                        <a:pt x="7259" y="12490"/>
                        <a:pt x="7259" y="12866"/>
                      </a:cubicBezTo>
                      <a:lnTo>
                        <a:pt x="7712" y="17750"/>
                      </a:lnTo>
                      <a:cubicBezTo>
                        <a:pt x="7775" y="17750"/>
                        <a:pt x="7902" y="17750"/>
                        <a:pt x="8028" y="18219"/>
                      </a:cubicBezTo>
                      <a:lnTo>
                        <a:pt x="8028" y="20943"/>
                      </a:lnTo>
                      <a:lnTo>
                        <a:pt x="7284" y="21037"/>
                      </a:lnTo>
                      <a:close/>
                      <a:moveTo>
                        <a:pt x="3176" y="11082"/>
                      </a:moveTo>
                      <a:cubicBezTo>
                        <a:pt x="3176" y="15402"/>
                        <a:pt x="3440" y="18125"/>
                        <a:pt x="3932" y="18125"/>
                      </a:cubicBezTo>
                      <a:cubicBezTo>
                        <a:pt x="4310" y="18125"/>
                        <a:pt x="4764" y="15965"/>
                        <a:pt x="4764" y="11082"/>
                      </a:cubicBezTo>
                      <a:cubicBezTo>
                        <a:pt x="4764" y="6574"/>
                        <a:pt x="4436" y="4038"/>
                        <a:pt x="3932" y="4038"/>
                      </a:cubicBezTo>
                      <a:cubicBezTo>
                        <a:pt x="3554" y="4038"/>
                        <a:pt x="3176" y="6198"/>
                        <a:pt x="3176" y="11082"/>
                      </a:cubicBezTo>
                      <a:close/>
                      <a:moveTo>
                        <a:pt x="2533" y="11457"/>
                      </a:moveTo>
                      <a:cubicBezTo>
                        <a:pt x="2533" y="4883"/>
                        <a:pt x="3163" y="376"/>
                        <a:pt x="3982" y="376"/>
                      </a:cubicBezTo>
                      <a:cubicBezTo>
                        <a:pt x="4738" y="376"/>
                        <a:pt x="5331" y="3569"/>
                        <a:pt x="5331" y="10518"/>
                      </a:cubicBezTo>
                      <a:cubicBezTo>
                        <a:pt x="5331" y="17468"/>
                        <a:pt x="4688" y="21412"/>
                        <a:pt x="3869" y="21412"/>
                      </a:cubicBezTo>
                      <a:cubicBezTo>
                        <a:pt x="2987" y="21412"/>
                        <a:pt x="2533" y="17468"/>
                        <a:pt x="2533" y="11457"/>
                      </a:cubicBezTo>
                      <a:close/>
                      <a:moveTo>
                        <a:pt x="970" y="4038"/>
                      </a:moveTo>
                      <a:lnTo>
                        <a:pt x="970" y="10612"/>
                      </a:lnTo>
                      <a:lnTo>
                        <a:pt x="1134" y="10612"/>
                      </a:lnTo>
                      <a:cubicBezTo>
                        <a:pt x="1462" y="10612"/>
                        <a:pt x="1714" y="9297"/>
                        <a:pt x="1714" y="7137"/>
                      </a:cubicBezTo>
                      <a:cubicBezTo>
                        <a:pt x="1714" y="5259"/>
                        <a:pt x="1537" y="4038"/>
                        <a:pt x="1134" y="4038"/>
                      </a:cubicBezTo>
                      <a:lnTo>
                        <a:pt x="970" y="4038"/>
                      </a:lnTo>
                      <a:close/>
                      <a:moveTo>
                        <a:pt x="970" y="14087"/>
                      </a:moveTo>
                      <a:lnTo>
                        <a:pt x="970" y="18407"/>
                      </a:lnTo>
                      <a:cubicBezTo>
                        <a:pt x="1096" y="18407"/>
                        <a:pt x="1210" y="18407"/>
                        <a:pt x="1348" y="18970"/>
                      </a:cubicBezTo>
                      <a:lnTo>
                        <a:pt x="1348" y="21600"/>
                      </a:lnTo>
                      <a:lnTo>
                        <a:pt x="0" y="21600"/>
                      </a:lnTo>
                      <a:lnTo>
                        <a:pt x="0" y="18783"/>
                      </a:lnTo>
                      <a:cubicBezTo>
                        <a:pt x="139" y="18783"/>
                        <a:pt x="265" y="18313"/>
                        <a:pt x="403" y="18313"/>
                      </a:cubicBezTo>
                      <a:lnTo>
                        <a:pt x="403" y="3475"/>
                      </a:lnTo>
                      <a:cubicBezTo>
                        <a:pt x="265" y="3475"/>
                        <a:pt x="139" y="3475"/>
                        <a:pt x="0" y="3005"/>
                      </a:cubicBezTo>
                      <a:lnTo>
                        <a:pt x="0" y="282"/>
                      </a:lnTo>
                      <a:lnTo>
                        <a:pt x="1134" y="282"/>
                      </a:lnTo>
                      <a:cubicBezTo>
                        <a:pt x="1840" y="282"/>
                        <a:pt x="2281" y="2536"/>
                        <a:pt x="2281" y="6480"/>
                      </a:cubicBezTo>
                      <a:cubicBezTo>
                        <a:pt x="2281" y="10894"/>
                        <a:pt x="1840" y="14087"/>
                        <a:pt x="1134" y="14087"/>
                      </a:cubicBezTo>
                      <a:lnTo>
                        <a:pt x="970" y="1408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 name="Google Shape;247;p10"/>
                <p:cNvSpPr/>
                <p:nvPr/>
              </p:nvSpPr>
              <p:spPr>
                <a:xfrm>
                  <a:off x="3555716" y="271277"/>
                  <a:ext cx="69229" cy="222265"/>
                </a:xfrm>
                <a:custGeom>
                  <a:avLst/>
                  <a:gdLst/>
                  <a:ahLst/>
                  <a:cxnLst/>
                  <a:rect l="l" t="t" r="r" b="b"/>
                  <a:pathLst>
                    <a:path w="21600" h="21600" extrusionOk="0">
                      <a:moveTo>
                        <a:pt x="21600" y="0"/>
                      </a:moveTo>
                      <a:lnTo>
                        <a:pt x="21600" y="13644"/>
                      </a:lnTo>
                      <a:cubicBezTo>
                        <a:pt x="2545" y="15479"/>
                        <a:pt x="0" y="21600"/>
                        <a:pt x="0" y="21600"/>
                      </a:cubicBezTo>
                      <a:lnTo>
                        <a:pt x="0" y="11995"/>
                      </a:lnTo>
                      <a:cubicBezTo>
                        <a:pt x="0" y="5668"/>
                        <a:pt x="8222" y="1566"/>
                        <a:pt x="21600"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 name="Google Shape;248;p10"/>
                <p:cNvSpPr/>
                <p:nvPr/>
              </p:nvSpPr>
              <p:spPr>
                <a:xfrm>
                  <a:off x="3573550" y="273155"/>
                  <a:ext cx="172531" cy="198775"/>
                </a:xfrm>
                <a:custGeom>
                  <a:avLst/>
                  <a:gdLst/>
                  <a:ahLst/>
                  <a:cxnLst/>
                  <a:rect l="l" t="t" r="r" b="b"/>
                  <a:pathLst>
                    <a:path w="21600" h="21600" extrusionOk="0">
                      <a:moveTo>
                        <a:pt x="9170" y="16137"/>
                      </a:moveTo>
                      <a:lnTo>
                        <a:pt x="9223" y="16137"/>
                      </a:lnTo>
                      <a:lnTo>
                        <a:pt x="9223" y="1936"/>
                      </a:lnTo>
                      <a:cubicBezTo>
                        <a:pt x="9223" y="1936"/>
                        <a:pt x="14391" y="323"/>
                        <a:pt x="21600" y="0"/>
                      </a:cubicBezTo>
                      <a:cubicBezTo>
                        <a:pt x="21600" y="0"/>
                        <a:pt x="21441" y="4864"/>
                        <a:pt x="21308" y="8829"/>
                      </a:cubicBezTo>
                      <a:cubicBezTo>
                        <a:pt x="20646" y="21369"/>
                        <a:pt x="6811" y="14938"/>
                        <a:pt x="0" y="21600"/>
                      </a:cubicBezTo>
                      <a:cubicBezTo>
                        <a:pt x="1352" y="18718"/>
                        <a:pt x="5990" y="16667"/>
                        <a:pt x="9170" y="16137"/>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 name="Google Shape;249;p10"/>
                <p:cNvSpPr/>
                <p:nvPr/>
              </p:nvSpPr>
              <p:spPr>
                <a:xfrm>
                  <a:off x="3576437" y="456196"/>
                  <a:ext cx="63565" cy="59887"/>
                </a:xfrm>
                <a:custGeom>
                  <a:avLst/>
                  <a:gdLst/>
                  <a:ahLst/>
                  <a:cxnLst/>
                  <a:rect l="l" t="t" r="r" b="b"/>
                  <a:pathLst>
                    <a:path w="20373" h="21600" extrusionOk="0">
                      <a:moveTo>
                        <a:pt x="20373" y="0"/>
                      </a:moveTo>
                      <a:lnTo>
                        <a:pt x="20373" y="21600"/>
                      </a:lnTo>
                      <a:cubicBezTo>
                        <a:pt x="20373" y="21600"/>
                        <a:pt x="-1227" y="21600"/>
                        <a:pt x="55" y="12701"/>
                      </a:cubicBezTo>
                      <a:cubicBezTo>
                        <a:pt x="1811" y="1445"/>
                        <a:pt x="20373" y="0"/>
                        <a:pt x="20373"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250" name="Google Shape;250;p10"/>
                <p:cNvGrpSpPr/>
                <p:nvPr/>
              </p:nvGrpSpPr>
              <p:grpSpPr>
                <a:xfrm>
                  <a:off x="4716861" y="130933"/>
                  <a:ext cx="1588747" cy="410349"/>
                  <a:chOff x="-1" y="0"/>
                  <a:chExt cx="1588746" cy="410347"/>
                </a:xfrm>
              </p:grpSpPr>
              <p:sp>
                <p:nvSpPr>
                  <p:cNvPr id="251" name="Google Shape;251;p10"/>
                  <p:cNvSpPr/>
                  <p:nvPr/>
                </p:nvSpPr>
                <p:spPr>
                  <a:xfrm>
                    <a:off x="665672" y="37370"/>
                    <a:ext cx="572725" cy="62912"/>
                  </a:xfrm>
                  <a:custGeom>
                    <a:avLst/>
                    <a:gdLst/>
                    <a:ahLst/>
                    <a:cxnLst/>
                    <a:rect l="l" t="t" r="r" b="b"/>
                    <a:pathLst>
                      <a:path w="21600" h="21600" extrusionOk="0">
                        <a:moveTo>
                          <a:pt x="20756" y="14127"/>
                        </a:moveTo>
                        <a:lnTo>
                          <a:pt x="21051" y="14127"/>
                        </a:lnTo>
                        <a:lnTo>
                          <a:pt x="20866" y="9251"/>
                        </a:lnTo>
                        <a:cubicBezTo>
                          <a:pt x="20811" y="7975"/>
                          <a:pt x="20781" y="6790"/>
                          <a:pt x="20756" y="5924"/>
                        </a:cubicBezTo>
                        <a:lnTo>
                          <a:pt x="20756" y="3737"/>
                        </a:lnTo>
                        <a:lnTo>
                          <a:pt x="20881" y="3737"/>
                        </a:lnTo>
                        <a:lnTo>
                          <a:pt x="21600" y="21190"/>
                        </a:lnTo>
                        <a:lnTo>
                          <a:pt x="21330" y="21190"/>
                        </a:lnTo>
                        <a:lnTo>
                          <a:pt x="21121" y="15949"/>
                        </a:lnTo>
                        <a:lnTo>
                          <a:pt x="20756" y="15949"/>
                        </a:lnTo>
                        <a:lnTo>
                          <a:pt x="20756" y="14127"/>
                        </a:lnTo>
                        <a:close/>
                        <a:moveTo>
                          <a:pt x="20456" y="14127"/>
                        </a:moveTo>
                        <a:lnTo>
                          <a:pt x="20756" y="14127"/>
                        </a:lnTo>
                        <a:lnTo>
                          <a:pt x="20756" y="16041"/>
                        </a:lnTo>
                        <a:lnTo>
                          <a:pt x="20386" y="16041"/>
                        </a:lnTo>
                        <a:lnTo>
                          <a:pt x="20192" y="21327"/>
                        </a:lnTo>
                        <a:lnTo>
                          <a:pt x="19937" y="21327"/>
                        </a:lnTo>
                        <a:lnTo>
                          <a:pt x="20611" y="3828"/>
                        </a:lnTo>
                        <a:lnTo>
                          <a:pt x="20741" y="3828"/>
                        </a:lnTo>
                        <a:lnTo>
                          <a:pt x="20741" y="6015"/>
                        </a:lnTo>
                        <a:cubicBezTo>
                          <a:pt x="20741" y="5924"/>
                          <a:pt x="20741" y="5787"/>
                          <a:pt x="20726" y="5651"/>
                        </a:cubicBezTo>
                        <a:cubicBezTo>
                          <a:pt x="20696" y="6790"/>
                          <a:pt x="20671" y="7838"/>
                          <a:pt x="20626" y="8977"/>
                        </a:cubicBezTo>
                        <a:lnTo>
                          <a:pt x="20456" y="14127"/>
                        </a:lnTo>
                        <a:close/>
                        <a:moveTo>
                          <a:pt x="16850" y="14263"/>
                        </a:moveTo>
                        <a:lnTo>
                          <a:pt x="16850" y="12213"/>
                        </a:lnTo>
                        <a:lnTo>
                          <a:pt x="16865" y="12213"/>
                        </a:lnTo>
                        <a:cubicBezTo>
                          <a:pt x="17020" y="12213"/>
                          <a:pt x="17120" y="11939"/>
                          <a:pt x="17190" y="11438"/>
                        </a:cubicBezTo>
                        <a:cubicBezTo>
                          <a:pt x="17245" y="10937"/>
                          <a:pt x="17285" y="10162"/>
                          <a:pt x="17285" y="9114"/>
                        </a:cubicBezTo>
                        <a:cubicBezTo>
                          <a:pt x="17285" y="8339"/>
                          <a:pt x="17275" y="7701"/>
                          <a:pt x="17230" y="7200"/>
                        </a:cubicBezTo>
                        <a:cubicBezTo>
                          <a:pt x="17190" y="6699"/>
                          <a:pt x="17145" y="6289"/>
                          <a:pt x="17090" y="6152"/>
                        </a:cubicBezTo>
                        <a:cubicBezTo>
                          <a:pt x="17045" y="6015"/>
                          <a:pt x="16975" y="6015"/>
                          <a:pt x="16880" y="6015"/>
                        </a:cubicBezTo>
                        <a:lnTo>
                          <a:pt x="16865" y="6015"/>
                        </a:lnTo>
                        <a:lnTo>
                          <a:pt x="16865" y="3965"/>
                        </a:lnTo>
                        <a:cubicBezTo>
                          <a:pt x="16975" y="3965"/>
                          <a:pt x="17060" y="3965"/>
                          <a:pt x="17130" y="4101"/>
                        </a:cubicBezTo>
                        <a:cubicBezTo>
                          <a:pt x="17215" y="4238"/>
                          <a:pt x="17290" y="4511"/>
                          <a:pt x="17345" y="4876"/>
                        </a:cubicBezTo>
                        <a:cubicBezTo>
                          <a:pt x="17405" y="5241"/>
                          <a:pt x="17455" y="5924"/>
                          <a:pt x="17485" y="6562"/>
                        </a:cubicBezTo>
                        <a:cubicBezTo>
                          <a:pt x="17525" y="7337"/>
                          <a:pt x="17540" y="8111"/>
                          <a:pt x="17540" y="8977"/>
                        </a:cubicBezTo>
                        <a:cubicBezTo>
                          <a:pt x="17540" y="10390"/>
                          <a:pt x="17500" y="11666"/>
                          <a:pt x="17400" y="12714"/>
                        </a:cubicBezTo>
                        <a:cubicBezTo>
                          <a:pt x="17300" y="13716"/>
                          <a:pt x="17130" y="14263"/>
                          <a:pt x="16880" y="14263"/>
                        </a:cubicBezTo>
                        <a:lnTo>
                          <a:pt x="16850" y="14263"/>
                        </a:lnTo>
                        <a:close/>
                        <a:moveTo>
                          <a:pt x="19497" y="21327"/>
                        </a:moveTo>
                        <a:lnTo>
                          <a:pt x="19497" y="3828"/>
                        </a:lnTo>
                        <a:lnTo>
                          <a:pt x="19737" y="3828"/>
                        </a:lnTo>
                        <a:lnTo>
                          <a:pt x="19737" y="21327"/>
                        </a:lnTo>
                        <a:lnTo>
                          <a:pt x="19497" y="21327"/>
                        </a:lnTo>
                        <a:close/>
                        <a:moveTo>
                          <a:pt x="17824" y="21327"/>
                        </a:moveTo>
                        <a:lnTo>
                          <a:pt x="17824" y="3828"/>
                        </a:lnTo>
                        <a:lnTo>
                          <a:pt x="19093" y="3828"/>
                        </a:lnTo>
                        <a:lnTo>
                          <a:pt x="19093" y="5924"/>
                        </a:lnTo>
                        <a:lnTo>
                          <a:pt x="18049" y="5924"/>
                        </a:lnTo>
                        <a:lnTo>
                          <a:pt x="18049" y="11165"/>
                        </a:lnTo>
                        <a:lnTo>
                          <a:pt x="19023" y="11165"/>
                        </a:lnTo>
                        <a:lnTo>
                          <a:pt x="19023" y="13215"/>
                        </a:lnTo>
                        <a:lnTo>
                          <a:pt x="18049" y="13215"/>
                        </a:lnTo>
                        <a:lnTo>
                          <a:pt x="18049" y="19139"/>
                        </a:lnTo>
                        <a:lnTo>
                          <a:pt x="19133" y="19139"/>
                        </a:lnTo>
                        <a:lnTo>
                          <a:pt x="19133" y="21190"/>
                        </a:lnTo>
                        <a:lnTo>
                          <a:pt x="17824" y="21190"/>
                        </a:lnTo>
                        <a:lnTo>
                          <a:pt x="17824" y="21327"/>
                        </a:lnTo>
                        <a:close/>
                        <a:moveTo>
                          <a:pt x="16850" y="3828"/>
                        </a:moveTo>
                        <a:lnTo>
                          <a:pt x="16850" y="5924"/>
                        </a:lnTo>
                        <a:lnTo>
                          <a:pt x="16411" y="5924"/>
                        </a:lnTo>
                        <a:lnTo>
                          <a:pt x="16411" y="12076"/>
                        </a:lnTo>
                        <a:lnTo>
                          <a:pt x="16850" y="12076"/>
                        </a:lnTo>
                        <a:lnTo>
                          <a:pt x="16850" y="14263"/>
                        </a:lnTo>
                        <a:lnTo>
                          <a:pt x="16411" y="14263"/>
                        </a:lnTo>
                        <a:lnTo>
                          <a:pt x="16411" y="21327"/>
                        </a:lnTo>
                        <a:lnTo>
                          <a:pt x="16186" y="21327"/>
                        </a:lnTo>
                        <a:lnTo>
                          <a:pt x="16186" y="3828"/>
                        </a:lnTo>
                        <a:lnTo>
                          <a:pt x="16850" y="3828"/>
                        </a:lnTo>
                        <a:close/>
                        <a:moveTo>
                          <a:pt x="15048" y="21600"/>
                        </a:moveTo>
                        <a:lnTo>
                          <a:pt x="15048" y="19641"/>
                        </a:lnTo>
                        <a:cubicBezTo>
                          <a:pt x="15217" y="19641"/>
                          <a:pt x="15372" y="19003"/>
                          <a:pt x="15482" y="17863"/>
                        </a:cubicBezTo>
                        <a:cubicBezTo>
                          <a:pt x="15597" y="16724"/>
                          <a:pt x="15652" y="14901"/>
                          <a:pt x="15652" y="12714"/>
                        </a:cubicBezTo>
                        <a:cubicBezTo>
                          <a:pt x="15652" y="11301"/>
                          <a:pt x="15627" y="9980"/>
                          <a:pt x="15582" y="8977"/>
                        </a:cubicBezTo>
                        <a:cubicBezTo>
                          <a:pt x="15542" y="7929"/>
                          <a:pt x="15472" y="7063"/>
                          <a:pt x="15372" y="6562"/>
                        </a:cubicBezTo>
                        <a:cubicBezTo>
                          <a:pt x="15277" y="6015"/>
                          <a:pt x="15172" y="5651"/>
                          <a:pt x="15063" y="5651"/>
                        </a:cubicBezTo>
                        <a:lnTo>
                          <a:pt x="15063" y="3737"/>
                        </a:lnTo>
                        <a:cubicBezTo>
                          <a:pt x="15227" y="3737"/>
                          <a:pt x="15372" y="4101"/>
                          <a:pt x="15497" y="4876"/>
                        </a:cubicBezTo>
                        <a:cubicBezTo>
                          <a:pt x="15622" y="5651"/>
                          <a:pt x="15722" y="6699"/>
                          <a:pt x="15792" y="8111"/>
                        </a:cubicBezTo>
                        <a:cubicBezTo>
                          <a:pt x="15862" y="9524"/>
                          <a:pt x="15892" y="11028"/>
                          <a:pt x="15892" y="12714"/>
                        </a:cubicBezTo>
                        <a:cubicBezTo>
                          <a:pt x="15892" y="14537"/>
                          <a:pt x="15862" y="16041"/>
                          <a:pt x="15777" y="17499"/>
                        </a:cubicBezTo>
                        <a:cubicBezTo>
                          <a:pt x="15707" y="18911"/>
                          <a:pt x="15612" y="19914"/>
                          <a:pt x="15467" y="20689"/>
                        </a:cubicBezTo>
                        <a:cubicBezTo>
                          <a:pt x="15342" y="21327"/>
                          <a:pt x="15202" y="21600"/>
                          <a:pt x="15048" y="21600"/>
                        </a:cubicBezTo>
                        <a:close/>
                        <a:moveTo>
                          <a:pt x="15048" y="3600"/>
                        </a:moveTo>
                        <a:lnTo>
                          <a:pt x="15048" y="5514"/>
                        </a:lnTo>
                        <a:cubicBezTo>
                          <a:pt x="14878" y="5514"/>
                          <a:pt x="14738" y="6015"/>
                          <a:pt x="14623" y="7200"/>
                        </a:cubicBezTo>
                        <a:cubicBezTo>
                          <a:pt x="14508" y="8339"/>
                          <a:pt x="14438" y="10162"/>
                          <a:pt x="14438" y="12851"/>
                        </a:cubicBezTo>
                        <a:cubicBezTo>
                          <a:pt x="14438" y="14901"/>
                          <a:pt x="14498" y="16587"/>
                          <a:pt x="14608" y="17863"/>
                        </a:cubicBezTo>
                        <a:cubicBezTo>
                          <a:pt x="14723" y="19003"/>
                          <a:pt x="14863" y="19641"/>
                          <a:pt x="15033" y="19641"/>
                        </a:cubicBezTo>
                        <a:lnTo>
                          <a:pt x="15033" y="21600"/>
                        </a:lnTo>
                        <a:cubicBezTo>
                          <a:pt x="14863" y="21600"/>
                          <a:pt x="14723" y="21190"/>
                          <a:pt x="14583" y="20415"/>
                        </a:cubicBezTo>
                        <a:cubicBezTo>
                          <a:pt x="14453" y="19641"/>
                          <a:pt x="14353" y="18501"/>
                          <a:pt x="14283" y="17225"/>
                        </a:cubicBezTo>
                        <a:cubicBezTo>
                          <a:pt x="14214" y="15813"/>
                          <a:pt x="14189" y="14400"/>
                          <a:pt x="14189" y="12851"/>
                        </a:cubicBezTo>
                        <a:cubicBezTo>
                          <a:pt x="14189" y="10025"/>
                          <a:pt x="14273" y="7701"/>
                          <a:pt x="14428" y="6015"/>
                        </a:cubicBezTo>
                        <a:cubicBezTo>
                          <a:pt x="14593" y="4375"/>
                          <a:pt x="14793" y="3600"/>
                          <a:pt x="15048" y="3600"/>
                        </a:cubicBezTo>
                        <a:close/>
                        <a:moveTo>
                          <a:pt x="13200" y="13899"/>
                        </a:moveTo>
                        <a:lnTo>
                          <a:pt x="13200" y="11575"/>
                        </a:lnTo>
                        <a:lnTo>
                          <a:pt x="13230" y="11575"/>
                        </a:lnTo>
                        <a:cubicBezTo>
                          <a:pt x="13340" y="11575"/>
                          <a:pt x="13409" y="11438"/>
                          <a:pt x="13479" y="11165"/>
                        </a:cubicBezTo>
                        <a:cubicBezTo>
                          <a:pt x="13539" y="10937"/>
                          <a:pt x="13599" y="10663"/>
                          <a:pt x="13624" y="10162"/>
                        </a:cubicBezTo>
                        <a:cubicBezTo>
                          <a:pt x="13654" y="9615"/>
                          <a:pt x="13664" y="9114"/>
                          <a:pt x="13664" y="8613"/>
                        </a:cubicBezTo>
                        <a:cubicBezTo>
                          <a:pt x="13664" y="7838"/>
                          <a:pt x="13639" y="7063"/>
                          <a:pt x="13579" y="6562"/>
                        </a:cubicBezTo>
                        <a:cubicBezTo>
                          <a:pt x="13524" y="6015"/>
                          <a:pt x="13424" y="5787"/>
                          <a:pt x="13300" y="5787"/>
                        </a:cubicBezTo>
                        <a:lnTo>
                          <a:pt x="13200" y="5787"/>
                        </a:lnTo>
                        <a:lnTo>
                          <a:pt x="13200" y="3828"/>
                        </a:lnTo>
                        <a:lnTo>
                          <a:pt x="13285" y="3828"/>
                        </a:lnTo>
                        <a:cubicBezTo>
                          <a:pt x="13439" y="3828"/>
                          <a:pt x="13564" y="3965"/>
                          <a:pt x="13639" y="4375"/>
                        </a:cubicBezTo>
                        <a:cubicBezTo>
                          <a:pt x="13719" y="4603"/>
                          <a:pt x="13779" y="5241"/>
                          <a:pt x="13834" y="6015"/>
                        </a:cubicBezTo>
                        <a:cubicBezTo>
                          <a:pt x="13874" y="6790"/>
                          <a:pt x="13904" y="7701"/>
                          <a:pt x="13904" y="8613"/>
                        </a:cubicBezTo>
                        <a:cubicBezTo>
                          <a:pt x="13904" y="9889"/>
                          <a:pt x="13864" y="10937"/>
                          <a:pt x="13779" y="11711"/>
                        </a:cubicBezTo>
                        <a:cubicBezTo>
                          <a:pt x="13694" y="12577"/>
                          <a:pt x="13564" y="13124"/>
                          <a:pt x="13399" y="13352"/>
                        </a:cubicBezTo>
                        <a:cubicBezTo>
                          <a:pt x="13454" y="13625"/>
                          <a:pt x="13509" y="13899"/>
                          <a:pt x="13539" y="14263"/>
                        </a:cubicBezTo>
                        <a:cubicBezTo>
                          <a:pt x="13609" y="14901"/>
                          <a:pt x="13664" y="15676"/>
                          <a:pt x="13734" y="16587"/>
                        </a:cubicBezTo>
                        <a:lnTo>
                          <a:pt x="14044" y="21327"/>
                        </a:lnTo>
                        <a:lnTo>
                          <a:pt x="13764" y="21327"/>
                        </a:lnTo>
                        <a:lnTo>
                          <a:pt x="13539" y="17727"/>
                        </a:lnTo>
                        <a:cubicBezTo>
                          <a:pt x="13469" y="16724"/>
                          <a:pt x="13409" y="15949"/>
                          <a:pt x="13370" y="15311"/>
                        </a:cubicBezTo>
                        <a:cubicBezTo>
                          <a:pt x="13325" y="14765"/>
                          <a:pt x="13285" y="14400"/>
                          <a:pt x="13255" y="14127"/>
                        </a:cubicBezTo>
                        <a:cubicBezTo>
                          <a:pt x="13230" y="13990"/>
                          <a:pt x="13215" y="13990"/>
                          <a:pt x="13200" y="13899"/>
                        </a:cubicBezTo>
                        <a:close/>
                        <a:moveTo>
                          <a:pt x="13200" y="3828"/>
                        </a:moveTo>
                        <a:lnTo>
                          <a:pt x="13200" y="5787"/>
                        </a:lnTo>
                        <a:lnTo>
                          <a:pt x="12735" y="5787"/>
                        </a:lnTo>
                        <a:lnTo>
                          <a:pt x="12735" y="11575"/>
                        </a:lnTo>
                        <a:lnTo>
                          <a:pt x="13200" y="11575"/>
                        </a:lnTo>
                        <a:lnTo>
                          <a:pt x="13200" y="13899"/>
                        </a:lnTo>
                        <a:cubicBezTo>
                          <a:pt x="13170" y="13762"/>
                          <a:pt x="13160" y="13762"/>
                          <a:pt x="13130" y="13625"/>
                        </a:cubicBezTo>
                        <a:cubicBezTo>
                          <a:pt x="13100" y="13625"/>
                          <a:pt x="13060" y="13489"/>
                          <a:pt x="13005" y="13489"/>
                        </a:cubicBezTo>
                        <a:lnTo>
                          <a:pt x="12735" y="13489"/>
                        </a:lnTo>
                        <a:lnTo>
                          <a:pt x="12735" y="21190"/>
                        </a:lnTo>
                        <a:lnTo>
                          <a:pt x="12511" y="21190"/>
                        </a:lnTo>
                        <a:lnTo>
                          <a:pt x="12511" y="3828"/>
                        </a:lnTo>
                        <a:lnTo>
                          <a:pt x="13200" y="3828"/>
                        </a:lnTo>
                        <a:close/>
                        <a:moveTo>
                          <a:pt x="6827" y="21600"/>
                        </a:moveTo>
                        <a:lnTo>
                          <a:pt x="6827" y="19641"/>
                        </a:lnTo>
                        <a:cubicBezTo>
                          <a:pt x="7012" y="19641"/>
                          <a:pt x="7152" y="19003"/>
                          <a:pt x="7282" y="17863"/>
                        </a:cubicBezTo>
                        <a:cubicBezTo>
                          <a:pt x="7391" y="16724"/>
                          <a:pt x="7451" y="14901"/>
                          <a:pt x="7451" y="12714"/>
                        </a:cubicBezTo>
                        <a:cubicBezTo>
                          <a:pt x="7451" y="11301"/>
                          <a:pt x="7421" y="10025"/>
                          <a:pt x="7381" y="8977"/>
                        </a:cubicBezTo>
                        <a:cubicBezTo>
                          <a:pt x="7322" y="7975"/>
                          <a:pt x="7252" y="7063"/>
                          <a:pt x="7152" y="6562"/>
                        </a:cubicBezTo>
                        <a:cubicBezTo>
                          <a:pt x="7057" y="6015"/>
                          <a:pt x="6942" y="5651"/>
                          <a:pt x="6827" y="5651"/>
                        </a:cubicBezTo>
                        <a:lnTo>
                          <a:pt x="6827" y="3737"/>
                        </a:lnTo>
                        <a:cubicBezTo>
                          <a:pt x="6997" y="3737"/>
                          <a:pt x="7152" y="4101"/>
                          <a:pt x="7282" y="4876"/>
                        </a:cubicBezTo>
                        <a:cubicBezTo>
                          <a:pt x="7421" y="5651"/>
                          <a:pt x="7521" y="6699"/>
                          <a:pt x="7591" y="8111"/>
                        </a:cubicBezTo>
                        <a:cubicBezTo>
                          <a:pt x="7661" y="9524"/>
                          <a:pt x="7701" y="11028"/>
                          <a:pt x="7701" y="12714"/>
                        </a:cubicBezTo>
                        <a:cubicBezTo>
                          <a:pt x="7701" y="14537"/>
                          <a:pt x="7661" y="16041"/>
                          <a:pt x="7591" y="17499"/>
                        </a:cubicBezTo>
                        <a:cubicBezTo>
                          <a:pt x="7521" y="18911"/>
                          <a:pt x="7406" y="19914"/>
                          <a:pt x="7282" y="20689"/>
                        </a:cubicBezTo>
                        <a:cubicBezTo>
                          <a:pt x="7127" y="21327"/>
                          <a:pt x="6987" y="21600"/>
                          <a:pt x="6827" y="21600"/>
                        </a:cubicBezTo>
                        <a:close/>
                        <a:moveTo>
                          <a:pt x="11891" y="3828"/>
                        </a:moveTo>
                        <a:lnTo>
                          <a:pt x="12131" y="3828"/>
                        </a:lnTo>
                        <a:lnTo>
                          <a:pt x="12131" y="13899"/>
                        </a:lnTo>
                        <a:cubicBezTo>
                          <a:pt x="12131" y="15676"/>
                          <a:pt x="12116" y="16952"/>
                          <a:pt x="12071" y="18000"/>
                        </a:cubicBezTo>
                        <a:cubicBezTo>
                          <a:pt x="12031" y="19003"/>
                          <a:pt x="11961" y="19914"/>
                          <a:pt x="11861" y="20552"/>
                        </a:cubicBezTo>
                        <a:cubicBezTo>
                          <a:pt x="11761" y="21190"/>
                          <a:pt x="11622" y="21600"/>
                          <a:pt x="11452" y="21600"/>
                        </a:cubicBezTo>
                        <a:cubicBezTo>
                          <a:pt x="11282" y="21600"/>
                          <a:pt x="11157" y="21327"/>
                          <a:pt x="11042" y="20689"/>
                        </a:cubicBezTo>
                        <a:cubicBezTo>
                          <a:pt x="10947" y="20187"/>
                          <a:pt x="10862" y="19230"/>
                          <a:pt x="10817" y="18228"/>
                        </a:cubicBezTo>
                        <a:cubicBezTo>
                          <a:pt x="10778" y="17180"/>
                          <a:pt x="10748" y="15676"/>
                          <a:pt x="10748" y="13899"/>
                        </a:cubicBezTo>
                        <a:lnTo>
                          <a:pt x="10748" y="3828"/>
                        </a:lnTo>
                        <a:lnTo>
                          <a:pt x="10987" y="3828"/>
                        </a:lnTo>
                        <a:lnTo>
                          <a:pt x="10987" y="13899"/>
                        </a:lnTo>
                        <a:cubicBezTo>
                          <a:pt x="10987" y="15403"/>
                          <a:pt x="11002" y="16451"/>
                          <a:pt x="11027" y="17225"/>
                        </a:cubicBezTo>
                        <a:cubicBezTo>
                          <a:pt x="11057" y="18000"/>
                          <a:pt x="11102" y="18501"/>
                          <a:pt x="11172" y="18911"/>
                        </a:cubicBezTo>
                        <a:cubicBezTo>
                          <a:pt x="11242" y="19276"/>
                          <a:pt x="11327" y="19549"/>
                          <a:pt x="11422" y="19549"/>
                        </a:cubicBezTo>
                        <a:cubicBezTo>
                          <a:pt x="11592" y="19549"/>
                          <a:pt x="11721" y="19139"/>
                          <a:pt x="11791" y="18365"/>
                        </a:cubicBezTo>
                        <a:cubicBezTo>
                          <a:pt x="11861" y="17590"/>
                          <a:pt x="11901" y="16177"/>
                          <a:pt x="11901" y="13990"/>
                        </a:cubicBezTo>
                        <a:lnTo>
                          <a:pt x="11901" y="3828"/>
                        </a:lnTo>
                        <a:lnTo>
                          <a:pt x="11891" y="3828"/>
                        </a:lnTo>
                        <a:close/>
                        <a:moveTo>
                          <a:pt x="9099" y="21327"/>
                        </a:moveTo>
                        <a:lnTo>
                          <a:pt x="9099" y="3828"/>
                        </a:lnTo>
                        <a:lnTo>
                          <a:pt x="10368" y="3828"/>
                        </a:lnTo>
                        <a:lnTo>
                          <a:pt x="10368" y="5924"/>
                        </a:lnTo>
                        <a:lnTo>
                          <a:pt x="9324" y="5924"/>
                        </a:lnTo>
                        <a:lnTo>
                          <a:pt x="9324" y="11165"/>
                        </a:lnTo>
                        <a:lnTo>
                          <a:pt x="10298" y="11165"/>
                        </a:lnTo>
                        <a:lnTo>
                          <a:pt x="10298" y="13215"/>
                        </a:lnTo>
                        <a:lnTo>
                          <a:pt x="9324" y="13215"/>
                        </a:lnTo>
                        <a:lnTo>
                          <a:pt x="9324" y="19139"/>
                        </a:lnTo>
                        <a:lnTo>
                          <a:pt x="10408" y="19139"/>
                        </a:lnTo>
                        <a:lnTo>
                          <a:pt x="10408" y="21190"/>
                        </a:lnTo>
                        <a:lnTo>
                          <a:pt x="9099" y="21190"/>
                        </a:lnTo>
                        <a:lnTo>
                          <a:pt x="9099" y="21327"/>
                        </a:lnTo>
                        <a:close/>
                        <a:moveTo>
                          <a:pt x="6827" y="3600"/>
                        </a:moveTo>
                        <a:lnTo>
                          <a:pt x="6827" y="5514"/>
                        </a:lnTo>
                        <a:cubicBezTo>
                          <a:pt x="6662" y="5514"/>
                          <a:pt x="6517" y="6015"/>
                          <a:pt x="6393" y="7200"/>
                        </a:cubicBezTo>
                        <a:cubicBezTo>
                          <a:pt x="6268" y="8339"/>
                          <a:pt x="6208" y="10162"/>
                          <a:pt x="6208" y="12851"/>
                        </a:cubicBezTo>
                        <a:cubicBezTo>
                          <a:pt x="6208" y="14901"/>
                          <a:pt x="6268" y="16587"/>
                          <a:pt x="6393" y="17863"/>
                        </a:cubicBezTo>
                        <a:cubicBezTo>
                          <a:pt x="6507" y="19003"/>
                          <a:pt x="6662" y="19641"/>
                          <a:pt x="6827" y="19641"/>
                        </a:cubicBezTo>
                        <a:lnTo>
                          <a:pt x="6827" y="21600"/>
                        </a:lnTo>
                        <a:cubicBezTo>
                          <a:pt x="6662" y="21600"/>
                          <a:pt x="6507" y="21190"/>
                          <a:pt x="6378" y="20415"/>
                        </a:cubicBezTo>
                        <a:cubicBezTo>
                          <a:pt x="6238" y="19641"/>
                          <a:pt x="6138" y="18501"/>
                          <a:pt x="6068" y="17225"/>
                        </a:cubicBezTo>
                        <a:cubicBezTo>
                          <a:pt x="5998" y="15813"/>
                          <a:pt x="5968" y="14400"/>
                          <a:pt x="5968" y="12851"/>
                        </a:cubicBezTo>
                        <a:cubicBezTo>
                          <a:pt x="5968" y="10025"/>
                          <a:pt x="6053" y="7701"/>
                          <a:pt x="6208" y="6015"/>
                        </a:cubicBezTo>
                        <a:cubicBezTo>
                          <a:pt x="6363" y="4375"/>
                          <a:pt x="6577" y="3600"/>
                          <a:pt x="6827" y="3600"/>
                        </a:cubicBezTo>
                        <a:close/>
                        <a:moveTo>
                          <a:pt x="4969" y="16041"/>
                        </a:moveTo>
                        <a:lnTo>
                          <a:pt x="4969" y="14127"/>
                        </a:lnTo>
                        <a:lnTo>
                          <a:pt x="5279" y="14127"/>
                        </a:lnTo>
                        <a:lnTo>
                          <a:pt x="5094" y="9251"/>
                        </a:lnTo>
                        <a:cubicBezTo>
                          <a:pt x="5039" y="7975"/>
                          <a:pt x="5009" y="6790"/>
                          <a:pt x="4984" y="5924"/>
                        </a:cubicBezTo>
                        <a:lnTo>
                          <a:pt x="4984" y="3737"/>
                        </a:lnTo>
                        <a:lnTo>
                          <a:pt x="5109" y="3737"/>
                        </a:lnTo>
                        <a:lnTo>
                          <a:pt x="5858" y="21190"/>
                        </a:lnTo>
                        <a:lnTo>
                          <a:pt x="5589" y="21190"/>
                        </a:lnTo>
                        <a:lnTo>
                          <a:pt x="5379" y="15949"/>
                        </a:lnTo>
                        <a:lnTo>
                          <a:pt x="4969" y="15949"/>
                        </a:lnTo>
                        <a:lnTo>
                          <a:pt x="4969" y="16041"/>
                        </a:lnTo>
                        <a:close/>
                        <a:moveTo>
                          <a:pt x="4969" y="2187"/>
                        </a:moveTo>
                        <a:lnTo>
                          <a:pt x="4969" y="365"/>
                        </a:lnTo>
                        <a:cubicBezTo>
                          <a:pt x="4984" y="501"/>
                          <a:pt x="5009" y="501"/>
                          <a:pt x="5039" y="638"/>
                        </a:cubicBezTo>
                        <a:cubicBezTo>
                          <a:pt x="5084" y="911"/>
                          <a:pt x="5124" y="1003"/>
                          <a:pt x="5154" y="1003"/>
                        </a:cubicBezTo>
                        <a:cubicBezTo>
                          <a:pt x="5179" y="1003"/>
                          <a:pt x="5194" y="1003"/>
                          <a:pt x="5209" y="775"/>
                        </a:cubicBezTo>
                        <a:cubicBezTo>
                          <a:pt x="5224" y="638"/>
                          <a:pt x="5239" y="365"/>
                          <a:pt x="5239" y="0"/>
                        </a:cubicBezTo>
                        <a:lnTo>
                          <a:pt x="5394" y="0"/>
                        </a:lnTo>
                        <a:cubicBezTo>
                          <a:pt x="5394" y="911"/>
                          <a:pt x="5364" y="1549"/>
                          <a:pt x="5324" y="2051"/>
                        </a:cubicBezTo>
                        <a:cubicBezTo>
                          <a:pt x="5279" y="2552"/>
                          <a:pt x="5224" y="2689"/>
                          <a:pt x="5154" y="2689"/>
                        </a:cubicBezTo>
                        <a:cubicBezTo>
                          <a:pt x="5124" y="2825"/>
                          <a:pt x="5054" y="2552"/>
                          <a:pt x="4969" y="2187"/>
                        </a:cubicBezTo>
                        <a:close/>
                        <a:moveTo>
                          <a:pt x="4969" y="501"/>
                        </a:moveTo>
                        <a:lnTo>
                          <a:pt x="4969" y="2324"/>
                        </a:lnTo>
                        <a:lnTo>
                          <a:pt x="4954" y="2187"/>
                        </a:lnTo>
                        <a:cubicBezTo>
                          <a:pt x="4899" y="1914"/>
                          <a:pt x="4854" y="1777"/>
                          <a:pt x="4834" y="1777"/>
                        </a:cubicBezTo>
                        <a:cubicBezTo>
                          <a:pt x="4804" y="1777"/>
                          <a:pt x="4774" y="1914"/>
                          <a:pt x="4764" y="2051"/>
                        </a:cubicBezTo>
                        <a:cubicBezTo>
                          <a:pt x="4750" y="2187"/>
                          <a:pt x="4735" y="2552"/>
                          <a:pt x="4735" y="2962"/>
                        </a:cubicBezTo>
                        <a:lnTo>
                          <a:pt x="4565" y="2962"/>
                        </a:lnTo>
                        <a:cubicBezTo>
                          <a:pt x="4565" y="2051"/>
                          <a:pt x="4595" y="1413"/>
                          <a:pt x="4635" y="1003"/>
                        </a:cubicBezTo>
                        <a:cubicBezTo>
                          <a:pt x="4680" y="501"/>
                          <a:pt x="4750" y="228"/>
                          <a:pt x="4819" y="228"/>
                        </a:cubicBezTo>
                        <a:cubicBezTo>
                          <a:pt x="4869" y="137"/>
                          <a:pt x="4914" y="228"/>
                          <a:pt x="4969" y="501"/>
                        </a:cubicBezTo>
                        <a:close/>
                        <a:moveTo>
                          <a:pt x="4969" y="3828"/>
                        </a:moveTo>
                        <a:lnTo>
                          <a:pt x="4969" y="6015"/>
                        </a:lnTo>
                        <a:cubicBezTo>
                          <a:pt x="4969" y="5924"/>
                          <a:pt x="4969" y="5787"/>
                          <a:pt x="4954" y="5651"/>
                        </a:cubicBezTo>
                        <a:cubicBezTo>
                          <a:pt x="4929" y="6790"/>
                          <a:pt x="4899" y="7838"/>
                          <a:pt x="4854" y="8977"/>
                        </a:cubicBezTo>
                        <a:lnTo>
                          <a:pt x="4665" y="14127"/>
                        </a:lnTo>
                        <a:lnTo>
                          <a:pt x="4969" y="14127"/>
                        </a:lnTo>
                        <a:lnTo>
                          <a:pt x="4969" y="16041"/>
                        </a:lnTo>
                        <a:lnTo>
                          <a:pt x="4610" y="16041"/>
                        </a:lnTo>
                        <a:lnTo>
                          <a:pt x="4410" y="21327"/>
                        </a:lnTo>
                        <a:lnTo>
                          <a:pt x="4155" y="21327"/>
                        </a:lnTo>
                        <a:lnTo>
                          <a:pt x="4849" y="3828"/>
                        </a:lnTo>
                        <a:lnTo>
                          <a:pt x="4969" y="3828"/>
                        </a:lnTo>
                        <a:close/>
                        <a:moveTo>
                          <a:pt x="3691" y="21327"/>
                        </a:moveTo>
                        <a:lnTo>
                          <a:pt x="3691" y="3828"/>
                        </a:lnTo>
                        <a:lnTo>
                          <a:pt x="3930" y="3828"/>
                        </a:lnTo>
                        <a:lnTo>
                          <a:pt x="3930" y="21327"/>
                        </a:lnTo>
                        <a:lnTo>
                          <a:pt x="3691" y="21327"/>
                        </a:lnTo>
                        <a:close/>
                        <a:moveTo>
                          <a:pt x="1818" y="21327"/>
                        </a:moveTo>
                        <a:lnTo>
                          <a:pt x="1818" y="3828"/>
                        </a:lnTo>
                        <a:lnTo>
                          <a:pt x="2058" y="3828"/>
                        </a:lnTo>
                        <a:lnTo>
                          <a:pt x="3017" y="17590"/>
                        </a:lnTo>
                        <a:lnTo>
                          <a:pt x="3017" y="3828"/>
                        </a:lnTo>
                        <a:lnTo>
                          <a:pt x="3241" y="3828"/>
                        </a:lnTo>
                        <a:lnTo>
                          <a:pt x="3241" y="21327"/>
                        </a:lnTo>
                        <a:lnTo>
                          <a:pt x="3002" y="21327"/>
                        </a:lnTo>
                        <a:lnTo>
                          <a:pt x="2058" y="7565"/>
                        </a:lnTo>
                        <a:lnTo>
                          <a:pt x="2058" y="21327"/>
                        </a:lnTo>
                        <a:lnTo>
                          <a:pt x="1818" y="21327"/>
                        </a:lnTo>
                        <a:close/>
                        <a:moveTo>
                          <a:pt x="1184" y="3828"/>
                        </a:moveTo>
                        <a:lnTo>
                          <a:pt x="1423" y="3828"/>
                        </a:lnTo>
                        <a:lnTo>
                          <a:pt x="1423" y="13899"/>
                        </a:lnTo>
                        <a:cubicBezTo>
                          <a:pt x="1423" y="15676"/>
                          <a:pt x="1408" y="16952"/>
                          <a:pt x="1368" y="18000"/>
                        </a:cubicBezTo>
                        <a:cubicBezTo>
                          <a:pt x="1323" y="19003"/>
                          <a:pt x="1254" y="19914"/>
                          <a:pt x="1139" y="20552"/>
                        </a:cubicBezTo>
                        <a:cubicBezTo>
                          <a:pt x="1029" y="21190"/>
                          <a:pt x="889" y="21600"/>
                          <a:pt x="719" y="21600"/>
                        </a:cubicBezTo>
                        <a:cubicBezTo>
                          <a:pt x="549" y="21600"/>
                          <a:pt x="410" y="21327"/>
                          <a:pt x="295" y="20689"/>
                        </a:cubicBezTo>
                        <a:cubicBezTo>
                          <a:pt x="185" y="20187"/>
                          <a:pt x="110" y="19276"/>
                          <a:pt x="70" y="18228"/>
                        </a:cubicBezTo>
                        <a:cubicBezTo>
                          <a:pt x="25" y="17225"/>
                          <a:pt x="0" y="15676"/>
                          <a:pt x="0" y="13899"/>
                        </a:cubicBezTo>
                        <a:lnTo>
                          <a:pt x="0" y="3828"/>
                        </a:lnTo>
                        <a:lnTo>
                          <a:pt x="240" y="3828"/>
                        </a:lnTo>
                        <a:lnTo>
                          <a:pt x="240" y="13899"/>
                        </a:lnTo>
                        <a:cubicBezTo>
                          <a:pt x="240" y="15403"/>
                          <a:pt x="255" y="16451"/>
                          <a:pt x="280" y="17225"/>
                        </a:cubicBezTo>
                        <a:cubicBezTo>
                          <a:pt x="310" y="18000"/>
                          <a:pt x="365" y="18501"/>
                          <a:pt x="434" y="18911"/>
                        </a:cubicBezTo>
                        <a:cubicBezTo>
                          <a:pt x="504" y="19276"/>
                          <a:pt x="589" y="19549"/>
                          <a:pt x="704" y="19549"/>
                        </a:cubicBezTo>
                        <a:cubicBezTo>
                          <a:pt x="889" y="19549"/>
                          <a:pt x="999" y="19139"/>
                          <a:pt x="1084" y="18365"/>
                        </a:cubicBezTo>
                        <a:cubicBezTo>
                          <a:pt x="1154" y="17590"/>
                          <a:pt x="1199" y="16177"/>
                          <a:pt x="1199" y="13990"/>
                        </a:cubicBezTo>
                        <a:lnTo>
                          <a:pt x="1199" y="3828"/>
                        </a:lnTo>
                        <a:lnTo>
                          <a:pt x="1184" y="3828"/>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 name="Google Shape;252;p10"/>
                  <p:cNvSpPr/>
                  <p:nvPr/>
                </p:nvSpPr>
                <p:spPr>
                  <a:xfrm>
                    <a:off x="-1" y="0"/>
                    <a:ext cx="614144" cy="410347"/>
                  </a:xfrm>
                  <a:custGeom>
                    <a:avLst/>
                    <a:gdLst/>
                    <a:ahLst/>
                    <a:cxnLst/>
                    <a:rect l="l" t="t" r="r" b="b"/>
                    <a:pathLst>
                      <a:path w="21600" h="21600" extrusionOk="0">
                        <a:moveTo>
                          <a:pt x="0" y="0"/>
                        </a:moveTo>
                        <a:lnTo>
                          <a:pt x="21600" y="0"/>
                        </a:lnTo>
                        <a:lnTo>
                          <a:pt x="21600" y="21600"/>
                        </a:lnTo>
                        <a:lnTo>
                          <a:pt x="0" y="21600"/>
                        </a:lnTo>
                        <a:lnTo>
                          <a:pt x="0" y="0"/>
                        </a:lnTo>
                        <a:close/>
                        <a:moveTo>
                          <a:pt x="10486" y="3813"/>
                        </a:moveTo>
                        <a:lnTo>
                          <a:pt x="10379" y="4558"/>
                        </a:lnTo>
                        <a:lnTo>
                          <a:pt x="10802" y="4105"/>
                        </a:lnTo>
                        <a:lnTo>
                          <a:pt x="11259" y="4558"/>
                        </a:lnTo>
                        <a:lnTo>
                          <a:pt x="11100" y="3813"/>
                        </a:lnTo>
                        <a:lnTo>
                          <a:pt x="11510" y="3283"/>
                        </a:lnTo>
                        <a:lnTo>
                          <a:pt x="11012" y="3283"/>
                        </a:lnTo>
                        <a:lnTo>
                          <a:pt x="10802" y="2537"/>
                        </a:lnTo>
                        <a:lnTo>
                          <a:pt x="10644" y="3283"/>
                        </a:lnTo>
                        <a:lnTo>
                          <a:pt x="10076" y="3283"/>
                        </a:lnTo>
                        <a:lnTo>
                          <a:pt x="10486" y="3813"/>
                        </a:lnTo>
                        <a:close/>
                        <a:moveTo>
                          <a:pt x="12916" y="4719"/>
                        </a:moveTo>
                        <a:lnTo>
                          <a:pt x="12758" y="5464"/>
                        </a:lnTo>
                        <a:lnTo>
                          <a:pt x="13219" y="5011"/>
                        </a:lnTo>
                        <a:lnTo>
                          <a:pt x="13680" y="5541"/>
                        </a:lnTo>
                        <a:lnTo>
                          <a:pt x="13522" y="4719"/>
                        </a:lnTo>
                        <a:lnTo>
                          <a:pt x="13927" y="4266"/>
                        </a:lnTo>
                        <a:lnTo>
                          <a:pt x="13414" y="4189"/>
                        </a:lnTo>
                        <a:lnTo>
                          <a:pt x="13205" y="3436"/>
                        </a:lnTo>
                        <a:lnTo>
                          <a:pt x="13047" y="4189"/>
                        </a:lnTo>
                        <a:lnTo>
                          <a:pt x="12483" y="4189"/>
                        </a:lnTo>
                        <a:lnTo>
                          <a:pt x="12916" y="4719"/>
                        </a:lnTo>
                        <a:close/>
                        <a:moveTo>
                          <a:pt x="14569" y="7353"/>
                        </a:moveTo>
                        <a:lnTo>
                          <a:pt x="14416" y="8176"/>
                        </a:lnTo>
                        <a:lnTo>
                          <a:pt x="14872" y="7723"/>
                        </a:lnTo>
                        <a:lnTo>
                          <a:pt x="15333" y="8176"/>
                        </a:lnTo>
                        <a:lnTo>
                          <a:pt x="15174" y="7353"/>
                        </a:lnTo>
                        <a:lnTo>
                          <a:pt x="15608" y="6900"/>
                        </a:lnTo>
                        <a:lnTo>
                          <a:pt x="15044" y="6824"/>
                        </a:lnTo>
                        <a:lnTo>
                          <a:pt x="14886" y="6071"/>
                        </a:lnTo>
                        <a:lnTo>
                          <a:pt x="14676" y="6824"/>
                        </a:lnTo>
                        <a:lnTo>
                          <a:pt x="14164" y="6900"/>
                        </a:lnTo>
                        <a:lnTo>
                          <a:pt x="14569" y="7353"/>
                        </a:lnTo>
                        <a:close/>
                        <a:moveTo>
                          <a:pt x="15505" y="10943"/>
                        </a:moveTo>
                        <a:lnTo>
                          <a:pt x="15347" y="11772"/>
                        </a:lnTo>
                        <a:lnTo>
                          <a:pt x="15808" y="11319"/>
                        </a:lnTo>
                        <a:lnTo>
                          <a:pt x="16264" y="11772"/>
                        </a:lnTo>
                        <a:lnTo>
                          <a:pt x="16110" y="10943"/>
                        </a:lnTo>
                        <a:lnTo>
                          <a:pt x="16515" y="10497"/>
                        </a:lnTo>
                        <a:lnTo>
                          <a:pt x="15952" y="10420"/>
                        </a:lnTo>
                        <a:lnTo>
                          <a:pt x="15794" y="9674"/>
                        </a:lnTo>
                        <a:lnTo>
                          <a:pt x="15608" y="10441"/>
                        </a:lnTo>
                        <a:lnTo>
                          <a:pt x="15044" y="10518"/>
                        </a:lnTo>
                        <a:lnTo>
                          <a:pt x="15505" y="10943"/>
                        </a:lnTo>
                        <a:close/>
                        <a:moveTo>
                          <a:pt x="14676" y="14560"/>
                        </a:moveTo>
                        <a:lnTo>
                          <a:pt x="14569" y="15306"/>
                        </a:lnTo>
                        <a:lnTo>
                          <a:pt x="14993" y="14860"/>
                        </a:lnTo>
                        <a:lnTo>
                          <a:pt x="15454" y="15306"/>
                        </a:lnTo>
                        <a:lnTo>
                          <a:pt x="15296" y="14560"/>
                        </a:lnTo>
                        <a:lnTo>
                          <a:pt x="15701" y="14031"/>
                        </a:lnTo>
                        <a:lnTo>
                          <a:pt x="15188" y="14031"/>
                        </a:lnTo>
                        <a:lnTo>
                          <a:pt x="14979" y="13208"/>
                        </a:lnTo>
                        <a:lnTo>
                          <a:pt x="14821" y="14031"/>
                        </a:lnTo>
                        <a:lnTo>
                          <a:pt x="14257" y="14031"/>
                        </a:lnTo>
                        <a:lnTo>
                          <a:pt x="14676" y="14560"/>
                        </a:lnTo>
                        <a:close/>
                        <a:moveTo>
                          <a:pt x="13075" y="17118"/>
                        </a:moveTo>
                        <a:lnTo>
                          <a:pt x="12916" y="17948"/>
                        </a:lnTo>
                        <a:lnTo>
                          <a:pt x="13377" y="17495"/>
                        </a:lnTo>
                        <a:lnTo>
                          <a:pt x="13833" y="17948"/>
                        </a:lnTo>
                        <a:lnTo>
                          <a:pt x="13680" y="17118"/>
                        </a:lnTo>
                        <a:lnTo>
                          <a:pt x="14099" y="16665"/>
                        </a:lnTo>
                        <a:lnTo>
                          <a:pt x="13531" y="16589"/>
                        </a:lnTo>
                        <a:lnTo>
                          <a:pt x="13377" y="15843"/>
                        </a:lnTo>
                        <a:lnTo>
                          <a:pt x="13163" y="16589"/>
                        </a:lnTo>
                        <a:lnTo>
                          <a:pt x="12600" y="16665"/>
                        </a:lnTo>
                        <a:lnTo>
                          <a:pt x="13075" y="17118"/>
                        </a:lnTo>
                        <a:close/>
                        <a:moveTo>
                          <a:pt x="10537" y="18317"/>
                        </a:moveTo>
                        <a:lnTo>
                          <a:pt x="10379" y="19063"/>
                        </a:lnTo>
                        <a:lnTo>
                          <a:pt x="10840" y="18610"/>
                        </a:lnTo>
                        <a:lnTo>
                          <a:pt x="11301" y="19063"/>
                        </a:lnTo>
                        <a:lnTo>
                          <a:pt x="11091" y="18317"/>
                        </a:lnTo>
                        <a:lnTo>
                          <a:pt x="11547" y="17787"/>
                        </a:lnTo>
                        <a:lnTo>
                          <a:pt x="11012" y="17787"/>
                        </a:lnTo>
                        <a:lnTo>
                          <a:pt x="10854" y="16958"/>
                        </a:lnTo>
                        <a:lnTo>
                          <a:pt x="10644" y="17787"/>
                        </a:lnTo>
                        <a:lnTo>
                          <a:pt x="10076" y="17787"/>
                        </a:lnTo>
                        <a:lnTo>
                          <a:pt x="10537" y="18317"/>
                        </a:lnTo>
                        <a:close/>
                        <a:moveTo>
                          <a:pt x="7999" y="17279"/>
                        </a:moveTo>
                        <a:lnTo>
                          <a:pt x="7897" y="18024"/>
                        </a:lnTo>
                        <a:lnTo>
                          <a:pt x="8302" y="17571"/>
                        </a:lnTo>
                        <a:lnTo>
                          <a:pt x="8763" y="18024"/>
                        </a:lnTo>
                        <a:lnTo>
                          <a:pt x="8605" y="17279"/>
                        </a:lnTo>
                        <a:lnTo>
                          <a:pt x="9014" y="16742"/>
                        </a:lnTo>
                        <a:lnTo>
                          <a:pt x="8502" y="16742"/>
                        </a:lnTo>
                        <a:lnTo>
                          <a:pt x="8293" y="15919"/>
                        </a:lnTo>
                        <a:lnTo>
                          <a:pt x="8134" y="16742"/>
                        </a:lnTo>
                        <a:lnTo>
                          <a:pt x="7594" y="16742"/>
                        </a:lnTo>
                        <a:lnTo>
                          <a:pt x="7999" y="17279"/>
                        </a:lnTo>
                        <a:close/>
                        <a:moveTo>
                          <a:pt x="6398" y="14721"/>
                        </a:moveTo>
                        <a:lnTo>
                          <a:pt x="6239" y="15466"/>
                        </a:lnTo>
                        <a:lnTo>
                          <a:pt x="6649" y="15013"/>
                        </a:lnTo>
                        <a:lnTo>
                          <a:pt x="7110" y="15466"/>
                        </a:lnTo>
                        <a:lnTo>
                          <a:pt x="6952" y="14721"/>
                        </a:lnTo>
                        <a:lnTo>
                          <a:pt x="7408" y="14191"/>
                        </a:lnTo>
                        <a:lnTo>
                          <a:pt x="6845" y="14191"/>
                        </a:lnTo>
                        <a:lnTo>
                          <a:pt x="6635" y="13361"/>
                        </a:lnTo>
                        <a:lnTo>
                          <a:pt x="6477" y="14191"/>
                        </a:lnTo>
                        <a:lnTo>
                          <a:pt x="5913" y="14191"/>
                        </a:lnTo>
                        <a:lnTo>
                          <a:pt x="6398" y="14721"/>
                        </a:lnTo>
                        <a:close/>
                        <a:moveTo>
                          <a:pt x="5480" y="11020"/>
                        </a:moveTo>
                        <a:lnTo>
                          <a:pt x="5373" y="11772"/>
                        </a:lnTo>
                        <a:lnTo>
                          <a:pt x="5783" y="11319"/>
                        </a:lnTo>
                        <a:lnTo>
                          <a:pt x="6239" y="11772"/>
                        </a:lnTo>
                        <a:lnTo>
                          <a:pt x="6095" y="11020"/>
                        </a:lnTo>
                        <a:lnTo>
                          <a:pt x="6505" y="10580"/>
                        </a:lnTo>
                        <a:lnTo>
                          <a:pt x="5992" y="10497"/>
                        </a:lnTo>
                        <a:lnTo>
                          <a:pt x="5783" y="9751"/>
                        </a:lnTo>
                        <a:lnTo>
                          <a:pt x="5625" y="10497"/>
                        </a:lnTo>
                        <a:lnTo>
                          <a:pt x="5057" y="10580"/>
                        </a:lnTo>
                        <a:lnTo>
                          <a:pt x="5480" y="11020"/>
                        </a:lnTo>
                        <a:close/>
                        <a:moveTo>
                          <a:pt x="6360" y="7493"/>
                        </a:moveTo>
                        <a:lnTo>
                          <a:pt x="6202" y="8315"/>
                        </a:lnTo>
                        <a:lnTo>
                          <a:pt x="6663" y="7862"/>
                        </a:lnTo>
                        <a:lnTo>
                          <a:pt x="7119" y="8315"/>
                        </a:lnTo>
                        <a:lnTo>
                          <a:pt x="6975" y="7493"/>
                        </a:lnTo>
                        <a:lnTo>
                          <a:pt x="7385" y="7040"/>
                        </a:lnTo>
                        <a:lnTo>
                          <a:pt x="6817" y="6956"/>
                        </a:lnTo>
                        <a:lnTo>
                          <a:pt x="6663" y="6210"/>
                        </a:lnTo>
                        <a:lnTo>
                          <a:pt x="6449" y="6956"/>
                        </a:lnTo>
                        <a:lnTo>
                          <a:pt x="5937" y="7040"/>
                        </a:lnTo>
                        <a:lnTo>
                          <a:pt x="6360" y="7493"/>
                        </a:lnTo>
                        <a:close/>
                        <a:moveTo>
                          <a:pt x="7804" y="5625"/>
                        </a:moveTo>
                        <a:lnTo>
                          <a:pt x="8265" y="5172"/>
                        </a:lnTo>
                        <a:lnTo>
                          <a:pt x="8735" y="5625"/>
                        </a:lnTo>
                        <a:lnTo>
                          <a:pt x="8581" y="4795"/>
                        </a:lnTo>
                        <a:lnTo>
                          <a:pt x="9000" y="4342"/>
                        </a:lnTo>
                        <a:lnTo>
                          <a:pt x="8488" y="4266"/>
                        </a:lnTo>
                        <a:lnTo>
                          <a:pt x="8279" y="3520"/>
                        </a:lnTo>
                        <a:lnTo>
                          <a:pt x="8069" y="4266"/>
                        </a:lnTo>
                        <a:lnTo>
                          <a:pt x="7552" y="4342"/>
                        </a:lnTo>
                        <a:lnTo>
                          <a:pt x="7962" y="4795"/>
                        </a:lnTo>
                        <a:lnTo>
                          <a:pt x="7804" y="562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 name="Google Shape;253;p10"/>
                  <p:cNvSpPr/>
                  <p:nvPr/>
                </p:nvSpPr>
                <p:spPr>
                  <a:xfrm>
                    <a:off x="666841" y="226562"/>
                    <a:ext cx="31969" cy="51841"/>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 name="Google Shape;254;p10"/>
                  <p:cNvSpPr/>
                  <p:nvPr/>
                </p:nvSpPr>
                <p:spPr>
                  <a:xfrm>
                    <a:off x="704212"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 name="Google Shape;255;p10"/>
                  <p:cNvSpPr/>
                  <p:nvPr/>
                </p:nvSpPr>
                <p:spPr>
                  <a:xfrm>
                    <a:off x="743919" y="241744"/>
                    <a:ext cx="30835" cy="36667"/>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 name="Google Shape;256;p10"/>
                  <p:cNvSpPr/>
                  <p:nvPr/>
                </p:nvSpPr>
                <p:spPr>
                  <a:xfrm>
                    <a:off x="783626" y="225978"/>
                    <a:ext cx="30241" cy="53029"/>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 name="Google Shape;257;p10"/>
                  <p:cNvSpPr/>
                  <p:nvPr/>
                </p:nvSpPr>
                <p:spPr>
                  <a:xfrm>
                    <a:off x="822749" y="242328"/>
                    <a:ext cx="31969" cy="37261"/>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 name="Google Shape;258;p10"/>
                  <p:cNvSpPr/>
                  <p:nvPr/>
                </p:nvSpPr>
                <p:spPr>
                  <a:xfrm>
                    <a:off x="861288" y="241744"/>
                    <a:ext cx="30835" cy="36667"/>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 name="Google Shape;259;p10"/>
                  <p:cNvSpPr/>
                  <p:nvPr/>
                </p:nvSpPr>
                <p:spPr>
                  <a:xfrm>
                    <a:off x="915593" y="226562"/>
                    <a:ext cx="33157" cy="52435"/>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 name="Google Shape;260;p10"/>
                  <p:cNvSpPr/>
                  <p:nvPr/>
                </p:nvSpPr>
                <p:spPr>
                  <a:xfrm>
                    <a:off x="955884" y="242912"/>
                    <a:ext cx="29647" cy="36667"/>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 name="Google Shape;261;p10"/>
                  <p:cNvSpPr/>
                  <p:nvPr/>
                </p:nvSpPr>
                <p:spPr>
                  <a:xfrm>
                    <a:off x="996174" y="241744"/>
                    <a:ext cx="25003" cy="36667"/>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 name="Google Shape;262;p10"/>
                  <p:cNvSpPr/>
                  <p:nvPr/>
                </p:nvSpPr>
                <p:spPr>
                  <a:xfrm>
                    <a:off x="1025371" y="242328"/>
                    <a:ext cx="31969" cy="37261"/>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 name="Google Shape;263;p10"/>
                  <p:cNvSpPr/>
                  <p:nvPr/>
                </p:nvSpPr>
                <p:spPr>
                  <a:xfrm>
                    <a:off x="1065661" y="241744"/>
                    <a:ext cx="30835" cy="53029"/>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 name="Google Shape;264;p10"/>
                  <p:cNvSpPr/>
                  <p:nvPr/>
                </p:nvSpPr>
                <p:spPr>
                  <a:xfrm>
                    <a:off x="1104784" y="241744"/>
                    <a:ext cx="31429" cy="37261"/>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 name="Google Shape;265;p10"/>
                  <p:cNvSpPr/>
                  <p:nvPr/>
                </p:nvSpPr>
                <p:spPr>
                  <a:xfrm>
                    <a:off x="1144491" y="242912"/>
                    <a:ext cx="29647" cy="36667"/>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 name="Google Shape;266;p10"/>
                  <p:cNvSpPr/>
                  <p:nvPr/>
                </p:nvSpPr>
                <p:spPr>
                  <a:xfrm>
                    <a:off x="1182446" y="241744"/>
                    <a:ext cx="30835" cy="36667"/>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 name="Google Shape;267;p10"/>
                  <p:cNvSpPr/>
                  <p:nvPr/>
                </p:nvSpPr>
                <p:spPr>
                  <a:xfrm>
                    <a:off x="1236167" y="226562"/>
                    <a:ext cx="33157" cy="52435"/>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 name="Google Shape;268;p10"/>
                  <p:cNvSpPr/>
                  <p:nvPr/>
                </p:nvSpPr>
                <p:spPr>
                  <a:xfrm>
                    <a:off x="1274706" y="241744"/>
                    <a:ext cx="30835" cy="36667"/>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 name="Google Shape;269;p10"/>
                  <p:cNvSpPr/>
                  <p:nvPr/>
                </p:nvSpPr>
                <p:spPr>
                  <a:xfrm>
                    <a:off x="1308574" y="234153"/>
                    <a:ext cx="25543" cy="45415"/>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 name="Google Shape;270;p10"/>
                  <p:cNvSpPr/>
                  <p:nvPr/>
                </p:nvSpPr>
                <p:spPr>
                  <a:xfrm>
                    <a:off x="1339522" y="241744"/>
                    <a:ext cx="25003" cy="36667"/>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1" name="Google Shape;271;p10"/>
                  <p:cNvSpPr/>
                  <p:nvPr/>
                </p:nvSpPr>
                <p:spPr>
                  <a:xfrm>
                    <a:off x="1369886"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 name="Google Shape;272;p10"/>
                  <p:cNvSpPr/>
                  <p:nvPr/>
                </p:nvSpPr>
                <p:spPr>
                  <a:xfrm>
                    <a:off x="1404338" y="234153"/>
                    <a:ext cx="25543" cy="45415"/>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 name="Google Shape;273;p10"/>
                  <p:cNvSpPr/>
                  <p:nvPr/>
                </p:nvSpPr>
                <p:spPr>
                  <a:xfrm>
                    <a:off x="1434702" y="242912"/>
                    <a:ext cx="29647" cy="36667"/>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 name="Google Shape;274;p10"/>
                  <p:cNvSpPr/>
                  <p:nvPr/>
                </p:nvSpPr>
                <p:spPr>
                  <a:xfrm>
                    <a:off x="1474992" y="241744"/>
                    <a:ext cx="25003" cy="36667"/>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 name="Google Shape;275;p10"/>
                  <p:cNvSpPr/>
                  <p:nvPr/>
                </p:nvSpPr>
                <p:spPr>
                  <a:xfrm>
                    <a:off x="1503605" y="242328"/>
                    <a:ext cx="30835" cy="36667"/>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 name="Google Shape;276;p10"/>
                  <p:cNvSpPr/>
                  <p:nvPr/>
                </p:nvSpPr>
                <p:spPr>
                  <a:xfrm>
                    <a:off x="1541278" y="226562"/>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 name="Google Shape;277;p10"/>
                  <p:cNvSpPr/>
                  <p:nvPr/>
                </p:nvSpPr>
                <p:spPr>
                  <a:xfrm>
                    <a:off x="1557910" y="241744"/>
                    <a:ext cx="30835" cy="36667"/>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 name="Google Shape;278;p10"/>
                  <p:cNvSpPr/>
                  <p:nvPr/>
                </p:nvSpPr>
                <p:spPr>
                  <a:xfrm>
                    <a:off x="665673"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 name="Google Shape;279;p10"/>
                  <p:cNvSpPr/>
                  <p:nvPr/>
                </p:nvSpPr>
                <p:spPr>
                  <a:xfrm>
                    <a:off x="721730" y="313567"/>
                    <a:ext cx="30835" cy="53029"/>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 name="Google Shape;280;p10"/>
                  <p:cNvSpPr/>
                  <p:nvPr/>
                </p:nvSpPr>
                <p:spPr>
                  <a:xfrm>
                    <a:off x="762021" y="329333"/>
                    <a:ext cx="31969" cy="37261"/>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 name="Google Shape;281;p10"/>
                  <p:cNvSpPr/>
                  <p:nvPr/>
                </p:nvSpPr>
                <p:spPr>
                  <a:xfrm>
                    <a:off x="815745" y="314735"/>
                    <a:ext cx="12701" cy="519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 name="Google Shape;282;p10"/>
                  <p:cNvSpPr/>
                  <p:nvPr/>
                </p:nvSpPr>
                <p:spPr>
                  <a:xfrm>
                    <a:off x="834427" y="329333"/>
                    <a:ext cx="30835" cy="36667"/>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 name="Google Shape;283;p10"/>
                  <p:cNvSpPr/>
                  <p:nvPr/>
                </p:nvSpPr>
                <p:spPr>
                  <a:xfrm>
                    <a:off x="870047" y="330501"/>
                    <a:ext cx="31375" cy="36073"/>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 name="Google Shape;284;p10"/>
                  <p:cNvSpPr/>
                  <p:nvPr/>
                </p:nvSpPr>
                <p:spPr>
                  <a:xfrm>
                    <a:off x="905082"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 name="Google Shape;285;p10"/>
                  <p:cNvSpPr/>
                  <p:nvPr/>
                </p:nvSpPr>
                <p:spPr>
                  <a:xfrm>
                    <a:off x="943621" y="329333"/>
                    <a:ext cx="30835" cy="37261"/>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 name="Google Shape;286;p10"/>
                  <p:cNvSpPr/>
                  <p:nvPr/>
                </p:nvSpPr>
                <p:spPr>
                  <a:xfrm>
                    <a:off x="976905" y="321158"/>
                    <a:ext cx="25543" cy="45415"/>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7" name="Google Shape;287;p10"/>
                  <p:cNvSpPr/>
                  <p:nvPr/>
                </p:nvSpPr>
                <p:spPr>
                  <a:xfrm>
                    <a:off x="1003484" y="314735"/>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8" name="Google Shape;288;p10"/>
                  <p:cNvSpPr/>
                  <p:nvPr/>
                </p:nvSpPr>
                <p:spPr>
                  <a:xfrm>
                    <a:off x="1021283" y="329333"/>
                    <a:ext cx="54163" cy="36667"/>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9" name="Google Shape;289;p10"/>
                  <p:cNvSpPr/>
                  <p:nvPr/>
                </p:nvSpPr>
                <p:spPr>
                  <a:xfrm>
                    <a:off x="1085515" y="329333"/>
                    <a:ext cx="31375"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90" name="Google Shape;290;p10"/>
                  <p:cNvSpPr/>
                  <p:nvPr/>
                </p:nvSpPr>
                <p:spPr>
                  <a:xfrm>
                    <a:off x="1125222" y="329333"/>
                    <a:ext cx="30835" cy="36667"/>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91" name="Google Shape;291;p10"/>
                  <p:cNvSpPr/>
                  <p:nvPr/>
                </p:nvSpPr>
                <p:spPr>
                  <a:xfrm>
                    <a:off x="1160257" y="321158"/>
                    <a:ext cx="25543" cy="45415"/>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92" name="Google Shape;292;p10"/>
                  <p:cNvSpPr/>
                  <p:nvPr/>
                </p:nvSpPr>
                <p:spPr>
                  <a:xfrm>
                    <a:off x="1189453" y="329333"/>
                    <a:ext cx="31969" cy="37261"/>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grpSp>
        <p:sp>
          <p:nvSpPr>
            <p:cNvPr id="293" name="Google Shape;293;p10"/>
            <p:cNvSpPr/>
            <p:nvPr/>
          </p:nvSpPr>
          <p:spPr>
            <a:xfrm>
              <a:off x="3040561" y="257947"/>
              <a:ext cx="125443" cy="15865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pic>
        <p:nvPicPr>
          <p:cNvPr id="294" name="Google Shape;294;p10" descr="Image"/>
          <p:cNvPicPr preferRelativeResize="0"/>
          <p:nvPr/>
        </p:nvPicPr>
        <p:blipFill rotWithShape="1">
          <a:blip r:embed="rId3">
            <a:alphaModFix/>
          </a:blip>
          <a:srcRect/>
          <a:stretch/>
        </p:blipFill>
        <p:spPr>
          <a:xfrm>
            <a:off x="790316" y="470294"/>
            <a:ext cx="1776426" cy="772063"/>
          </a:xfrm>
          <a:prstGeom prst="rect">
            <a:avLst/>
          </a:prstGeom>
          <a:noFill/>
          <a:ln>
            <a:noFill/>
          </a:ln>
        </p:spPr>
      </p:pic>
      <p:sp>
        <p:nvSpPr>
          <p:cNvPr id="295" name="Google Shape;295;p10"/>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TEM 7">
  <p:cSld name="ITEM 7">
    <p:spTree>
      <p:nvGrpSpPr>
        <p:cNvPr id="1" name="Shape 1659"/>
        <p:cNvGrpSpPr/>
        <p:nvPr/>
      </p:nvGrpSpPr>
      <p:grpSpPr>
        <a:xfrm>
          <a:off x="0" y="0"/>
          <a:ext cx="0" cy="0"/>
          <a:chOff x="0" y="0"/>
          <a:chExt cx="0" cy="0"/>
        </a:xfrm>
      </p:grpSpPr>
      <p:sp>
        <p:nvSpPr>
          <p:cNvPr id="1660" name="Google Shape;1660;p21"/>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61" name="Google Shape;1661;p21"/>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1662" name="Google Shape;1662;p21"/>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1663" name="Google Shape;1663;p21"/>
          <p:cNvGrpSpPr/>
          <p:nvPr/>
        </p:nvGrpSpPr>
        <p:grpSpPr>
          <a:xfrm>
            <a:off x="615839" y="12773960"/>
            <a:ext cx="3173061" cy="455155"/>
            <a:chOff x="-1" y="-1"/>
            <a:chExt cx="3173059" cy="455154"/>
          </a:xfrm>
        </p:grpSpPr>
        <p:sp>
          <p:nvSpPr>
            <p:cNvPr id="1664" name="Google Shape;1664;p21"/>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65" name="Google Shape;1665;p21"/>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66" name="Google Shape;1666;p21"/>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67" name="Google Shape;1667;p21"/>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68" name="Google Shape;1668;p21"/>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69" name="Google Shape;1669;p21"/>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0" name="Google Shape;1670;p21"/>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1" name="Google Shape;1671;p21"/>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2" name="Google Shape;1672;p21"/>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3" name="Google Shape;1673;p21"/>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4" name="Google Shape;1674;p21"/>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5" name="Google Shape;1675;p21"/>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6" name="Google Shape;1676;p21"/>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7" name="Google Shape;1677;p21"/>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8" name="Google Shape;1678;p21"/>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79" name="Google Shape;1679;p21"/>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0" name="Google Shape;1680;p21"/>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1" name="Google Shape;1681;p21"/>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2" name="Google Shape;1682;p21"/>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3" name="Google Shape;1683;p21"/>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1684" name="Google Shape;1684;p21"/>
          <p:cNvSpPr/>
          <p:nvPr/>
        </p:nvSpPr>
        <p:spPr>
          <a:xfrm rot="5400000">
            <a:off x="4292196" y="6644302"/>
            <a:ext cx="989497" cy="427411"/>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685" name="Google Shape;1685;p21"/>
          <p:cNvGrpSpPr/>
          <p:nvPr/>
        </p:nvGrpSpPr>
        <p:grpSpPr>
          <a:xfrm>
            <a:off x="17743449" y="12659365"/>
            <a:ext cx="6002590" cy="549845"/>
            <a:chOff x="-1" y="0"/>
            <a:chExt cx="6002589" cy="549843"/>
          </a:xfrm>
        </p:grpSpPr>
        <p:sp>
          <p:nvSpPr>
            <p:cNvPr id="1686" name="Google Shape;1686;p21"/>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7" name="Google Shape;1687;p21"/>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8" name="Google Shape;1688;p21"/>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89" name="Google Shape;1689;p21"/>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0" name="Google Shape;1690;p21"/>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1" name="Google Shape;1691;p21"/>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2" name="Google Shape;1692;p21"/>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3" name="Google Shape;1693;p21"/>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4" name="Google Shape;1694;p21"/>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5" name="Google Shape;1695;p21"/>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6" name="Google Shape;1696;p21"/>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7" name="Google Shape;1697;p21"/>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8" name="Google Shape;1698;p21"/>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99" name="Google Shape;1699;p21"/>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0" name="Google Shape;1700;p21"/>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1" name="Google Shape;1701;p21"/>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2" name="Google Shape;1702;p21"/>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3" name="Google Shape;1703;p21"/>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4" name="Google Shape;1704;p21"/>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5" name="Google Shape;1705;p21"/>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6" name="Google Shape;1706;p21"/>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7" name="Google Shape;1707;p21"/>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8" name="Google Shape;1708;p21"/>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09" name="Google Shape;1709;p21"/>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0" name="Google Shape;1710;p21"/>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1" name="Google Shape;1711;p21"/>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2" name="Google Shape;1712;p21"/>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3" name="Google Shape;1713;p21"/>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4" name="Google Shape;1714;p21"/>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5" name="Google Shape;1715;p21"/>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6" name="Google Shape;1716;p21"/>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7" name="Google Shape;1717;p21"/>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8" name="Google Shape;1718;p21"/>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19" name="Google Shape;1719;p21"/>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0" name="Google Shape;1720;p21"/>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1" name="Google Shape;1721;p21"/>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2" name="Google Shape;1722;p21"/>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3" name="Google Shape;1723;p21"/>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4" name="Google Shape;1724;p21"/>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5" name="Google Shape;1725;p21"/>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6" name="Google Shape;1726;p21"/>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7" name="Google Shape;1727;p21"/>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8" name="Google Shape;1728;p21"/>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29" name="Google Shape;1729;p21"/>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0" name="Google Shape;1730;p21"/>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1" name="Google Shape;1731;p21"/>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2" name="Google Shape;1732;p21"/>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3" name="Google Shape;1733;p21"/>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4" name="Google Shape;1734;p21"/>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5" name="Google Shape;1735;p21"/>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6" name="Google Shape;1736;p21"/>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7" name="Google Shape;1737;p21"/>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8" name="Google Shape;1738;p21"/>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39" name="Google Shape;1739;p21"/>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0" name="Google Shape;1740;p21"/>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1" name="Google Shape;1741;p21"/>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2" name="Google Shape;1742;p21"/>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3" name="Google Shape;1743;p21"/>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4" name="Google Shape;1744;p21"/>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5" name="Google Shape;1745;p21"/>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6" name="Google Shape;1746;p21"/>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7" name="Google Shape;1747;p21"/>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8" name="Google Shape;1748;p21"/>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49" name="Google Shape;1749;p21"/>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750" name="Google Shape;1750;p21"/>
            <p:cNvGrpSpPr/>
            <p:nvPr/>
          </p:nvGrpSpPr>
          <p:grpSpPr>
            <a:xfrm>
              <a:off x="4411357" y="136664"/>
              <a:ext cx="1591231" cy="411017"/>
              <a:chOff x="0" y="-1"/>
              <a:chExt cx="1591229" cy="411016"/>
            </a:xfrm>
          </p:grpSpPr>
          <p:sp>
            <p:nvSpPr>
              <p:cNvPr id="1751" name="Google Shape;1751;p21"/>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2" name="Google Shape;1752;p21"/>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3" name="Google Shape;1753;p21"/>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4" name="Google Shape;1754;p21"/>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5" name="Google Shape;1755;p21"/>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6" name="Google Shape;1756;p21"/>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7" name="Google Shape;1757;p21"/>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8" name="Google Shape;1758;p21"/>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59" name="Google Shape;1759;p21"/>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0" name="Google Shape;1760;p21"/>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1" name="Google Shape;1761;p21"/>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2" name="Google Shape;1762;p21"/>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3" name="Google Shape;1763;p21"/>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4" name="Google Shape;1764;p21"/>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5" name="Google Shape;1765;p21"/>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6" name="Google Shape;1766;p21"/>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7" name="Google Shape;1767;p21"/>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8" name="Google Shape;1768;p21"/>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69" name="Google Shape;1769;p21"/>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0" name="Google Shape;1770;p21"/>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1" name="Google Shape;1771;p21"/>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2" name="Google Shape;1772;p21"/>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3" name="Google Shape;1773;p21"/>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4" name="Google Shape;1774;p21"/>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5" name="Google Shape;1775;p21"/>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6" name="Google Shape;1776;p21"/>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7" name="Google Shape;1777;p21"/>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8" name="Google Shape;1778;p21"/>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79" name="Google Shape;1779;p21"/>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0" name="Google Shape;1780;p21"/>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1" name="Google Shape;1781;p21"/>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2" name="Google Shape;1782;p21"/>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3" name="Google Shape;1783;p21"/>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4" name="Google Shape;1784;p21"/>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5" name="Google Shape;1785;p21"/>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6" name="Google Shape;1786;p21"/>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7" name="Google Shape;1787;p21"/>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8" name="Google Shape;1788;p21"/>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89" name="Google Shape;1789;p21"/>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0" name="Google Shape;1790;p21"/>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1" name="Google Shape;1791;p21"/>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2" name="Google Shape;1792;p21"/>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3" name="Google Shape;1793;p21"/>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4" name="Google Shape;1794;p21"/>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5" name="Google Shape;1795;p21"/>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6" name="Google Shape;1796;p21"/>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7" name="Google Shape;1797;p21"/>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8" name="Google Shape;1798;p21"/>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99" name="Google Shape;1799;p21"/>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0" name="Google Shape;1800;p21"/>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1" name="Google Shape;1801;p21"/>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2" name="Google Shape;1802;p21"/>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3" name="Google Shape;1803;p21"/>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4" name="Google Shape;1804;p21"/>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5" name="Google Shape;1805;p21"/>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6" name="Google Shape;1806;p21"/>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7" name="Google Shape;1807;p21"/>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8" name="Google Shape;1808;p21"/>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09" name="Google Shape;1809;p21"/>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10" name="Google Shape;1810;p21"/>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11" name="Google Shape;1811;p21"/>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12" name="Google Shape;1812;p21"/>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13" name="Google Shape;1813;p21"/>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814" name="Google Shape;1814;p21"/>
          <p:cNvSpPr txBox="1"/>
          <p:nvPr/>
        </p:nvSpPr>
        <p:spPr>
          <a:xfrm>
            <a:off x="613880"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Apresentação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sintética das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atividades realizadas pelos parceiros do consórcio desde a última reunião.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sp>
        <p:nvSpPr>
          <p:cNvPr id="1815" name="Google Shape;1815;p21"/>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ITEM 6">
  <p:cSld name="ITEM 6">
    <p:spTree>
      <p:nvGrpSpPr>
        <p:cNvPr id="1" name="Shape 1816"/>
        <p:cNvGrpSpPr/>
        <p:nvPr/>
      </p:nvGrpSpPr>
      <p:grpSpPr>
        <a:xfrm>
          <a:off x="0" y="0"/>
          <a:ext cx="0" cy="0"/>
          <a:chOff x="0" y="0"/>
          <a:chExt cx="0" cy="0"/>
        </a:xfrm>
      </p:grpSpPr>
      <p:sp>
        <p:nvSpPr>
          <p:cNvPr id="1817" name="Google Shape;1817;p22"/>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18" name="Google Shape;1818;p22"/>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1819" name="Google Shape;1819;p22"/>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1820" name="Google Shape;1820;p22"/>
          <p:cNvGrpSpPr/>
          <p:nvPr/>
        </p:nvGrpSpPr>
        <p:grpSpPr>
          <a:xfrm>
            <a:off x="615839" y="12773960"/>
            <a:ext cx="3173061" cy="455155"/>
            <a:chOff x="-1" y="-1"/>
            <a:chExt cx="3173059" cy="455154"/>
          </a:xfrm>
        </p:grpSpPr>
        <p:sp>
          <p:nvSpPr>
            <p:cNvPr id="1821" name="Google Shape;1821;p22"/>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2" name="Google Shape;1822;p22"/>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3" name="Google Shape;1823;p22"/>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4" name="Google Shape;1824;p22"/>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5" name="Google Shape;1825;p22"/>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6" name="Google Shape;1826;p22"/>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7" name="Google Shape;1827;p22"/>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8" name="Google Shape;1828;p22"/>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29" name="Google Shape;1829;p22"/>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0" name="Google Shape;1830;p22"/>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1" name="Google Shape;1831;p22"/>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2" name="Google Shape;1832;p22"/>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3" name="Google Shape;1833;p22"/>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4" name="Google Shape;1834;p22"/>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5" name="Google Shape;1835;p22"/>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6" name="Google Shape;1836;p22"/>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7" name="Google Shape;1837;p22"/>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8" name="Google Shape;1838;p22"/>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39" name="Google Shape;1839;p22"/>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0" name="Google Shape;1840;p22"/>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1841" name="Google Shape;1841;p22"/>
          <p:cNvSpPr/>
          <p:nvPr/>
        </p:nvSpPr>
        <p:spPr>
          <a:xfrm rot="5400000">
            <a:off x="4292196" y="8036901"/>
            <a:ext cx="989497" cy="427411"/>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842" name="Google Shape;1842;p22"/>
          <p:cNvGrpSpPr/>
          <p:nvPr/>
        </p:nvGrpSpPr>
        <p:grpSpPr>
          <a:xfrm>
            <a:off x="17743449" y="12659365"/>
            <a:ext cx="6002590" cy="549845"/>
            <a:chOff x="-1" y="0"/>
            <a:chExt cx="6002589" cy="549843"/>
          </a:xfrm>
        </p:grpSpPr>
        <p:sp>
          <p:nvSpPr>
            <p:cNvPr id="1843" name="Google Shape;1843;p22"/>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4" name="Google Shape;1844;p22"/>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5" name="Google Shape;1845;p22"/>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6" name="Google Shape;1846;p22"/>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7" name="Google Shape;1847;p22"/>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8" name="Google Shape;1848;p22"/>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49" name="Google Shape;1849;p22"/>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0" name="Google Shape;1850;p22"/>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1" name="Google Shape;1851;p22"/>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2" name="Google Shape;1852;p22"/>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3" name="Google Shape;1853;p22"/>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4" name="Google Shape;1854;p22"/>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5" name="Google Shape;1855;p22"/>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6" name="Google Shape;1856;p22"/>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7" name="Google Shape;1857;p22"/>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8" name="Google Shape;1858;p22"/>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59" name="Google Shape;1859;p22"/>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0" name="Google Shape;1860;p22"/>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1" name="Google Shape;1861;p22"/>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2" name="Google Shape;1862;p22"/>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3" name="Google Shape;1863;p22"/>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4" name="Google Shape;1864;p22"/>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5" name="Google Shape;1865;p22"/>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6" name="Google Shape;1866;p22"/>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7" name="Google Shape;1867;p22"/>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8" name="Google Shape;1868;p22"/>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69" name="Google Shape;1869;p22"/>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0" name="Google Shape;1870;p22"/>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1" name="Google Shape;1871;p22"/>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2" name="Google Shape;1872;p22"/>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3" name="Google Shape;1873;p22"/>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4" name="Google Shape;1874;p22"/>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5" name="Google Shape;1875;p22"/>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6" name="Google Shape;1876;p22"/>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7" name="Google Shape;1877;p22"/>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8" name="Google Shape;1878;p22"/>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79" name="Google Shape;1879;p22"/>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0" name="Google Shape;1880;p22"/>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1" name="Google Shape;1881;p22"/>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2" name="Google Shape;1882;p22"/>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3" name="Google Shape;1883;p22"/>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4" name="Google Shape;1884;p22"/>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5" name="Google Shape;1885;p22"/>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6" name="Google Shape;1886;p22"/>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7" name="Google Shape;1887;p22"/>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8" name="Google Shape;1888;p22"/>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89" name="Google Shape;1889;p22"/>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0" name="Google Shape;1890;p22"/>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1" name="Google Shape;1891;p22"/>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2" name="Google Shape;1892;p22"/>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3" name="Google Shape;1893;p22"/>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4" name="Google Shape;1894;p22"/>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5" name="Google Shape;1895;p22"/>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6" name="Google Shape;1896;p22"/>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7" name="Google Shape;1897;p22"/>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8" name="Google Shape;1898;p22"/>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99" name="Google Shape;1899;p22"/>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0" name="Google Shape;1900;p22"/>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1" name="Google Shape;1901;p22"/>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2" name="Google Shape;1902;p22"/>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3" name="Google Shape;1903;p22"/>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4" name="Google Shape;1904;p22"/>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5" name="Google Shape;1905;p22"/>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6" name="Google Shape;1906;p22"/>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907" name="Google Shape;1907;p22"/>
            <p:cNvGrpSpPr/>
            <p:nvPr/>
          </p:nvGrpSpPr>
          <p:grpSpPr>
            <a:xfrm>
              <a:off x="4411357" y="136664"/>
              <a:ext cx="1591231" cy="411017"/>
              <a:chOff x="0" y="-1"/>
              <a:chExt cx="1591229" cy="411016"/>
            </a:xfrm>
          </p:grpSpPr>
          <p:sp>
            <p:nvSpPr>
              <p:cNvPr id="1908" name="Google Shape;1908;p22"/>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09" name="Google Shape;1909;p22"/>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0" name="Google Shape;1910;p22"/>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1" name="Google Shape;1911;p22"/>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2" name="Google Shape;1912;p22"/>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3" name="Google Shape;1913;p22"/>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4" name="Google Shape;1914;p22"/>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5" name="Google Shape;1915;p22"/>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6" name="Google Shape;1916;p22"/>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7" name="Google Shape;1917;p22"/>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8" name="Google Shape;1918;p22"/>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19" name="Google Shape;1919;p22"/>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0" name="Google Shape;1920;p22"/>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1" name="Google Shape;1921;p22"/>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2" name="Google Shape;1922;p22"/>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3" name="Google Shape;1923;p22"/>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4" name="Google Shape;1924;p22"/>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5" name="Google Shape;1925;p22"/>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6" name="Google Shape;1926;p22"/>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7" name="Google Shape;1927;p22"/>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8" name="Google Shape;1928;p22"/>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29" name="Google Shape;1929;p22"/>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0" name="Google Shape;1930;p22"/>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1" name="Google Shape;1931;p22"/>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2" name="Google Shape;1932;p22"/>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3" name="Google Shape;1933;p22"/>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4" name="Google Shape;1934;p22"/>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5" name="Google Shape;1935;p22"/>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6" name="Google Shape;1936;p22"/>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7" name="Google Shape;1937;p22"/>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8" name="Google Shape;1938;p22"/>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39" name="Google Shape;1939;p22"/>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0" name="Google Shape;1940;p22"/>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1" name="Google Shape;1941;p22"/>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2" name="Google Shape;1942;p22"/>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3" name="Google Shape;1943;p22"/>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4" name="Google Shape;1944;p22"/>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5" name="Google Shape;1945;p22"/>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6" name="Google Shape;1946;p22"/>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7" name="Google Shape;1947;p22"/>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8" name="Google Shape;1948;p22"/>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49" name="Google Shape;1949;p22"/>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0" name="Google Shape;1950;p22"/>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1" name="Google Shape;1951;p22"/>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2" name="Google Shape;1952;p22"/>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3" name="Google Shape;1953;p22"/>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4" name="Google Shape;1954;p22"/>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5" name="Google Shape;1955;p22"/>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6" name="Google Shape;1956;p22"/>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7" name="Google Shape;1957;p22"/>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8" name="Google Shape;1958;p22"/>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9" name="Google Shape;1959;p22"/>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0" name="Google Shape;1960;p22"/>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1" name="Google Shape;1961;p22"/>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2" name="Google Shape;1962;p22"/>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3" name="Google Shape;1963;p22"/>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4" name="Google Shape;1964;p22"/>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5" name="Google Shape;1965;p22"/>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6" name="Google Shape;1966;p22"/>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7" name="Google Shape;1967;p22"/>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8" name="Google Shape;1968;p22"/>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9" name="Google Shape;1969;p22"/>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70" name="Google Shape;1970;p22"/>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971" name="Google Shape;1971;p22"/>
          <p:cNvSpPr txBox="1"/>
          <p:nvPr/>
        </p:nvSpPr>
        <p:spPr>
          <a:xfrm>
            <a:off x="613874" y="2448624"/>
            <a:ext cx="3375000"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Investigação,formação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sp>
        <p:nvSpPr>
          <p:cNvPr id="1972" name="Google Shape;1972;p22"/>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TEM 8">
  <p:cSld name="ITEM 8">
    <p:spTree>
      <p:nvGrpSpPr>
        <p:cNvPr id="1" name="Shape 1973"/>
        <p:cNvGrpSpPr/>
        <p:nvPr/>
      </p:nvGrpSpPr>
      <p:grpSpPr>
        <a:xfrm>
          <a:off x="0" y="0"/>
          <a:ext cx="0" cy="0"/>
          <a:chOff x="0" y="0"/>
          <a:chExt cx="0" cy="0"/>
        </a:xfrm>
      </p:grpSpPr>
      <p:sp>
        <p:nvSpPr>
          <p:cNvPr id="1974" name="Google Shape;1974;p23"/>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75" name="Google Shape;1975;p23"/>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1976" name="Google Shape;1976;p23"/>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1977" name="Google Shape;1977;p23"/>
          <p:cNvGrpSpPr/>
          <p:nvPr/>
        </p:nvGrpSpPr>
        <p:grpSpPr>
          <a:xfrm>
            <a:off x="615839" y="12773960"/>
            <a:ext cx="3173061" cy="455155"/>
            <a:chOff x="-1" y="-1"/>
            <a:chExt cx="3173059" cy="455154"/>
          </a:xfrm>
        </p:grpSpPr>
        <p:sp>
          <p:nvSpPr>
            <p:cNvPr id="1978" name="Google Shape;1978;p23"/>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79" name="Google Shape;1979;p23"/>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0" name="Google Shape;1980;p23"/>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1" name="Google Shape;1981;p23"/>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2" name="Google Shape;1982;p23"/>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3" name="Google Shape;1983;p23"/>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4" name="Google Shape;1984;p23"/>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5" name="Google Shape;1985;p23"/>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6" name="Google Shape;1986;p23"/>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7" name="Google Shape;1987;p23"/>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8" name="Google Shape;1988;p23"/>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9" name="Google Shape;1989;p23"/>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0" name="Google Shape;1990;p23"/>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1" name="Google Shape;1991;p23"/>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2" name="Google Shape;1992;p23"/>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3" name="Google Shape;1993;p23"/>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4" name="Google Shape;1994;p23"/>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5" name="Google Shape;1995;p23"/>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6" name="Google Shape;1996;p23"/>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7" name="Google Shape;1997;p23"/>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1998" name="Google Shape;1998;p23"/>
          <p:cNvSpPr/>
          <p:nvPr/>
        </p:nvSpPr>
        <p:spPr>
          <a:xfrm rot="5400000">
            <a:off x="4292196" y="9137633"/>
            <a:ext cx="989497" cy="427411"/>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999" name="Google Shape;1999;p23"/>
          <p:cNvGrpSpPr/>
          <p:nvPr/>
        </p:nvGrpSpPr>
        <p:grpSpPr>
          <a:xfrm>
            <a:off x="17743449" y="12659365"/>
            <a:ext cx="6002590" cy="549845"/>
            <a:chOff x="-1" y="0"/>
            <a:chExt cx="6002589" cy="549843"/>
          </a:xfrm>
        </p:grpSpPr>
        <p:sp>
          <p:nvSpPr>
            <p:cNvPr id="2000" name="Google Shape;2000;p23"/>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1" name="Google Shape;2001;p23"/>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2" name="Google Shape;2002;p23"/>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3" name="Google Shape;2003;p23"/>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4" name="Google Shape;2004;p23"/>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5" name="Google Shape;2005;p23"/>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6" name="Google Shape;2006;p23"/>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7" name="Google Shape;2007;p23"/>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8" name="Google Shape;2008;p23"/>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9" name="Google Shape;2009;p23"/>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0" name="Google Shape;2010;p23"/>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1" name="Google Shape;2011;p23"/>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2" name="Google Shape;2012;p23"/>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3" name="Google Shape;2013;p23"/>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4" name="Google Shape;2014;p23"/>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5" name="Google Shape;2015;p23"/>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6" name="Google Shape;2016;p23"/>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7" name="Google Shape;2017;p23"/>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8" name="Google Shape;2018;p23"/>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9" name="Google Shape;2019;p23"/>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0" name="Google Shape;2020;p23"/>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1" name="Google Shape;2021;p23"/>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2" name="Google Shape;2022;p23"/>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3" name="Google Shape;2023;p23"/>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4" name="Google Shape;2024;p23"/>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5" name="Google Shape;2025;p23"/>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6" name="Google Shape;2026;p23"/>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7" name="Google Shape;2027;p23"/>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8" name="Google Shape;2028;p23"/>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9" name="Google Shape;2029;p23"/>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0" name="Google Shape;2030;p23"/>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1" name="Google Shape;2031;p23"/>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2" name="Google Shape;2032;p23"/>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3" name="Google Shape;2033;p23"/>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4" name="Google Shape;2034;p23"/>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5" name="Google Shape;2035;p23"/>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6" name="Google Shape;2036;p23"/>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7" name="Google Shape;2037;p23"/>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8" name="Google Shape;2038;p23"/>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9" name="Google Shape;2039;p23"/>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0" name="Google Shape;2040;p23"/>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1" name="Google Shape;2041;p23"/>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2" name="Google Shape;2042;p23"/>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3" name="Google Shape;2043;p23"/>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4" name="Google Shape;2044;p23"/>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5" name="Google Shape;2045;p23"/>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6" name="Google Shape;2046;p23"/>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7" name="Google Shape;2047;p23"/>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8" name="Google Shape;2048;p23"/>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9" name="Google Shape;2049;p23"/>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0" name="Google Shape;2050;p23"/>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1" name="Google Shape;2051;p23"/>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2" name="Google Shape;2052;p23"/>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3" name="Google Shape;2053;p23"/>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4" name="Google Shape;2054;p23"/>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5" name="Google Shape;2055;p23"/>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6" name="Google Shape;2056;p23"/>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7" name="Google Shape;2057;p23"/>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8" name="Google Shape;2058;p23"/>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9" name="Google Shape;2059;p23"/>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0" name="Google Shape;2060;p23"/>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1" name="Google Shape;2061;p23"/>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2" name="Google Shape;2062;p23"/>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3" name="Google Shape;2063;p23"/>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2064" name="Google Shape;2064;p23"/>
            <p:cNvGrpSpPr/>
            <p:nvPr/>
          </p:nvGrpSpPr>
          <p:grpSpPr>
            <a:xfrm>
              <a:off x="4411357" y="136664"/>
              <a:ext cx="1591231" cy="411017"/>
              <a:chOff x="0" y="-1"/>
              <a:chExt cx="1591229" cy="411016"/>
            </a:xfrm>
          </p:grpSpPr>
          <p:sp>
            <p:nvSpPr>
              <p:cNvPr id="2065" name="Google Shape;2065;p23"/>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6" name="Google Shape;2066;p23"/>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7" name="Google Shape;2067;p23"/>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8" name="Google Shape;2068;p23"/>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9" name="Google Shape;2069;p23"/>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0" name="Google Shape;2070;p23"/>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1" name="Google Shape;2071;p23"/>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2" name="Google Shape;2072;p23"/>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3" name="Google Shape;2073;p23"/>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4" name="Google Shape;2074;p23"/>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5" name="Google Shape;2075;p23"/>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6" name="Google Shape;2076;p23"/>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7" name="Google Shape;2077;p23"/>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8" name="Google Shape;2078;p23"/>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9" name="Google Shape;2079;p23"/>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0" name="Google Shape;2080;p23"/>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1" name="Google Shape;2081;p23"/>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2" name="Google Shape;2082;p23"/>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3" name="Google Shape;2083;p23"/>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4" name="Google Shape;2084;p23"/>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5" name="Google Shape;2085;p23"/>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6" name="Google Shape;2086;p23"/>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7" name="Google Shape;2087;p23"/>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8" name="Google Shape;2088;p23"/>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9" name="Google Shape;2089;p23"/>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0" name="Google Shape;2090;p23"/>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1" name="Google Shape;2091;p23"/>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2" name="Google Shape;2092;p23"/>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3" name="Google Shape;2093;p23"/>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4" name="Google Shape;2094;p23"/>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5" name="Google Shape;2095;p23"/>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6" name="Google Shape;2096;p23"/>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7" name="Google Shape;2097;p23"/>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8" name="Google Shape;2098;p23"/>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9" name="Google Shape;2099;p23"/>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0" name="Google Shape;2100;p23"/>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1" name="Google Shape;2101;p23"/>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2" name="Google Shape;2102;p23"/>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3" name="Google Shape;2103;p23"/>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4" name="Google Shape;2104;p23"/>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5" name="Google Shape;2105;p23"/>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6" name="Google Shape;2106;p23"/>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7" name="Google Shape;2107;p23"/>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8" name="Google Shape;2108;p23"/>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9" name="Google Shape;2109;p23"/>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0" name="Google Shape;2110;p23"/>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1" name="Google Shape;2111;p23"/>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2" name="Google Shape;2112;p23"/>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3" name="Google Shape;2113;p23"/>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4" name="Google Shape;2114;p23"/>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5" name="Google Shape;2115;p23"/>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6" name="Google Shape;2116;p23"/>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7" name="Google Shape;2117;p23"/>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8" name="Google Shape;2118;p23"/>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9" name="Google Shape;2119;p23"/>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0" name="Google Shape;2120;p23"/>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1" name="Google Shape;2121;p23"/>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2" name="Google Shape;2122;p23"/>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3" name="Google Shape;2123;p23"/>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4" name="Google Shape;2124;p23"/>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5" name="Google Shape;2125;p23"/>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6" name="Google Shape;2126;p23"/>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27" name="Google Shape;2127;p23"/>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2128" name="Google Shape;2128;p23"/>
          <p:cNvSpPr txBox="1"/>
          <p:nvPr/>
        </p:nvSpPr>
        <p:spPr>
          <a:xfrm>
            <a:off x="613880"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Planificação e Calendarização dos trabalhos previstos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sp>
        <p:nvSpPr>
          <p:cNvPr id="2129" name="Google Shape;2129;p23"/>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ITEM 9">
  <p:cSld name="ITEM 9">
    <p:spTree>
      <p:nvGrpSpPr>
        <p:cNvPr id="1" name="Shape 2130"/>
        <p:cNvGrpSpPr/>
        <p:nvPr/>
      </p:nvGrpSpPr>
      <p:grpSpPr>
        <a:xfrm>
          <a:off x="0" y="0"/>
          <a:ext cx="0" cy="0"/>
          <a:chOff x="0" y="0"/>
          <a:chExt cx="0" cy="0"/>
        </a:xfrm>
      </p:grpSpPr>
      <p:sp>
        <p:nvSpPr>
          <p:cNvPr id="2131" name="Google Shape;2131;p24"/>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32" name="Google Shape;2132;p24"/>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2133" name="Google Shape;2133;p24"/>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2134" name="Google Shape;2134;p24"/>
          <p:cNvGrpSpPr/>
          <p:nvPr/>
        </p:nvGrpSpPr>
        <p:grpSpPr>
          <a:xfrm>
            <a:off x="615839" y="12773960"/>
            <a:ext cx="3173061" cy="455155"/>
            <a:chOff x="-1" y="-1"/>
            <a:chExt cx="3173059" cy="455154"/>
          </a:xfrm>
        </p:grpSpPr>
        <p:sp>
          <p:nvSpPr>
            <p:cNvPr id="2135" name="Google Shape;2135;p24"/>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36" name="Google Shape;2136;p24"/>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37" name="Google Shape;2137;p24"/>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38" name="Google Shape;2138;p24"/>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39" name="Google Shape;2139;p24"/>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0" name="Google Shape;2140;p24"/>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1" name="Google Shape;2141;p24"/>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2" name="Google Shape;2142;p24"/>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3" name="Google Shape;2143;p24"/>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4" name="Google Shape;2144;p24"/>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5" name="Google Shape;2145;p24"/>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6" name="Google Shape;2146;p24"/>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7" name="Google Shape;2147;p24"/>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8" name="Google Shape;2148;p24"/>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49" name="Google Shape;2149;p24"/>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0" name="Google Shape;2150;p24"/>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1" name="Google Shape;2151;p24"/>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2" name="Google Shape;2152;p24"/>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3" name="Google Shape;2153;p24"/>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4" name="Google Shape;2154;p24"/>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2155" name="Google Shape;2155;p24"/>
          <p:cNvSpPr/>
          <p:nvPr/>
        </p:nvSpPr>
        <p:spPr>
          <a:xfrm rot="5400000">
            <a:off x="4292196" y="10277413"/>
            <a:ext cx="989497" cy="427411"/>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6" name="Google Shape;2156;p24"/>
          <p:cNvSpPr txBox="1"/>
          <p:nvPr/>
        </p:nvSpPr>
        <p:spPr>
          <a:xfrm>
            <a:off x="613880"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Marca e Comunicação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da Infraestrutura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grpSp>
        <p:nvGrpSpPr>
          <p:cNvPr id="2157" name="Google Shape;2157;p24"/>
          <p:cNvGrpSpPr/>
          <p:nvPr/>
        </p:nvGrpSpPr>
        <p:grpSpPr>
          <a:xfrm>
            <a:off x="17743449" y="12659365"/>
            <a:ext cx="6002590" cy="549845"/>
            <a:chOff x="-1" y="0"/>
            <a:chExt cx="6002589" cy="549843"/>
          </a:xfrm>
        </p:grpSpPr>
        <p:sp>
          <p:nvSpPr>
            <p:cNvPr id="2158" name="Google Shape;2158;p24"/>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59" name="Google Shape;2159;p24"/>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0" name="Google Shape;2160;p24"/>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1" name="Google Shape;2161;p24"/>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2" name="Google Shape;2162;p24"/>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3" name="Google Shape;2163;p24"/>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4" name="Google Shape;2164;p24"/>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5" name="Google Shape;2165;p24"/>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6" name="Google Shape;2166;p24"/>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7" name="Google Shape;2167;p24"/>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8" name="Google Shape;2168;p24"/>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69" name="Google Shape;2169;p24"/>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0" name="Google Shape;2170;p24"/>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1" name="Google Shape;2171;p24"/>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2" name="Google Shape;2172;p24"/>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3" name="Google Shape;2173;p24"/>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4" name="Google Shape;2174;p24"/>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5" name="Google Shape;2175;p24"/>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6" name="Google Shape;2176;p24"/>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7" name="Google Shape;2177;p24"/>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8" name="Google Shape;2178;p24"/>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79" name="Google Shape;2179;p24"/>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0" name="Google Shape;2180;p24"/>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1" name="Google Shape;2181;p24"/>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2" name="Google Shape;2182;p24"/>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3" name="Google Shape;2183;p24"/>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4" name="Google Shape;2184;p24"/>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5" name="Google Shape;2185;p24"/>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6" name="Google Shape;2186;p24"/>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7" name="Google Shape;2187;p24"/>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8" name="Google Shape;2188;p24"/>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89" name="Google Shape;2189;p24"/>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0" name="Google Shape;2190;p24"/>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1" name="Google Shape;2191;p24"/>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2" name="Google Shape;2192;p24"/>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3" name="Google Shape;2193;p24"/>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4" name="Google Shape;2194;p24"/>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5" name="Google Shape;2195;p24"/>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6" name="Google Shape;2196;p24"/>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7" name="Google Shape;2197;p24"/>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8" name="Google Shape;2198;p24"/>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99" name="Google Shape;2199;p24"/>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0" name="Google Shape;2200;p24"/>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1" name="Google Shape;2201;p24"/>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2" name="Google Shape;2202;p24"/>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3" name="Google Shape;2203;p24"/>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4" name="Google Shape;2204;p24"/>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5" name="Google Shape;2205;p24"/>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6" name="Google Shape;2206;p24"/>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7" name="Google Shape;2207;p24"/>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8" name="Google Shape;2208;p24"/>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09" name="Google Shape;2209;p24"/>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0" name="Google Shape;2210;p24"/>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1" name="Google Shape;2211;p24"/>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2" name="Google Shape;2212;p24"/>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3" name="Google Shape;2213;p24"/>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4" name="Google Shape;2214;p24"/>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5" name="Google Shape;2215;p24"/>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6" name="Google Shape;2216;p24"/>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7" name="Google Shape;2217;p24"/>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8" name="Google Shape;2218;p24"/>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19" name="Google Shape;2219;p24"/>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0" name="Google Shape;2220;p24"/>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1" name="Google Shape;2221;p24"/>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2222" name="Google Shape;2222;p24"/>
            <p:cNvGrpSpPr/>
            <p:nvPr/>
          </p:nvGrpSpPr>
          <p:grpSpPr>
            <a:xfrm>
              <a:off x="4411357" y="136664"/>
              <a:ext cx="1591231" cy="411017"/>
              <a:chOff x="0" y="-1"/>
              <a:chExt cx="1591229" cy="411016"/>
            </a:xfrm>
          </p:grpSpPr>
          <p:sp>
            <p:nvSpPr>
              <p:cNvPr id="2223" name="Google Shape;2223;p24"/>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4" name="Google Shape;2224;p24"/>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5" name="Google Shape;2225;p24"/>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6" name="Google Shape;2226;p24"/>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7" name="Google Shape;2227;p24"/>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8" name="Google Shape;2228;p24"/>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29" name="Google Shape;2229;p24"/>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0" name="Google Shape;2230;p24"/>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1" name="Google Shape;2231;p24"/>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2" name="Google Shape;2232;p24"/>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3" name="Google Shape;2233;p24"/>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4" name="Google Shape;2234;p24"/>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5" name="Google Shape;2235;p24"/>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6" name="Google Shape;2236;p24"/>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7" name="Google Shape;2237;p24"/>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8" name="Google Shape;2238;p24"/>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39" name="Google Shape;2239;p24"/>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0" name="Google Shape;2240;p24"/>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1" name="Google Shape;2241;p24"/>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2" name="Google Shape;2242;p24"/>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3" name="Google Shape;2243;p24"/>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4" name="Google Shape;2244;p24"/>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5" name="Google Shape;2245;p24"/>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6" name="Google Shape;2246;p24"/>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7" name="Google Shape;2247;p24"/>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8" name="Google Shape;2248;p24"/>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49" name="Google Shape;2249;p24"/>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0" name="Google Shape;2250;p24"/>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1" name="Google Shape;2251;p24"/>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2" name="Google Shape;2252;p24"/>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3" name="Google Shape;2253;p24"/>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4" name="Google Shape;2254;p24"/>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5" name="Google Shape;2255;p24"/>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6" name="Google Shape;2256;p24"/>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7" name="Google Shape;2257;p24"/>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8" name="Google Shape;2258;p24"/>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59" name="Google Shape;2259;p24"/>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0" name="Google Shape;2260;p24"/>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1" name="Google Shape;2261;p24"/>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2" name="Google Shape;2262;p24"/>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3" name="Google Shape;2263;p24"/>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4" name="Google Shape;2264;p24"/>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5" name="Google Shape;2265;p24"/>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6" name="Google Shape;2266;p24"/>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7" name="Google Shape;2267;p24"/>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8" name="Google Shape;2268;p24"/>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69" name="Google Shape;2269;p24"/>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0" name="Google Shape;2270;p24"/>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1" name="Google Shape;2271;p24"/>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2" name="Google Shape;2272;p24"/>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3" name="Google Shape;2273;p24"/>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4" name="Google Shape;2274;p24"/>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5" name="Google Shape;2275;p24"/>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6" name="Google Shape;2276;p24"/>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7" name="Google Shape;2277;p24"/>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8" name="Google Shape;2278;p24"/>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79" name="Google Shape;2279;p24"/>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0" name="Google Shape;2280;p24"/>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1" name="Google Shape;2281;p24"/>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2" name="Google Shape;2282;p24"/>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3" name="Google Shape;2283;p24"/>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4" name="Google Shape;2284;p24"/>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5" name="Google Shape;2285;p24"/>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2286" name="Google Shape;2286;p24"/>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TEM 10">
  <p:cSld name="ITEM 10">
    <p:spTree>
      <p:nvGrpSpPr>
        <p:cNvPr id="1" name="Shape 2287"/>
        <p:cNvGrpSpPr/>
        <p:nvPr/>
      </p:nvGrpSpPr>
      <p:grpSpPr>
        <a:xfrm>
          <a:off x="0" y="0"/>
          <a:ext cx="0" cy="0"/>
          <a:chOff x="0" y="0"/>
          <a:chExt cx="0" cy="0"/>
        </a:xfrm>
      </p:grpSpPr>
      <p:sp>
        <p:nvSpPr>
          <p:cNvPr id="2288" name="Google Shape;2288;p25"/>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89" name="Google Shape;2289;p25"/>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2290" name="Google Shape;2290;p25"/>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2291" name="Google Shape;2291;p25"/>
          <p:cNvGrpSpPr/>
          <p:nvPr/>
        </p:nvGrpSpPr>
        <p:grpSpPr>
          <a:xfrm>
            <a:off x="615839" y="12773960"/>
            <a:ext cx="3173061" cy="455155"/>
            <a:chOff x="-1" y="-1"/>
            <a:chExt cx="3173059" cy="455154"/>
          </a:xfrm>
        </p:grpSpPr>
        <p:sp>
          <p:nvSpPr>
            <p:cNvPr id="2292" name="Google Shape;2292;p25"/>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3" name="Google Shape;2293;p25"/>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4" name="Google Shape;2294;p25"/>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5" name="Google Shape;2295;p25"/>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6" name="Google Shape;2296;p25"/>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7" name="Google Shape;2297;p25"/>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8" name="Google Shape;2298;p25"/>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99" name="Google Shape;2299;p25"/>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0" name="Google Shape;2300;p25"/>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1" name="Google Shape;2301;p25"/>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2" name="Google Shape;2302;p25"/>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3" name="Google Shape;2303;p25"/>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4" name="Google Shape;2304;p25"/>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5" name="Google Shape;2305;p25"/>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6" name="Google Shape;2306;p25"/>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7" name="Google Shape;2307;p25"/>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8" name="Google Shape;2308;p25"/>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09" name="Google Shape;2309;p25"/>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0" name="Google Shape;2310;p25"/>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1" name="Google Shape;2311;p25"/>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2312" name="Google Shape;2312;p25"/>
          <p:cNvGrpSpPr/>
          <p:nvPr/>
        </p:nvGrpSpPr>
        <p:grpSpPr>
          <a:xfrm>
            <a:off x="18322301" y="12659365"/>
            <a:ext cx="5461837" cy="549845"/>
            <a:chOff x="-1" y="0"/>
            <a:chExt cx="5461836" cy="549843"/>
          </a:xfrm>
        </p:grpSpPr>
        <p:sp>
          <p:nvSpPr>
            <p:cNvPr id="2313" name="Google Shape;2313;p25"/>
            <p:cNvSpPr/>
            <p:nvPr/>
          </p:nvSpPr>
          <p:spPr>
            <a:xfrm>
              <a:off x="3540" y="0"/>
              <a:ext cx="46732"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4" name="Google Shape;2314;p25"/>
            <p:cNvSpPr/>
            <p:nvPr/>
          </p:nvSpPr>
          <p:spPr>
            <a:xfrm>
              <a:off x="56742" y="0"/>
              <a:ext cx="55627"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5" name="Google Shape;2315;p25"/>
            <p:cNvSpPr/>
            <p:nvPr/>
          </p:nvSpPr>
          <p:spPr>
            <a:xfrm>
              <a:off x="119893" y="25135"/>
              <a:ext cx="19940"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6" name="Google Shape;2316;p25"/>
            <p:cNvSpPr/>
            <p:nvPr/>
          </p:nvSpPr>
          <p:spPr>
            <a:xfrm>
              <a:off x="151926"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7" name="Google Shape;2317;p25"/>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8" name="Google Shape;2318;p25"/>
            <p:cNvSpPr/>
            <p:nvPr/>
          </p:nvSpPr>
          <p:spPr>
            <a:xfrm>
              <a:off x="224228"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19" name="Google Shape;2319;p25"/>
            <p:cNvSpPr/>
            <p:nvPr/>
          </p:nvSpPr>
          <p:spPr>
            <a:xfrm>
              <a:off x="277311"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0" name="Google Shape;2320;p25"/>
            <p:cNvSpPr/>
            <p:nvPr/>
          </p:nvSpPr>
          <p:spPr>
            <a:xfrm>
              <a:off x="340461"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1" name="Google Shape;2321;p25"/>
            <p:cNvSpPr/>
            <p:nvPr/>
          </p:nvSpPr>
          <p:spPr>
            <a:xfrm>
              <a:off x="397205" y="0"/>
              <a:ext cx="48304"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2" name="Google Shape;2322;p25"/>
            <p:cNvSpPr/>
            <p:nvPr/>
          </p:nvSpPr>
          <p:spPr>
            <a:xfrm>
              <a:off x="453912"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3" name="Google Shape;2323;p25"/>
            <p:cNvSpPr/>
            <p:nvPr/>
          </p:nvSpPr>
          <p:spPr>
            <a:xfrm>
              <a:off x="473168"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4" name="Google Shape;2324;p25"/>
            <p:cNvSpPr/>
            <p:nvPr/>
          </p:nvSpPr>
          <p:spPr>
            <a:xfrm>
              <a:off x="536318"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5" name="Google Shape;2325;p25"/>
            <p:cNvSpPr/>
            <p:nvPr/>
          </p:nvSpPr>
          <p:spPr>
            <a:xfrm>
              <a:off x="594892"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6" name="Google Shape;2326;p25"/>
            <p:cNvSpPr/>
            <p:nvPr/>
          </p:nvSpPr>
          <p:spPr>
            <a:xfrm>
              <a:off x="681838"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7" name="Google Shape;2327;p25"/>
            <p:cNvSpPr/>
            <p:nvPr/>
          </p:nvSpPr>
          <p:spPr>
            <a:xfrm>
              <a:off x="733090" y="0"/>
              <a:ext cx="55626"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8" name="Google Shape;2328;p25"/>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29" name="Google Shape;2329;p25"/>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0" name="Google Shape;2330;p25"/>
            <p:cNvSpPr/>
            <p:nvPr/>
          </p:nvSpPr>
          <p:spPr>
            <a:xfrm>
              <a:off x="-1" y="266328"/>
              <a:ext cx="184670"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1" name="Google Shape;2331;p25"/>
            <p:cNvSpPr/>
            <p:nvPr/>
          </p:nvSpPr>
          <p:spPr>
            <a:xfrm>
              <a:off x="220567" y="261752"/>
              <a:ext cx="246905" cy="265209"/>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2" name="Google Shape;2332;p25"/>
            <p:cNvSpPr/>
            <p:nvPr/>
          </p:nvSpPr>
          <p:spPr>
            <a:xfrm>
              <a:off x="502455" y="266328"/>
              <a:ext cx="266124"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3" name="Google Shape;2333;p25"/>
            <p:cNvSpPr/>
            <p:nvPr/>
          </p:nvSpPr>
          <p:spPr>
            <a:xfrm>
              <a:off x="834679" y="264498"/>
              <a:ext cx="42813"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4" name="Google Shape;2334;p25"/>
            <p:cNvSpPr/>
            <p:nvPr/>
          </p:nvSpPr>
          <p:spPr>
            <a:xfrm>
              <a:off x="882271" y="283717"/>
              <a:ext cx="51965" cy="43729"/>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5" name="Google Shape;2335;p25"/>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6" name="Google Shape;2336;p25"/>
            <p:cNvSpPr/>
            <p:nvPr/>
          </p:nvSpPr>
          <p:spPr>
            <a:xfrm>
              <a:off x="995758" y="258091"/>
              <a:ext cx="48306"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7" name="Google Shape;2337;p25"/>
            <p:cNvSpPr/>
            <p:nvPr/>
          </p:nvSpPr>
          <p:spPr>
            <a:xfrm>
              <a:off x="1050671" y="281887"/>
              <a:ext cx="39153"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8" name="Google Shape;2338;p25"/>
            <p:cNvSpPr/>
            <p:nvPr/>
          </p:nvSpPr>
          <p:spPr>
            <a:xfrm>
              <a:off x="1094601" y="281887"/>
              <a:ext cx="37325"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39" name="Google Shape;2339;p25"/>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0" name="Google Shape;2340;p25"/>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1" name="Google Shape;2341;p25"/>
            <p:cNvSpPr/>
            <p:nvPr/>
          </p:nvSpPr>
          <p:spPr>
            <a:xfrm>
              <a:off x="834679" y="379815"/>
              <a:ext cx="48307"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2" name="Google Shape;2342;p25"/>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3" name="Google Shape;2343;p25"/>
            <p:cNvSpPr/>
            <p:nvPr/>
          </p:nvSpPr>
          <p:spPr>
            <a:xfrm>
              <a:off x="933523" y="379815"/>
              <a:ext cx="34579"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4" name="Google Shape;2344;p25"/>
            <p:cNvSpPr/>
            <p:nvPr/>
          </p:nvSpPr>
          <p:spPr>
            <a:xfrm>
              <a:off x="973792" y="379815"/>
              <a:ext cx="39155"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5" name="Google Shape;2345;p25"/>
            <p:cNvSpPr/>
            <p:nvPr/>
          </p:nvSpPr>
          <p:spPr>
            <a:xfrm>
              <a:off x="1047925" y="379815"/>
              <a:ext cx="39154"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6" name="Google Shape;2346;p25"/>
            <p:cNvSpPr/>
            <p:nvPr/>
          </p:nvSpPr>
          <p:spPr>
            <a:xfrm>
              <a:off x="1122058" y="359681"/>
              <a:ext cx="53795" cy="64776"/>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7" name="Google Shape;2347;p25"/>
            <p:cNvSpPr/>
            <p:nvPr/>
          </p:nvSpPr>
          <p:spPr>
            <a:xfrm>
              <a:off x="1181547"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8" name="Google Shape;2348;p25"/>
            <p:cNvSpPr/>
            <p:nvPr/>
          </p:nvSpPr>
          <p:spPr>
            <a:xfrm>
              <a:off x="1211749" y="356020"/>
              <a:ext cx="39153"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49" name="Google Shape;2349;p25"/>
            <p:cNvSpPr/>
            <p:nvPr/>
          </p:nvSpPr>
          <p:spPr>
            <a:xfrm>
              <a:off x="1255680" y="379815"/>
              <a:ext cx="51966" cy="43729"/>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0" name="Google Shape;2350;p25"/>
            <p:cNvSpPr/>
            <p:nvPr/>
          </p:nvSpPr>
          <p:spPr>
            <a:xfrm>
              <a:off x="1313339" y="379815"/>
              <a:ext cx="37323"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1" name="Google Shape;2351;p25"/>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2" name="Google Shape;2352;p25"/>
            <p:cNvSpPr/>
            <p:nvPr/>
          </p:nvSpPr>
          <p:spPr>
            <a:xfrm>
              <a:off x="1386556" y="379815"/>
              <a:ext cx="39153"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3" name="Google Shape;2353;p25"/>
            <p:cNvSpPr/>
            <p:nvPr/>
          </p:nvSpPr>
          <p:spPr>
            <a:xfrm>
              <a:off x="834679" y="480489"/>
              <a:ext cx="39153" cy="44645"/>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4" name="Google Shape;2354;p25"/>
            <p:cNvSpPr/>
            <p:nvPr/>
          </p:nvSpPr>
          <p:spPr>
            <a:xfrm>
              <a:off x="909727" y="480489"/>
              <a:ext cx="39154" cy="44646"/>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5" name="Google Shape;2355;p25"/>
            <p:cNvSpPr/>
            <p:nvPr/>
          </p:nvSpPr>
          <p:spPr>
            <a:xfrm>
              <a:off x="971047" y="459439"/>
              <a:ext cx="51965" cy="64778"/>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6" name="Google Shape;2356;p25"/>
            <p:cNvSpPr/>
            <p:nvPr/>
          </p:nvSpPr>
          <p:spPr>
            <a:xfrm>
              <a:off x="1019553" y="480489"/>
              <a:ext cx="39152" cy="44645"/>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7" name="Google Shape;2357;p25"/>
            <p:cNvSpPr/>
            <p:nvPr/>
          </p:nvSpPr>
          <p:spPr>
            <a:xfrm>
              <a:off x="1065314" y="479574"/>
              <a:ext cx="37324"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8" name="Google Shape;2358;p25"/>
            <p:cNvSpPr/>
            <p:nvPr/>
          </p:nvSpPr>
          <p:spPr>
            <a:xfrm>
              <a:off x="1106499" y="480489"/>
              <a:ext cx="51966" cy="43730"/>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59" name="Google Shape;2359;p25"/>
            <p:cNvSpPr/>
            <p:nvPr/>
          </p:nvSpPr>
          <p:spPr>
            <a:xfrm>
              <a:off x="1164158" y="480489"/>
              <a:ext cx="46476" cy="44646"/>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0" name="Google Shape;2360;p25"/>
            <p:cNvSpPr/>
            <p:nvPr/>
          </p:nvSpPr>
          <p:spPr>
            <a:xfrm>
              <a:off x="1217241"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1" name="Google Shape;2361;p25"/>
            <p:cNvSpPr/>
            <p:nvPr/>
          </p:nvSpPr>
          <p:spPr>
            <a:xfrm>
              <a:off x="1247443" y="480489"/>
              <a:ext cx="46475" cy="44646"/>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2" name="Google Shape;2362;p25"/>
            <p:cNvSpPr/>
            <p:nvPr/>
          </p:nvSpPr>
          <p:spPr>
            <a:xfrm>
              <a:off x="1299610" y="480489"/>
              <a:ext cx="42816" cy="69354"/>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3" name="Google Shape;2363;p25"/>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4" name="Google Shape;2364;p25"/>
            <p:cNvSpPr/>
            <p:nvPr/>
          </p:nvSpPr>
          <p:spPr>
            <a:xfrm>
              <a:off x="1377404" y="480489"/>
              <a:ext cx="39155" cy="44646"/>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5" name="Google Shape;2365;p25"/>
            <p:cNvSpPr/>
            <p:nvPr/>
          </p:nvSpPr>
          <p:spPr>
            <a:xfrm>
              <a:off x="2496717" y="302937"/>
              <a:ext cx="380526" cy="224940"/>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6" name="Google Shape;2366;p25"/>
            <p:cNvSpPr/>
            <p:nvPr/>
          </p:nvSpPr>
          <p:spPr>
            <a:xfrm>
              <a:off x="2879143" y="239787"/>
              <a:ext cx="230566"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7" name="Google Shape;2367;p25"/>
            <p:cNvSpPr/>
            <p:nvPr/>
          </p:nvSpPr>
          <p:spPr>
            <a:xfrm>
              <a:off x="1723357" y="269074"/>
              <a:ext cx="778560" cy="262463"/>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8" name="Google Shape;2368;p25"/>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69" name="Google Shape;2369;p25"/>
            <p:cNvSpPr/>
            <p:nvPr/>
          </p:nvSpPr>
          <p:spPr>
            <a:xfrm>
              <a:off x="3654469"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0" name="Google Shape;2370;p25"/>
            <p:cNvSpPr/>
            <p:nvPr/>
          </p:nvSpPr>
          <p:spPr>
            <a:xfrm>
              <a:off x="3836597"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1" name="Google Shape;2371;p25"/>
            <p:cNvSpPr/>
            <p:nvPr/>
          </p:nvSpPr>
          <p:spPr>
            <a:xfrm>
              <a:off x="3971135"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2" name="Google Shape;2372;p25"/>
            <p:cNvSpPr/>
            <p:nvPr/>
          </p:nvSpPr>
          <p:spPr>
            <a:xfrm>
              <a:off x="3520847" y="270904"/>
              <a:ext cx="338426" cy="48305"/>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3" name="Google Shape;2373;p25"/>
            <p:cNvSpPr/>
            <p:nvPr/>
          </p:nvSpPr>
          <p:spPr>
            <a:xfrm>
              <a:off x="3316753"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4" name="Google Shape;2374;p25"/>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5" name="Google Shape;2375;p25"/>
            <p:cNvSpPr/>
            <p:nvPr/>
          </p:nvSpPr>
          <p:spPr>
            <a:xfrm>
              <a:off x="3335107" y="458524"/>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6" name="Google Shape;2376;p25"/>
            <p:cNvSpPr/>
            <p:nvPr/>
          </p:nvSpPr>
          <p:spPr>
            <a:xfrm>
              <a:off x="4893675" y="296530"/>
              <a:ext cx="352156" cy="38237"/>
            </a:xfrm>
            <a:custGeom>
              <a:avLst/>
              <a:gdLst/>
              <a:ahLst/>
              <a:cxnLst/>
              <a:rect l="l" t="t" r="r" b="b"/>
              <a:pathLst>
                <a:path w="21600" h="21600" extrusionOk="0">
                  <a:moveTo>
                    <a:pt x="21042" y="14092"/>
                  </a:moveTo>
                  <a:lnTo>
                    <a:pt x="20864" y="9125"/>
                  </a:lnTo>
                  <a:cubicBezTo>
                    <a:pt x="20813" y="7855"/>
                    <a:pt x="20775" y="6815"/>
                    <a:pt x="20762" y="5891"/>
                  </a:cubicBezTo>
                  <a:cubicBezTo>
                    <a:pt x="20762" y="5775"/>
                    <a:pt x="20762" y="5660"/>
                    <a:pt x="20737" y="5660"/>
                  </a:cubicBezTo>
                  <a:cubicBezTo>
                    <a:pt x="20724" y="6815"/>
                    <a:pt x="20686" y="7855"/>
                    <a:pt x="20635" y="9010"/>
                  </a:cubicBezTo>
                  <a:lnTo>
                    <a:pt x="20458" y="14092"/>
                  </a:lnTo>
                  <a:lnTo>
                    <a:pt x="21042" y="14092"/>
                  </a:lnTo>
                  <a:close/>
                  <a:moveTo>
                    <a:pt x="20877" y="3696"/>
                  </a:moveTo>
                  <a:lnTo>
                    <a:pt x="21600" y="21253"/>
                  </a:lnTo>
                  <a:lnTo>
                    <a:pt x="21333" y="21253"/>
                  </a:lnTo>
                  <a:lnTo>
                    <a:pt x="21130" y="15940"/>
                  </a:lnTo>
                  <a:lnTo>
                    <a:pt x="20394" y="15940"/>
                  </a:lnTo>
                  <a:lnTo>
                    <a:pt x="20191" y="21253"/>
                  </a:lnTo>
                  <a:lnTo>
                    <a:pt x="19950" y="21253"/>
                  </a:lnTo>
                  <a:lnTo>
                    <a:pt x="20623" y="3696"/>
                  </a:lnTo>
                  <a:lnTo>
                    <a:pt x="20877" y="3696"/>
                  </a:lnTo>
                  <a:close/>
                  <a:moveTo>
                    <a:pt x="16866" y="14092"/>
                  </a:moveTo>
                  <a:lnTo>
                    <a:pt x="16435" y="14092"/>
                  </a:lnTo>
                  <a:lnTo>
                    <a:pt x="16435" y="21022"/>
                  </a:lnTo>
                  <a:lnTo>
                    <a:pt x="16206" y="21022"/>
                  </a:lnTo>
                  <a:lnTo>
                    <a:pt x="16206" y="3581"/>
                  </a:lnTo>
                  <a:lnTo>
                    <a:pt x="16866" y="3581"/>
                  </a:lnTo>
                  <a:cubicBezTo>
                    <a:pt x="16980" y="3581"/>
                    <a:pt x="17069" y="3581"/>
                    <a:pt x="17120" y="3696"/>
                  </a:cubicBezTo>
                  <a:cubicBezTo>
                    <a:pt x="17209" y="3812"/>
                    <a:pt x="17285" y="4158"/>
                    <a:pt x="17336" y="4620"/>
                  </a:cubicBezTo>
                  <a:cubicBezTo>
                    <a:pt x="17399" y="5082"/>
                    <a:pt x="17437" y="5660"/>
                    <a:pt x="17475" y="6237"/>
                  </a:cubicBezTo>
                  <a:cubicBezTo>
                    <a:pt x="17514" y="7046"/>
                    <a:pt x="17526" y="7624"/>
                    <a:pt x="17526" y="8663"/>
                  </a:cubicBezTo>
                  <a:cubicBezTo>
                    <a:pt x="17526" y="10049"/>
                    <a:pt x="17475" y="11320"/>
                    <a:pt x="17387" y="12475"/>
                  </a:cubicBezTo>
                  <a:cubicBezTo>
                    <a:pt x="17298" y="13630"/>
                    <a:pt x="17120" y="14092"/>
                    <a:pt x="16866" y="14092"/>
                  </a:cubicBezTo>
                  <a:close/>
                  <a:moveTo>
                    <a:pt x="16879" y="12013"/>
                  </a:moveTo>
                  <a:cubicBezTo>
                    <a:pt x="17031" y="12013"/>
                    <a:pt x="17145" y="11666"/>
                    <a:pt x="17209" y="11089"/>
                  </a:cubicBezTo>
                  <a:cubicBezTo>
                    <a:pt x="17272" y="10511"/>
                    <a:pt x="17298" y="9703"/>
                    <a:pt x="17298" y="8779"/>
                  </a:cubicBezTo>
                  <a:cubicBezTo>
                    <a:pt x="17298" y="7970"/>
                    <a:pt x="17285" y="7393"/>
                    <a:pt x="17234" y="6815"/>
                  </a:cubicBezTo>
                  <a:cubicBezTo>
                    <a:pt x="17209" y="6237"/>
                    <a:pt x="17158" y="5891"/>
                    <a:pt x="17095" y="5775"/>
                  </a:cubicBezTo>
                  <a:cubicBezTo>
                    <a:pt x="17057" y="5660"/>
                    <a:pt x="16980" y="5660"/>
                    <a:pt x="16879" y="5660"/>
                  </a:cubicBezTo>
                  <a:lnTo>
                    <a:pt x="16866" y="5660"/>
                  </a:lnTo>
                  <a:lnTo>
                    <a:pt x="16866" y="5775"/>
                  </a:lnTo>
                  <a:lnTo>
                    <a:pt x="16435" y="5775"/>
                  </a:lnTo>
                  <a:lnTo>
                    <a:pt x="16435" y="12013"/>
                  </a:lnTo>
                  <a:lnTo>
                    <a:pt x="16879" y="12013"/>
                  </a:lnTo>
                  <a:close/>
                  <a:moveTo>
                    <a:pt x="19506" y="21253"/>
                  </a:moveTo>
                  <a:lnTo>
                    <a:pt x="19506" y="3696"/>
                  </a:lnTo>
                  <a:lnTo>
                    <a:pt x="19734" y="3696"/>
                  </a:lnTo>
                  <a:lnTo>
                    <a:pt x="19734" y="21253"/>
                  </a:lnTo>
                  <a:lnTo>
                    <a:pt x="19506" y="21253"/>
                  </a:lnTo>
                  <a:close/>
                  <a:moveTo>
                    <a:pt x="17831" y="3696"/>
                  </a:moveTo>
                  <a:lnTo>
                    <a:pt x="19113" y="3696"/>
                  </a:lnTo>
                  <a:lnTo>
                    <a:pt x="19113" y="5775"/>
                  </a:lnTo>
                  <a:lnTo>
                    <a:pt x="18072" y="5775"/>
                  </a:lnTo>
                  <a:lnTo>
                    <a:pt x="18072" y="11089"/>
                  </a:lnTo>
                  <a:lnTo>
                    <a:pt x="19036" y="11089"/>
                  </a:lnTo>
                  <a:lnTo>
                    <a:pt x="19036" y="13052"/>
                  </a:lnTo>
                  <a:lnTo>
                    <a:pt x="18072" y="13052"/>
                  </a:lnTo>
                  <a:lnTo>
                    <a:pt x="18072" y="19059"/>
                  </a:lnTo>
                  <a:lnTo>
                    <a:pt x="19163" y="19059"/>
                  </a:lnTo>
                  <a:lnTo>
                    <a:pt x="19163" y="21022"/>
                  </a:lnTo>
                  <a:lnTo>
                    <a:pt x="17831" y="21022"/>
                  </a:lnTo>
                  <a:lnTo>
                    <a:pt x="17831" y="3696"/>
                  </a:lnTo>
                  <a:close/>
                  <a:moveTo>
                    <a:pt x="15051" y="21600"/>
                  </a:moveTo>
                  <a:lnTo>
                    <a:pt x="15051" y="21369"/>
                  </a:lnTo>
                  <a:cubicBezTo>
                    <a:pt x="14899" y="21253"/>
                    <a:pt x="14760" y="20907"/>
                    <a:pt x="14633" y="20098"/>
                  </a:cubicBezTo>
                  <a:cubicBezTo>
                    <a:pt x="14493" y="19521"/>
                    <a:pt x="14404" y="18250"/>
                    <a:pt x="14328" y="16980"/>
                  </a:cubicBezTo>
                  <a:cubicBezTo>
                    <a:pt x="14265" y="15594"/>
                    <a:pt x="14239" y="14207"/>
                    <a:pt x="14239" y="12590"/>
                  </a:cubicBezTo>
                  <a:cubicBezTo>
                    <a:pt x="14239" y="9587"/>
                    <a:pt x="14315" y="7393"/>
                    <a:pt x="14480" y="5775"/>
                  </a:cubicBezTo>
                  <a:cubicBezTo>
                    <a:pt x="14607" y="4274"/>
                    <a:pt x="14810" y="3465"/>
                    <a:pt x="15051" y="3465"/>
                  </a:cubicBezTo>
                  <a:lnTo>
                    <a:pt x="15051" y="3581"/>
                  </a:lnTo>
                  <a:cubicBezTo>
                    <a:pt x="15229" y="3581"/>
                    <a:pt x="15369" y="4043"/>
                    <a:pt x="15496" y="4736"/>
                  </a:cubicBezTo>
                  <a:cubicBezTo>
                    <a:pt x="15635" y="5429"/>
                    <a:pt x="15724" y="6699"/>
                    <a:pt x="15788" y="7970"/>
                  </a:cubicBezTo>
                  <a:cubicBezTo>
                    <a:pt x="15838" y="9241"/>
                    <a:pt x="15876" y="10858"/>
                    <a:pt x="15876" y="12590"/>
                  </a:cubicBezTo>
                  <a:cubicBezTo>
                    <a:pt x="15876" y="14439"/>
                    <a:pt x="15838" y="16171"/>
                    <a:pt x="15775" y="17442"/>
                  </a:cubicBezTo>
                  <a:cubicBezTo>
                    <a:pt x="15699" y="18828"/>
                    <a:pt x="15597" y="19867"/>
                    <a:pt x="15458" y="20560"/>
                  </a:cubicBezTo>
                  <a:cubicBezTo>
                    <a:pt x="15356" y="21022"/>
                    <a:pt x="15204" y="21600"/>
                    <a:pt x="15051" y="21600"/>
                  </a:cubicBezTo>
                  <a:close/>
                  <a:moveTo>
                    <a:pt x="15051" y="19636"/>
                  </a:moveTo>
                  <a:lnTo>
                    <a:pt x="15051" y="21369"/>
                  </a:lnTo>
                  <a:cubicBezTo>
                    <a:pt x="15064" y="21369"/>
                    <a:pt x="15077" y="21369"/>
                    <a:pt x="15077" y="21369"/>
                  </a:cubicBezTo>
                  <a:lnTo>
                    <a:pt x="15077" y="19636"/>
                  </a:lnTo>
                  <a:cubicBezTo>
                    <a:pt x="15077" y="19636"/>
                    <a:pt x="15064" y="19636"/>
                    <a:pt x="15051" y="19636"/>
                  </a:cubicBezTo>
                  <a:close/>
                  <a:moveTo>
                    <a:pt x="15496" y="17904"/>
                  </a:moveTo>
                  <a:cubicBezTo>
                    <a:pt x="15610" y="16633"/>
                    <a:pt x="15648" y="14901"/>
                    <a:pt x="15648" y="12590"/>
                  </a:cubicBezTo>
                  <a:cubicBezTo>
                    <a:pt x="15648" y="11204"/>
                    <a:pt x="15635" y="10049"/>
                    <a:pt x="15572" y="9010"/>
                  </a:cubicBezTo>
                  <a:cubicBezTo>
                    <a:pt x="15521" y="7970"/>
                    <a:pt x="15458" y="7161"/>
                    <a:pt x="15369" y="6584"/>
                  </a:cubicBezTo>
                  <a:cubicBezTo>
                    <a:pt x="15267" y="6006"/>
                    <a:pt x="15178" y="5660"/>
                    <a:pt x="15051" y="5660"/>
                  </a:cubicBezTo>
                  <a:lnTo>
                    <a:pt x="15051" y="5429"/>
                  </a:lnTo>
                  <a:cubicBezTo>
                    <a:pt x="14899" y="5429"/>
                    <a:pt x="14760" y="6122"/>
                    <a:pt x="14645" y="7161"/>
                  </a:cubicBezTo>
                  <a:cubicBezTo>
                    <a:pt x="14531" y="8317"/>
                    <a:pt x="14455" y="10049"/>
                    <a:pt x="14455" y="12590"/>
                  </a:cubicBezTo>
                  <a:cubicBezTo>
                    <a:pt x="14455" y="14670"/>
                    <a:pt x="14531" y="16287"/>
                    <a:pt x="14645" y="17673"/>
                  </a:cubicBezTo>
                  <a:cubicBezTo>
                    <a:pt x="14760" y="18828"/>
                    <a:pt x="14899" y="19521"/>
                    <a:pt x="15077" y="19521"/>
                  </a:cubicBezTo>
                  <a:lnTo>
                    <a:pt x="15077" y="19636"/>
                  </a:lnTo>
                  <a:cubicBezTo>
                    <a:pt x="15255" y="19521"/>
                    <a:pt x="15394" y="18943"/>
                    <a:pt x="15496" y="17904"/>
                  </a:cubicBezTo>
                  <a:close/>
                  <a:moveTo>
                    <a:pt x="13224" y="13745"/>
                  </a:moveTo>
                  <a:cubicBezTo>
                    <a:pt x="13211" y="13630"/>
                    <a:pt x="13173" y="13630"/>
                    <a:pt x="13161" y="13399"/>
                  </a:cubicBezTo>
                  <a:lnTo>
                    <a:pt x="12754" y="13399"/>
                  </a:lnTo>
                  <a:lnTo>
                    <a:pt x="12754" y="21253"/>
                  </a:lnTo>
                  <a:lnTo>
                    <a:pt x="12526" y="21253"/>
                  </a:lnTo>
                  <a:lnTo>
                    <a:pt x="12526" y="3696"/>
                  </a:lnTo>
                  <a:lnTo>
                    <a:pt x="13211" y="3696"/>
                  </a:lnTo>
                  <a:lnTo>
                    <a:pt x="13211" y="5660"/>
                  </a:lnTo>
                  <a:lnTo>
                    <a:pt x="12754" y="5660"/>
                  </a:lnTo>
                  <a:lnTo>
                    <a:pt x="12754" y="11320"/>
                  </a:lnTo>
                  <a:lnTo>
                    <a:pt x="13249" y="11320"/>
                  </a:lnTo>
                  <a:cubicBezTo>
                    <a:pt x="13364" y="11320"/>
                    <a:pt x="13452" y="11204"/>
                    <a:pt x="13490" y="11089"/>
                  </a:cubicBezTo>
                  <a:cubicBezTo>
                    <a:pt x="13554" y="10858"/>
                    <a:pt x="13605" y="10511"/>
                    <a:pt x="13643" y="10049"/>
                  </a:cubicBezTo>
                  <a:cubicBezTo>
                    <a:pt x="13668" y="9587"/>
                    <a:pt x="13681" y="9010"/>
                    <a:pt x="13681" y="8432"/>
                  </a:cubicBezTo>
                  <a:cubicBezTo>
                    <a:pt x="13681" y="7508"/>
                    <a:pt x="13655" y="7046"/>
                    <a:pt x="13592" y="6353"/>
                  </a:cubicBezTo>
                  <a:cubicBezTo>
                    <a:pt x="13529" y="5775"/>
                    <a:pt x="13440" y="5660"/>
                    <a:pt x="13300" y="5660"/>
                  </a:cubicBezTo>
                  <a:lnTo>
                    <a:pt x="13224" y="5660"/>
                  </a:lnTo>
                  <a:lnTo>
                    <a:pt x="13224" y="3696"/>
                  </a:lnTo>
                  <a:lnTo>
                    <a:pt x="13275" y="3696"/>
                  </a:lnTo>
                  <a:cubicBezTo>
                    <a:pt x="13452" y="3696"/>
                    <a:pt x="13554" y="3812"/>
                    <a:pt x="13643" y="4158"/>
                  </a:cubicBezTo>
                  <a:cubicBezTo>
                    <a:pt x="13719" y="4505"/>
                    <a:pt x="13782" y="5082"/>
                    <a:pt x="13833" y="5775"/>
                  </a:cubicBezTo>
                  <a:cubicBezTo>
                    <a:pt x="13871" y="6584"/>
                    <a:pt x="13909" y="7393"/>
                    <a:pt x="13909" y="8432"/>
                  </a:cubicBezTo>
                  <a:cubicBezTo>
                    <a:pt x="13909" y="9587"/>
                    <a:pt x="13884" y="10627"/>
                    <a:pt x="13808" y="11551"/>
                  </a:cubicBezTo>
                  <a:cubicBezTo>
                    <a:pt x="13732" y="12475"/>
                    <a:pt x="13592" y="12821"/>
                    <a:pt x="13440" y="13052"/>
                  </a:cubicBezTo>
                  <a:cubicBezTo>
                    <a:pt x="13490" y="13399"/>
                    <a:pt x="13541" y="13745"/>
                    <a:pt x="13579" y="14092"/>
                  </a:cubicBezTo>
                  <a:cubicBezTo>
                    <a:pt x="13643" y="14554"/>
                    <a:pt x="13706" y="15478"/>
                    <a:pt x="13770" y="16287"/>
                  </a:cubicBezTo>
                  <a:lnTo>
                    <a:pt x="14074" y="21022"/>
                  </a:lnTo>
                  <a:lnTo>
                    <a:pt x="13782" y="21022"/>
                  </a:lnTo>
                  <a:lnTo>
                    <a:pt x="13554" y="17442"/>
                  </a:lnTo>
                  <a:cubicBezTo>
                    <a:pt x="13490" y="16287"/>
                    <a:pt x="13440" y="15478"/>
                    <a:pt x="13402" y="15016"/>
                  </a:cubicBezTo>
                  <a:cubicBezTo>
                    <a:pt x="13351" y="14439"/>
                    <a:pt x="13313" y="14207"/>
                    <a:pt x="13275" y="13861"/>
                  </a:cubicBezTo>
                  <a:cubicBezTo>
                    <a:pt x="13237" y="13861"/>
                    <a:pt x="13224" y="13861"/>
                    <a:pt x="13224" y="13745"/>
                  </a:cubicBezTo>
                  <a:close/>
                  <a:moveTo>
                    <a:pt x="6828" y="21600"/>
                  </a:moveTo>
                  <a:lnTo>
                    <a:pt x="6828" y="21369"/>
                  </a:lnTo>
                  <a:cubicBezTo>
                    <a:pt x="6663" y="21369"/>
                    <a:pt x="6510" y="20791"/>
                    <a:pt x="6384" y="20098"/>
                  </a:cubicBezTo>
                  <a:cubicBezTo>
                    <a:pt x="6257" y="19405"/>
                    <a:pt x="6142" y="18366"/>
                    <a:pt x="6079" y="16980"/>
                  </a:cubicBezTo>
                  <a:cubicBezTo>
                    <a:pt x="6003" y="15594"/>
                    <a:pt x="5977" y="14207"/>
                    <a:pt x="5977" y="12590"/>
                  </a:cubicBezTo>
                  <a:cubicBezTo>
                    <a:pt x="5977" y="9587"/>
                    <a:pt x="6066" y="7393"/>
                    <a:pt x="6219" y="5775"/>
                  </a:cubicBezTo>
                  <a:cubicBezTo>
                    <a:pt x="6358" y="4274"/>
                    <a:pt x="6574" y="3465"/>
                    <a:pt x="6828" y="3465"/>
                  </a:cubicBezTo>
                  <a:lnTo>
                    <a:pt x="6828" y="3581"/>
                  </a:lnTo>
                  <a:cubicBezTo>
                    <a:pt x="6993" y="3581"/>
                    <a:pt x="7158" y="4043"/>
                    <a:pt x="7285" y="4736"/>
                  </a:cubicBezTo>
                  <a:cubicBezTo>
                    <a:pt x="7399" y="5429"/>
                    <a:pt x="7526" y="6699"/>
                    <a:pt x="7589" y="7970"/>
                  </a:cubicBezTo>
                  <a:cubicBezTo>
                    <a:pt x="7653" y="9241"/>
                    <a:pt x="7691" y="10858"/>
                    <a:pt x="7691" y="12590"/>
                  </a:cubicBezTo>
                  <a:cubicBezTo>
                    <a:pt x="7691" y="14439"/>
                    <a:pt x="7678" y="16171"/>
                    <a:pt x="7589" y="17442"/>
                  </a:cubicBezTo>
                  <a:cubicBezTo>
                    <a:pt x="7500" y="18828"/>
                    <a:pt x="7412" y="19867"/>
                    <a:pt x="7272" y="20560"/>
                  </a:cubicBezTo>
                  <a:cubicBezTo>
                    <a:pt x="7132" y="21022"/>
                    <a:pt x="6993" y="21600"/>
                    <a:pt x="6828" y="21600"/>
                  </a:cubicBezTo>
                  <a:close/>
                  <a:moveTo>
                    <a:pt x="7285" y="17904"/>
                  </a:moveTo>
                  <a:cubicBezTo>
                    <a:pt x="7399" y="16633"/>
                    <a:pt x="7462" y="14901"/>
                    <a:pt x="7462" y="12590"/>
                  </a:cubicBezTo>
                  <a:cubicBezTo>
                    <a:pt x="7462" y="11204"/>
                    <a:pt x="7424" y="10049"/>
                    <a:pt x="7373" y="9010"/>
                  </a:cubicBezTo>
                  <a:cubicBezTo>
                    <a:pt x="7323" y="8086"/>
                    <a:pt x="7259" y="7161"/>
                    <a:pt x="7158" y="6584"/>
                  </a:cubicBezTo>
                  <a:cubicBezTo>
                    <a:pt x="7056" y="5891"/>
                    <a:pt x="6942" y="5660"/>
                    <a:pt x="6828" y="5660"/>
                  </a:cubicBezTo>
                  <a:lnTo>
                    <a:pt x="6828" y="5429"/>
                  </a:lnTo>
                  <a:cubicBezTo>
                    <a:pt x="6675" y="5429"/>
                    <a:pt x="6523" y="6122"/>
                    <a:pt x="6396" y="7161"/>
                  </a:cubicBezTo>
                  <a:cubicBezTo>
                    <a:pt x="6269" y="8317"/>
                    <a:pt x="6219" y="10049"/>
                    <a:pt x="6219" y="12590"/>
                  </a:cubicBezTo>
                  <a:cubicBezTo>
                    <a:pt x="6219" y="14670"/>
                    <a:pt x="6282" y="16287"/>
                    <a:pt x="6396" y="17673"/>
                  </a:cubicBezTo>
                  <a:cubicBezTo>
                    <a:pt x="6498" y="18828"/>
                    <a:pt x="6663" y="19521"/>
                    <a:pt x="6828" y="19521"/>
                  </a:cubicBezTo>
                  <a:lnTo>
                    <a:pt x="6828" y="19636"/>
                  </a:lnTo>
                  <a:cubicBezTo>
                    <a:pt x="7005" y="19636"/>
                    <a:pt x="7158" y="19059"/>
                    <a:pt x="7285" y="17904"/>
                  </a:cubicBezTo>
                  <a:close/>
                  <a:moveTo>
                    <a:pt x="12120" y="3696"/>
                  </a:moveTo>
                  <a:lnTo>
                    <a:pt x="12120" y="13861"/>
                  </a:lnTo>
                  <a:cubicBezTo>
                    <a:pt x="12120" y="15594"/>
                    <a:pt x="12107" y="16980"/>
                    <a:pt x="12056" y="18019"/>
                  </a:cubicBezTo>
                  <a:cubicBezTo>
                    <a:pt x="12031" y="19059"/>
                    <a:pt x="11942" y="19867"/>
                    <a:pt x="11853" y="20445"/>
                  </a:cubicBezTo>
                  <a:cubicBezTo>
                    <a:pt x="11752" y="21022"/>
                    <a:pt x="11600" y="21600"/>
                    <a:pt x="11447" y="21600"/>
                  </a:cubicBezTo>
                  <a:cubicBezTo>
                    <a:pt x="11282" y="21600"/>
                    <a:pt x="11143" y="21253"/>
                    <a:pt x="11041" y="20560"/>
                  </a:cubicBezTo>
                  <a:cubicBezTo>
                    <a:pt x="10927" y="19983"/>
                    <a:pt x="10863" y="19290"/>
                    <a:pt x="10825" y="18019"/>
                  </a:cubicBezTo>
                  <a:cubicBezTo>
                    <a:pt x="10762" y="17095"/>
                    <a:pt x="10749" y="15594"/>
                    <a:pt x="10749" y="13745"/>
                  </a:cubicBezTo>
                  <a:lnTo>
                    <a:pt x="10749" y="3581"/>
                  </a:lnTo>
                  <a:lnTo>
                    <a:pt x="10978" y="3581"/>
                  </a:lnTo>
                  <a:lnTo>
                    <a:pt x="10978" y="13630"/>
                  </a:lnTo>
                  <a:cubicBezTo>
                    <a:pt x="10978" y="15016"/>
                    <a:pt x="10990" y="16287"/>
                    <a:pt x="11028" y="16980"/>
                  </a:cubicBezTo>
                  <a:cubicBezTo>
                    <a:pt x="11067" y="17673"/>
                    <a:pt x="11105" y="18250"/>
                    <a:pt x="11168" y="18481"/>
                  </a:cubicBezTo>
                  <a:cubicBezTo>
                    <a:pt x="11244" y="19059"/>
                    <a:pt x="11333" y="19174"/>
                    <a:pt x="11435" y="19174"/>
                  </a:cubicBezTo>
                  <a:cubicBezTo>
                    <a:pt x="11612" y="19174"/>
                    <a:pt x="11714" y="18712"/>
                    <a:pt x="11803" y="18019"/>
                  </a:cubicBezTo>
                  <a:cubicBezTo>
                    <a:pt x="11879" y="17211"/>
                    <a:pt x="11904" y="15825"/>
                    <a:pt x="11904" y="13630"/>
                  </a:cubicBezTo>
                  <a:lnTo>
                    <a:pt x="11904" y="3696"/>
                  </a:lnTo>
                  <a:lnTo>
                    <a:pt x="12120" y="3696"/>
                  </a:lnTo>
                  <a:close/>
                  <a:moveTo>
                    <a:pt x="9099" y="3696"/>
                  </a:moveTo>
                  <a:lnTo>
                    <a:pt x="10381" y="3696"/>
                  </a:lnTo>
                  <a:lnTo>
                    <a:pt x="10381" y="5775"/>
                  </a:lnTo>
                  <a:lnTo>
                    <a:pt x="9341" y="5775"/>
                  </a:lnTo>
                  <a:lnTo>
                    <a:pt x="9341" y="11089"/>
                  </a:lnTo>
                  <a:lnTo>
                    <a:pt x="10318" y="11089"/>
                  </a:lnTo>
                  <a:lnTo>
                    <a:pt x="10318" y="13052"/>
                  </a:lnTo>
                  <a:lnTo>
                    <a:pt x="9341" y="13052"/>
                  </a:lnTo>
                  <a:lnTo>
                    <a:pt x="9341" y="19059"/>
                  </a:lnTo>
                  <a:lnTo>
                    <a:pt x="10432" y="19059"/>
                  </a:lnTo>
                  <a:lnTo>
                    <a:pt x="10432" y="21022"/>
                  </a:lnTo>
                  <a:lnTo>
                    <a:pt x="9099" y="21022"/>
                  </a:lnTo>
                  <a:lnTo>
                    <a:pt x="9099" y="3696"/>
                  </a:lnTo>
                  <a:close/>
                  <a:moveTo>
                    <a:pt x="4975" y="15940"/>
                  </a:moveTo>
                  <a:lnTo>
                    <a:pt x="4975" y="16171"/>
                  </a:lnTo>
                  <a:lnTo>
                    <a:pt x="4607" y="16171"/>
                  </a:lnTo>
                  <a:lnTo>
                    <a:pt x="4416" y="21369"/>
                  </a:lnTo>
                  <a:lnTo>
                    <a:pt x="4150" y="21369"/>
                  </a:lnTo>
                  <a:lnTo>
                    <a:pt x="4848" y="3812"/>
                  </a:lnTo>
                  <a:lnTo>
                    <a:pt x="4975" y="3812"/>
                  </a:lnTo>
                  <a:lnTo>
                    <a:pt x="4975" y="3696"/>
                  </a:lnTo>
                  <a:lnTo>
                    <a:pt x="4975" y="3812"/>
                  </a:lnTo>
                  <a:lnTo>
                    <a:pt x="4975" y="3696"/>
                  </a:lnTo>
                  <a:lnTo>
                    <a:pt x="5102" y="3696"/>
                  </a:lnTo>
                  <a:lnTo>
                    <a:pt x="5851" y="21253"/>
                  </a:lnTo>
                  <a:lnTo>
                    <a:pt x="5571" y="21253"/>
                  </a:lnTo>
                  <a:lnTo>
                    <a:pt x="5356" y="15940"/>
                  </a:lnTo>
                  <a:lnTo>
                    <a:pt x="4975" y="15940"/>
                  </a:lnTo>
                  <a:close/>
                  <a:moveTo>
                    <a:pt x="4975" y="14092"/>
                  </a:moveTo>
                  <a:lnTo>
                    <a:pt x="5292" y="14092"/>
                  </a:lnTo>
                  <a:lnTo>
                    <a:pt x="5089" y="9125"/>
                  </a:lnTo>
                  <a:cubicBezTo>
                    <a:pt x="5038" y="7855"/>
                    <a:pt x="4988" y="6815"/>
                    <a:pt x="4975" y="5891"/>
                  </a:cubicBezTo>
                  <a:cubicBezTo>
                    <a:pt x="4975" y="5775"/>
                    <a:pt x="4975" y="5660"/>
                    <a:pt x="4962" y="5660"/>
                  </a:cubicBezTo>
                  <a:cubicBezTo>
                    <a:pt x="4937" y="6815"/>
                    <a:pt x="4911" y="7855"/>
                    <a:pt x="4861" y="9010"/>
                  </a:cubicBezTo>
                  <a:lnTo>
                    <a:pt x="4670" y="14207"/>
                  </a:lnTo>
                  <a:lnTo>
                    <a:pt x="4975" y="14207"/>
                  </a:lnTo>
                  <a:lnTo>
                    <a:pt x="4975" y="14092"/>
                  </a:lnTo>
                  <a:close/>
                  <a:moveTo>
                    <a:pt x="4975" y="2079"/>
                  </a:moveTo>
                  <a:lnTo>
                    <a:pt x="4962" y="1964"/>
                  </a:lnTo>
                  <a:cubicBezTo>
                    <a:pt x="4911" y="1733"/>
                    <a:pt x="4861" y="1617"/>
                    <a:pt x="4835" y="1617"/>
                  </a:cubicBezTo>
                  <a:cubicBezTo>
                    <a:pt x="4797" y="1617"/>
                    <a:pt x="4784" y="1733"/>
                    <a:pt x="4759" y="1733"/>
                  </a:cubicBezTo>
                  <a:cubicBezTo>
                    <a:pt x="4746" y="1964"/>
                    <a:pt x="4734" y="2195"/>
                    <a:pt x="4734" y="2657"/>
                  </a:cubicBezTo>
                  <a:lnTo>
                    <a:pt x="4569" y="2657"/>
                  </a:lnTo>
                  <a:cubicBezTo>
                    <a:pt x="4569" y="1733"/>
                    <a:pt x="4581" y="1271"/>
                    <a:pt x="4645" y="693"/>
                  </a:cubicBezTo>
                  <a:cubicBezTo>
                    <a:pt x="4696" y="231"/>
                    <a:pt x="4746" y="0"/>
                    <a:pt x="4810" y="0"/>
                  </a:cubicBezTo>
                  <a:cubicBezTo>
                    <a:pt x="4873" y="0"/>
                    <a:pt x="4924" y="0"/>
                    <a:pt x="4975" y="347"/>
                  </a:cubicBezTo>
                  <a:cubicBezTo>
                    <a:pt x="4988" y="462"/>
                    <a:pt x="5026" y="462"/>
                    <a:pt x="5038" y="693"/>
                  </a:cubicBezTo>
                  <a:cubicBezTo>
                    <a:pt x="5089" y="924"/>
                    <a:pt x="5127" y="924"/>
                    <a:pt x="5153" y="924"/>
                  </a:cubicBezTo>
                  <a:cubicBezTo>
                    <a:pt x="5191" y="924"/>
                    <a:pt x="5203" y="924"/>
                    <a:pt x="5216" y="809"/>
                  </a:cubicBezTo>
                  <a:cubicBezTo>
                    <a:pt x="5241" y="693"/>
                    <a:pt x="5254" y="347"/>
                    <a:pt x="5254" y="0"/>
                  </a:cubicBezTo>
                  <a:lnTo>
                    <a:pt x="5406" y="0"/>
                  </a:lnTo>
                  <a:cubicBezTo>
                    <a:pt x="5406" y="809"/>
                    <a:pt x="5381" y="1617"/>
                    <a:pt x="5343" y="1964"/>
                  </a:cubicBezTo>
                  <a:cubicBezTo>
                    <a:pt x="5305" y="2426"/>
                    <a:pt x="5254" y="2657"/>
                    <a:pt x="5165" y="2657"/>
                  </a:cubicBezTo>
                  <a:cubicBezTo>
                    <a:pt x="5114" y="2657"/>
                    <a:pt x="5064" y="2426"/>
                    <a:pt x="4975" y="2079"/>
                  </a:cubicBezTo>
                  <a:close/>
                  <a:moveTo>
                    <a:pt x="3693" y="21253"/>
                  </a:moveTo>
                  <a:lnTo>
                    <a:pt x="3693" y="3696"/>
                  </a:lnTo>
                  <a:lnTo>
                    <a:pt x="3922" y="3696"/>
                  </a:lnTo>
                  <a:lnTo>
                    <a:pt x="3922" y="21253"/>
                  </a:lnTo>
                  <a:lnTo>
                    <a:pt x="3693" y="21253"/>
                  </a:lnTo>
                  <a:close/>
                  <a:moveTo>
                    <a:pt x="1815" y="21253"/>
                  </a:moveTo>
                  <a:lnTo>
                    <a:pt x="1815" y="3696"/>
                  </a:lnTo>
                  <a:lnTo>
                    <a:pt x="2056" y="3696"/>
                  </a:lnTo>
                  <a:lnTo>
                    <a:pt x="3008" y="17442"/>
                  </a:lnTo>
                  <a:lnTo>
                    <a:pt x="3008" y="3696"/>
                  </a:lnTo>
                  <a:lnTo>
                    <a:pt x="3236" y="3696"/>
                  </a:lnTo>
                  <a:lnTo>
                    <a:pt x="3236" y="21253"/>
                  </a:lnTo>
                  <a:lnTo>
                    <a:pt x="2995" y="21253"/>
                  </a:lnTo>
                  <a:lnTo>
                    <a:pt x="2043" y="7508"/>
                  </a:lnTo>
                  <a:lnTo>
                    <a:pt x="2043" y="21253"/>
                  </a:lnTo>
                  <a:lnTo>
                    <a:pt x="1815" y="21253"/>
                  </a:lnTo>
                  <a:close/>
                  <a:moveTo>
                    <a:pt x="1180" y="3696"/>
                  </a:moveTo>
                  <a:lnTo>
                    <a:pt x="1421" y="3696"/>
                  </a:lnTo>
                  <a:lnTo>
                    <a:pt x="1421" y="13861"/>
                  </a:lnTo>
                  <a:cubicBezTo>
                    <a:pt x="1421" y="15594"/>
                    <a:pt x="1409" y="16980"/>
                    <a:pt x="1358" y="18019"/>
                  </a:cubicBezTo>
                  <a:cubicBezTo>
                    <a:pt x="1320" y="19059"/>
                    <a:pt x="1244" y="19867"/>
                    <a:pt x="1129" y="20445"/>
                  </a:cubicBezTo>
                  <a:cubicBezTo>
                    <a:pt x="1028" y="21022"/>
                    <a:pt x="901" y="21600"/>
                    <a:pt x="723" y="21600"/>
                  </a:cubicBezTo>
                  <a:cubicBezTo>
                    <a:pt x="533" y="21600"/>
                    <a:pt x="406" y="21253"/>
                    <a:pt x="305" y="20560"/>
                  </a:cubicBezTo>
                  <a:cubicBezTo>
                    <a:pt x="178" y="19983"/>
                    <a:pt x="102" y="19290"/>
                    <a:pt x="76" y="18019"/>
                  </a:cubicBezTo>
                  <a:cubicBezTo>
                    <a:pt x="25" y="17095"/>
                    <a:pt x="0" y="15594"/>
                    <a:pt x="0" y="13745"/>
                  </a:cubicBezTo>
                  <a:lnTo>
                    <a:pt x="0" y="3581"/>
                  </a:lnTo>
                  <a:lnTo>
                    <a:pt x="254" y="3581"/>
                  </a:lnTo>
                  <a:lnTo>
                    <a:pt x="254" y="13630"/>
                  </a:lnTo>
                  <a:cubicBezTo>
                    <a:pt x="254" y="15016"/>
                    <a:pt x="267" y="16287"/>
                    <a:pt x="305" y="16980"/>
                  </a:cubicBezTo>
                  <a:cubicBezTo>
                    <a:pt x="330" y="17673"/>
                    <a:pt x="368" y="18250"/>
                    <a:pt x="444" y="18481"/>
                  </a:cubicBezTo>
                  <a:cubicBezTo>
                    <a:pt x="508" y="19059"/>
                    <a:pt x="596" y="19174"/>
                    <a:pt x="711" y="19174"/>
                  </a:cubicBezTo>
                  <a:cubicBezTo>
                    <a:pt x="876" y="19174"/>
                    <a:pt x="1003" y="18712"/>
                    <a:pt x="1079" y="18019"/>
                  </a:cubicBezTo>
                  <a:cubicBezTo>
                    <a:pt x="1142" y="17211"/>
                    <a:pt x="1180" y="15825"/>
                    <a:pt x="1180" y="13630"/>
                  </a:cubicBezTo>
                  <a:lnTo>
                    <a:pt x="1180" y="369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7" name="Google Shape;2377;p25"/>
            <p:cNvSpPr/>
            <p:nvPr/>
          </p:nvSpPr>
          <p:spPr>
            <a:xfrm>
              <a:off x="4482742" y="272735"/>
              <a:ext cx="378696" cy="252395"/>
            </a:xfrm>
            <a:custGeom>
              <a:avLst/>
              <a:gdLst/>
              <a:ahLst/>
              <a:cxnLst/>
              <a:rect l="l" t="t" r="r" b="b"/>
              <a:pathLst>
                <a:path w="21600" h="21600" extrusionOk="0">
                  <a:moveTo>
                    <a:pt x="10794" y="21600"/>
                  </a:moveTo>
                  <a:lnTo>
                    <a:pt x="0" y="21600"/>
                  </a:lnTo>
                  <a:lnTo>
                    <a:pt x="0" y="0"/>
                  </a:lnTo>
                  <a:lnTo>
                    <a:pt x="21600" y="0"/>
                  </a:lnTo>
                  <a:lnTo>
                    <a:pt x="21600" y="21600"/>
                  </a:lnTo>
                  <a:lnTo>
                    <a:pt x="10794"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8" name="Google Shape;2378;p25"/>
            <p:cNvSpPr/>
            <p:nvPr/>
          </p:nvSpPr>
          <p:spPr>
            <a:xfrm>
              <a:off x="4571518" y="302937"/>
              <a:ext cx="200229" cy="192907"/>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79" name="Google Shape;2379;p25"/>
            <p:cNvSpPr/>
            <p:nvPr/>
          </p:nvSpPr>
          <p:spPr>
            <a:xfrm>
              <a:off x="4893675" y="413678"/>
              <a:ext cx="19020" cy="30919"/>
            </a:xfrm>
            <a:custGeom>
              <a:avLst/>
              <a:gdLst/>
              <a:ahLst/>
              <a:cxnLst/>
              <a:rect l="l" t="t" r="r" b="b"/>
              <a:pathLst>
                <a:path w="21600" h="21600" extrusionOk="0">
                  <a:moveTo>
                    <a:pt x="3906" y="1964"/>
                  </a:moveTo>
                  <a:lnTo>
                    <a:pt x="3906" y="9678"/>
                  </a:lnTo>
                  <a:lnTo>
                    <a:pt x="21140" y="9678"/>
                  </a:lnTo>
                  <a:lnTo>
                    <a:pt x="21140" y="11642"/>
                  </a:lnTo>
                  <a:lnTo>
                    <a:pt x="3906" y="11642"/>
                  </a:lnTo>
                  <a:lnTo>
                    <a:pt x="3906" y="21600"/>
                  </a:lnTo>
                  <a:lnTo>
                    <a:pt x="0" y="21600"/>
                  </a:lnTo>
                  <a:lnTo>
                    <a:pt x="0" y="0"/>
                  </a:lnTo>
                  <a:lnTo>
                    <a:pt x="21600" y="0"/>
                  </a:lnTo>
                  <a:lnTo>
                    <a:pt x="21600" y="1964"/>
                  </a:lnTo>
                  <a:lnTo>
                    <a:pt x="3906" y="196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0" name="Google Shape;2380;p25"/>
            <p:cNvSpPr/>
            <p:nvPr/>
          </p:nvSpPr>
          <p:spPr>
            <a:xfrm>
              <a:off x="4917471" y="422831"/>
              <a:ext cx="17196" cy="21767"/>
            </a:xfrm>
            <a:custGeom>
              <a:avLst/>
              <a:gdLst/>
              <a:ahLst/>
              <a:cxnLst/>
              <a:rect l="l" t="t" r="r" b="b"/>
              <a:pathLst>
                <a:path w="21600" h="21600" extrusionOk="0">
                  <a:moveTo>
                    <a:pt x="21600" y="21402"/>
                  </a:moveTo>
                  <a:lnTo>
                    <a:pt x="17918" y="21402"/>
                  </a:lnTo>
                  <a:lnTo>
                    <a:pt x="18164" y="18231"/>
                  </a:lnTo>
                  <a:cubicBezTo>
                    <a:pt x="17182" y="19618"/>
                    <a:pt x="15955" y="20411"/>
                    <a:pt x="14482" y="21006"/>
                  </a:cubicBezTo>
                  <a:cubicBezTo>
                    <a:pt x="13009" y="21402"/>
                    <a:pt x="11291" y="21600"/>
                    <a:pt x="9327" y="21600"/>
                  </a:cubicBezTo>
                  <a:cubicBezTo>
                    <a:pt x="3191" y="21600"/>
                    <a:pt x="0" y="19024"/>
                    <a:pt x="0" y="14070"/>
                  </a:cubicBezTo>
                  <a:lnTo>
                    <a:pt x="0" y="0"/>
                  </a:lnTo>
                  <a:lnTo>
                    <a:pt x="3927" y="0"/>
                  </a:lnTo>
                  <a:lnTo>
                    <a:pt x="3927" y="14070"/>
                  </a:lnTo>
                  <a:cubicBezTo>
                    <a:pt x="3927" y="16051"/>
                    <a:pt x="4173" y="17439"/>
                    <a:pt x="4909" y="18231"/>
                  </a:cubicBezTo>
                  <a:cubicBezTo>
                    <a:pt x="5891" y="18826"/>
                    <a:pt x="7609" y="19024"/>
                    <a:pt x="9573" y="19024"/>
                  </a:cubicBezTo>
                  <a:cubicBezTo>
                    <a:pt x="12764" y="19024"/>
                    <a:pt x="14973" y="18628"/>
                    <a:pt x="15955" y="17637"/>
                  </a:cubicBezTo>
                  <a:cubicBezTo>
                    <a:pt x="17182" y="16646"/>
                    <a:pt x="17918" y="14862"/>
                    <a:pt x="17918" y="12088"/>
                  </a:cubicBezTo>
                  <a:lnTo>
                    <a:pt x="17918" y="0"/>
                  </a:lnTo>
                  <a:lnTo>
                    <a:pt x="21600" y="0"/>
                  </a:lnTo>
                  <a:lnTo>
                    <a:pt x="21600" y="2140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1" name="Google Shape;2381;p25"/>
            <p:cNvSpPr/>
            <p:nvPr/>
          </p:nvSpPr>
          <p:spPr>
            <a:xfrm>
              <a:off x="4942182" y="422831"/>
              <a:ext cx="18105" cy="21767"/>
            </a:xfrm>
            <a:custGeom>
              <a:avLst/>
              <a:gdLst/>
              <a:ahLst/>
              <a:cxnLst/>
              <a:rect l="l" t="t" r="r" b="b"/>
              <a:pathLst>
                <a:path w="21600" h="21600" extrusionOk="0">
                  <a:moveTo>
                    <a:pt x="3360" y="198"/>
                  </a:moveTo>
                  <a:lnTo>
                    <a:pt x="3360" y="3369"/>
                  </a:lnTo>
                  <a:cubicBezTo>
                    <a:pt x="4320" y="2378"/>
                    <a:pt x="5760" y="1387"/>
                    <a:pt x="6720" y="991"/>
                  </a:cubicBezTo>
                  <a:cubicBezTo>
                    <a:pt x="8400" y="396"/>
                    <a:pt x="10320" y="0"/>
                    <a:pt x="12000" y="0"/>
                  </a:cubicBezTo>
                  <a:cubicBezTo>
                    <a:pt x="15600" y="0"/>
                    <a:pt x="18480" y="396"/>
                    <a:pt x="19680" y="1387"/>
                  </a:cubicBezTo>
                  <a:cubicBezTo>
                    <a:pt x="20880" y="2378"/>
                    <a:pt x="21600" y="4558"/>
                    <a:pt x="21600" y="7530"/>
                  </a:cubicBezTo>
                  <a:lnTo>
                    <a:pt x="21600" y="21402"/>
                  </a:lnTo>
                  <a:lnTo>
                    <a:pt x="17760" y="21402"/>
                  </a:lnTo>
                  <a:lnTo>
                    <a:pt x="17760" y="7332"/>
                  </a:lnTo>
                  <a:cubicBezTo>
                    <a:pt x="17760" y="6143"/>
                    <a:pt x="17760" y="5549"/>
                    <a:pt x="17520" y="4954"/>
                  </a:cubicBezTo>
                  <a:lnTo>
                    <a:pt x="16560" y="3369"/>
                  </a:lnTo>
                  <a:cubicBezTo>
                    <a:pt x="15600" y="2774"/>
                    <a:pt x="13920" y="2576"/>
                    <a:pt x="11760" y="2576"/>
                  </a:cubicBezTo>
                  <a:cubicBezTo>
                    <a:pt x="8880" y="2576"/>
                    <a:pt x="6960" y="2972"/>
                    <a:pt x="5760" y="3963"/>
                  </a:cubicBezTo>
                  <a:cubicBezTo>
                    <a:pt x="4560" y="4954"/>
                    <a:pt x="3600" y="6341"/>
                    <a:pt x="3600" y="8917"/>
                  </a:cubicBezTo>
                  <a:lnTo>
                    <a:pt x="3600" y="21600"/>
                  </a:lnTo>
                  <a:lnTo>
                    <a:pt x="0" y="21600"/>
                  </a:lnTo>
                  <a:lnTo>
                    <a:pt x="0" y="198"/>
                  </a:lnTo>
                  <a:lnTo>
                    <a:pt x="3360" y="19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2" name="Google Shape;2382;p25"/>
            <p:cNvSpPr/>
            <p:nvPr/>
          </p:nvSpPr>
          <p:spPr>
            <a:xfrm>
              <a:off x="4965978" y="413678"/>
              <a:ext cx="18107" cy="30920"/>
            </a:xfrm>
            <a:custGeom>
              <a:avLst/>
              <a:gdLst/>
              <a:ahLst/>
              <a:cxnLst/>
              <a:rect l="l" t="t" r="r" b="b"/>
              <a:pathLst>
                <a:path w="21600" h="21600" extrusionOk="0">
                  <a:moveTo>
                    <a:pt x="21600" y="21321"/>
                  </a:moveTo>
                  <a:lnTo>
                    <a:pt x="18040" y="21321"/>
                  </a:lnTo>
                  <a:lnTo>
                    <a:pt x="18040" y="19370"/>
                  </a:lnTo>
                  <a:cubicBezTo>
                    <a:pt x="16141" y="20903"/>
                    <a:pt x="13292" y="21600"/>
                    <a:pt x="9732" y="21600"/>
                  </a:cubicBezTo>
                  <a:cubicBezTo>
                    <a:pt x="5934" y="21600"/>
                    <a:pt x="3323" y="21182"/>
                    <a:pt x="1899" y="20067"/>
                  </a:cubicBezTo>
                  <a:cubicBezTo>
                    <a:pt x="475" y="18952"/>
                    <a:pt x="0" y="17001"/>
                    <a:pt x="0" y="13657"/>
                  </a:cubicBezTo>
                  <a:cubicBezTo>
                    <a:pt x="0" y="10870"/>
                    <a:pt x="475" y="8919"/>
                    <a:pt x="1899" y="7943"/>
                  </a:cubicBezTo>
                  <a:cubicBezTo>
                    <a:pt x="2611" y="7386"/>
                    <a:pt x="3798" y="6968"/>
                    <a:pt x="4985" y="6550"/>
                  </a:cubicBezTo>
                  <a:cubicBezTo>
                    <a:pt x="6171" y="6271"/>
                    <a:pt x="8070" y="6271"/>
                    <a:pt x="9732" y="6271"/>
                  </a:cubicBezTo>
                  <a:cubicBezTo>
                    <a:pt x="11631" y="6271"/>
                    <a:pt x="13292" y="6410"/>
                    <a:pt x="14954" y="6828"/>
                  </a:cubicBezTo>
                  <a:cubicBezTo>
                    <a:pt x="16378" y="7107"/>
                    <a:pt x="17565" y="7804"/>
                    <a:pt x="18514" y="8361"/>
                  </a:cubicBezTo>
                  <a:lnTo>
                    <a:pt x="18514" y="0"/>
                  </a:lnTo>
                  <a:lnTo>
                    <a:pt x="21600" y="0"/>
                  </a:lnTo>
                  <a:lnTo>
                    <a:pt x="21600" y="21321"/>
                  </a:lnTo>
                  <a:close/>
                  <a:moveTo>
                    <a:pt x="10207" y="7943"/>
                  </a:moveTo>
                  <a:cubicBezTo>
                    <a:pt x="7358" y="7943"/>
                    <a:pt x="5459" y="8222"/>
                    <a:pt x="4510" y="9058"/>
                  </a:cubicBezTo>
                  <a:cubicBezTo>
                    <a:pt x="3560" y="9894"/>
                    <a:pt x="2848" y="11427"/>
                    <a:pt x="2848" y="13657"/>
                  </a:cubicBezTo>
                  <a:cubicBezTo>
                    <a:pt x="2848" y="16165"/>
                    <a:pt x="3560" y="17977"/>
                    <a:pt x="4510" y="18674"/>
                  </a:cubicBezTo>
                  <a:cubicBezTo>
                    <a:pt x="5222" y="19510"/>
                    <a:pt x="7121" y="19928"/>
                    <a:pt x="10207" y="19928"/>
                  </a:cubicBezTo>
                  <a:cubicBezTo>
                    <a:pt x="13292" y="19928"/>
                    <a:pt x="15429" y="19510"/>
                    <a:pt x="16141" y="18674"/>
                  </a:cubicBezTo>
                  <a:cubicBezTo>
                    <a:pt x="16615" y="18395"/>
                    <a:pt x="17090" y="17559"/>
                    <a:pt x="17327" y="16723"/>
                  </a:cubicBezTo>
                  <a:cubicBezTo>
                    <a:pt x="17565" y="15886"/>
                    <a:pt x="17565" y="14772"/>
                    <a:pt x="17565" y="13378"/>
                  </a:cubicBezTo>
                  <a:cubicBezTo>
                    <a:pt x="17565" y="11288"/>
                    <a:pt x="17090" y="9894"/>
                    <a:pt x="16141" y="8919"/>
                  </a:cubicBezTo>
                  <a:cubicBezTo>
                    <a:pt x="15429" y="8222"/>
                    <a:pt x="13055" y="7943"/>
                    <a:pt x="10207" y="794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3" name="Google Shape;2383;p25"/>
            <p:cNvSpPr/>
            <p:nvPr/>
          </p:nvSpPr>
          <p:spPr>
            <a:xfrm>
              <a:off x="4990689" y="422831"/>
              <a:ext cx="19019" cy="21769"/>
            </a:xfrm>
            <a:custGeom>
              <a:avLst/>
              <a:gdLst/>
              <a:ahLst/>
              <a:cxnLst/>
              <a:rect l="l" t="t" r="r" b="b"/>
              <a:pathLst>
                <a:path w="21600" h="21600" extrusionOk="0">
                  <a:moveTo>
                    <a:pt x="10800" y="0"/>
                  </a:moveTo>
                  <a:cubicBezTo>
                    <a:pt x="15626" y="0"/>
                    <a:pt x="18383" y="589"/>
                    <a:pt x="19762" y="1964"/>
                  </a:cubicBezTo>
                  <a:cubicBezTo>
                    <a:pt x="20911" y="3338"/>
                    <a:pt x="21600" y="6087"/>
                    <a:pt x="21600" y="10996"/>
                  </a:cubicBezTo>
                  <a:cubicBezTo>
                    <a:pt x="21600" y="15316"/>
                    <a:pt x="20911" y="18262"/>
                    <a:pt x="19762" y="19636"/>
                  </a:cubicBezTo>
                  <a:cubicBezTo>
                    <a:pt x="18153" y="21207"/>
                    <a:pt x="15166" y="21600"/>
                    <a:pt x="10800" y="21600"/>
                  </a:cubicBezTo>
                  <a:cubicBezTo>
                    <a:pt x="6204" y="21600"/>
                    <a:pt x="3217" y="21011"/>
                    <a:pt x="2298" y="19636"/>
                  </a:cubicBezTo>
                  <a:cubicBezTo>
                    <a:pt x="689" y="18262"/>
                    <a:pt x="0" y="15316"/>
                    <a:pt x="0" y="10996"/>
                  </a:cubicBezTo>
                  <a:cubicBezTo>
                    <a:pt x="0" y="6087"/>
                    <a:pt x="689" y="3338"/>
                    <a:pt x="2298" y="1964"/>
                  </a:cubicBezTo>
                  <a:cubicBezTo>
                    <a:pt x="3217" y="589"/>
                    <a:pt x="6204" y="0"/>
                    <a:pt x="10800" y="0"/>
                  </a:cubicBezTo>
                  <a:close/>
                  <a:moveTo>
                    <a:pt x="10800" y="2553"/>
                  </a:moveTo>
                  <a:cubicBezTo>
                    <a:pt x="7583" y="2553"/>
                    <a:pt x="5745" y="2945"/>
                    <a:pt x="4826" y="3927"/>
                  </a:cubicBezTo>
                  <a:cubicBezTo>
                    <a:pt x="4366" y="4516"/>
                    <a:pt x="4366" y="5105"/>
                    <a:pt x="3906" y="6284"/>
                  </a:cubicBezTo>
                  <a:cubicBezTo>
                    <a:pt x="3677" y="7658"/>
                    <a:pt x="3447" y="9033"/>
                    <a:pt x="3447" y="10996"/>
                  </a:cubicBezTo>
                  <a:cubicBezTo>
                    <a:pt x="3447" y="12960"/>
                    <a:pt x="3447" y="14531"/>
                    <a:pt x="3906" y="15316"/>
                  </a:cubicBezTo>
                  <a:cubicBezTo>
                    <a:pt x="4136" y="16691"/>
                    <a:pt x="4366" y="17476"/>
                    <a:pt x="4826" y="18065"/>
                  </a:cubicBezTo>
                  <a:cubicBezTo>
                    <a:pt x="5745" y="18851"/>
                    <a:pt x="7353" y="19440"/>
                    <a:pt x="10800" y="19440"/>
                  </a:cubicBezTo>
                  <a:cubicBezTo>
                    <a:pt x="14017" y="19440"/>
                    <a:pt x="16085" y="18851"/>
                    <a:pt x="17234" y="18065"/>
                  </a:cubicBezTo>
                  <a:cubicBezTo>
                    <a:pt x="17234" y="17476"/>
                    <a:pt x="17464" y="16495"/>
                    <a:pt x="17923" y="15316"/>
                  </a:cubicBezTo>
                  <a:cubicBezTo>
                    <a:pt x="18153" y="14138"/>
                    <a:pt x="18153" y="12567"/>
                    <a:pt x="18153" y="10996"/>
                  </a:cubicBezTo>
                  <a:cubicBezTo>
                    <a:pt x="18153" y="9033"/>
                    <a:pt x="18153" y="7462"/>
                    <a:pt x="17923" y="6284"/>
                  </a:cubicBezTo>
                  <a:cubicBezTo>
                    <a:pt x="17464" y="5302"/>
                    <a:pt x="17234" y="4516"/>
                    <a:pt x="17234" y="3927"/>
                  </a:cubicBezTo>
                  <a:cubicBezTo>
                    <a:pt x="16085" y="2945"/>
                    <a:pt x="14017" y="2553"/>
                    <a:pt x="10800" y="255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4" name="Google Shape;2384;p25"/>
            <p:cNvSpPr/>
            <p:nvPr/>
          </p:nvSpPr>
          <p:spPr>
            <a:xfrm>
              <a:off x="5013569" y="422831"/>
              <a:ext cx="18112" cy="21771"/>
            </a:xfrm>
            <a:custGeom>
              <a:avLst/>
              <a:gdLst/>
              <a:ahLst/>
              <a:cxnLst/>
              <a:rect l="l" t="t" r="r" b="b"/>
              <a:pathLst>
                <a:path w="21600" h="21600" extrusionOk="0">
                  <a:moveTo>
                    <a:pt x="17419" y="5838"/>
                  </a:moveTo>
                  <a:cubicBezTo>
                    <a:pt x="17419" y="4281"/>
                    <a:pt x="16955" y="3308"/>
                    <a:pt x="16490" y="3114"/>
                  </a:cubicBezTo>
                  <a:cubicBezTo>
                    <a:pt x="15561" y="2724"/>
                    <a:pt x="13703" y="2724"/>
                    <a:pt x="10684" y="2724"/>
                  </a:cubicBezTo>
                  <a:cubicBezTo>
                    <a:pt x="8129" y="2724"/>
                    <a:pt x="6271" y="2919"/>
                    <a:pt x="5574" y="3114"/>
                  </a:cubicBezTo>
                  <a:cubicBezTo>
                    <a:pt x="5110" y="3308"/>
                    <a:pt x="4877" y="3503"/>
                    <a:pt x="4645" y="4086"/>
                  </a:cubicBezTo>
                  <a:cubicBezTo>
                    <a:pt x="4181" y="4670"/>
                    <a:pt x="4181" y="5059"/>
                    <a:pt x="4181" y="5838"/>
                  </a:cubicBezTo>
                  <a:cubicBezTo>
                    <a:pt x="4181" y="8173"/>
                    <a:pt x="5574" y="9146"/>
                    <a:pt x="8129" y="9146"/>
                  </a:cubicBezTo>
                  <a:lnTo>
                    <a:pt x="14865" y="9535"/>
                  </a:lnTo>
                  <a:cubicBezTo>
                    <a:pt x="19277" y="9730"/>
                    <a:pt x="21600" y="11870"/>
                    <a:pt x="21600" y="15373"/>
                  </a:cubicBezTo>
                  <a:cubicBezTo>
                    <a:pt x="21600" y="16735"/>
                    <a:pt x="21368" y="17708"/>
                    <a:pt x="20903" y="18292"/>
                  </a:cubicBezTo>
                  <a:cubicBezTo>
                    <a:pt x="20671" y="19070"/>
                    <a:pt x="20206" y="19849"/>
                    <a:pt x="19277" y="20432"/>
                  </a:cubicBezTo>
                  <a:cubicBezTo>
                    <a:pt x="17884" y="21405"/>
                    <a:pt x="15097" y="21600"/>
                    <a:pt x="10916" y="21600"/>
                  </a:cubicBezTo>
                  <a:cubicBezTo>
                    <a:pt x="6968" y="21600"/>
                    <a:pt x="3948" y="21211"/>
                    <a:pt x="2323" y="20432"/>
                  </a:cubicBezTo>
                  <a:cubicBezTo>
                    <a:pt x="929" y="19654"/>
                    <a:pt x="0" y="18292"/>
                    <a:pt x="0" y="15957"/>
                  </a:cubicBezTo>
                  <a:lnTo>
                    <a:pt x="0" y="14789"/>
                  </a:lnTo>
                  <a:lnTo>
                    <a:pt x="3948" y="14789"/>
                  </a:lnTo>
                  <a:lnTo>
                    <a:pt x="3948" y="15762"/>
                  </a:lnTo>
                  <a:cubicBezTo>
                    <a:pt x="3948" y="16541"/>
                    <a:pt x="3948" y="16930"/>
                    <a:pt x="4181" y="17514"/>
                  </a:cubicBezTo>
                  <a:cubicBezTo>
                    <a:pt x="4413" y="18097"/>
                    <a:pt x="4877" y="18292"/>
                    <a:pt x="5110" y="18292"/>
                  </a:cubicBezTo>
                  <a:cubicBezTo>
                    <a:pt x="5806" y="18876"/>
                    <a:pt x="7897" y="19070"/>
                    <a:pt x="9987" y="19070"/>
                  </a:cubicBezTo>
                  <a:cubicBezTo>
                    <a:pt x="13239" y="19070"/>
                    <a:pt x="15097" y="18876"/>
                    <a:pt x="16026" y="18292"/>
                  </a:cubicBezTo>
                  <a:cubicBezTo>
                    <a:pt x="16955" y="18097"/>
                    <a:pt x="17419" y="16930"/>
                    <a:pt x="17419" y="15373"/>
                  </a:cubicBezTo>
                  <a:cubicBezTo>
                    <a:pt x="17419" y="13038"/>
                    <a:pt x="16490" y="11870"/>
                    <a:pt x="13935" y="11870"/>
                  </a:cubicBezTo>
                  <a:cubicBezTo>
                    <a:pt x="8361" y="11870"/>
                    <a:pt x="4877" y="11286"/>
                    <a:pt x="3019" y="10508"/>
                  </a:cubicBezTo>
                  <a:cubicBezTo>
                    <a:pt x="1394" y="9730"/>
                    <a:pt x="465" y="8173"/>
                    <a:pt x="465" y="5838"/>
                  </a:cubicBezTo>
                  <a:cubicBezTo>
                    <a:pt x="465" y="3308"/>
                    <a:pt x="929" y="1946"/>
                    <a:pt x="2323" y="1168"/>
                  </a:cubicBezTo>
                  <a:cubicBezTo>
                    <a:pt x="3948" y="389"/>
                    <a:pt x="6503" y="0"/>
                    <a:pt x="10684" y="0"/>
                  </a:cubicBezTo>
                  <a:cubicBezTo>
                    <a:pt x="17187" y="0"/>
                    <a:pt x="20671" y="1557"/>
                    <a:pt x="20671" y="4865"/>
                  </a:cubicBezTo>
                  <a:lnTo>
                    <a:pt x="20671" y="5838"/>
                  </a:lnTo>
                  <a:lnTo>
                    <a:pt x="17419" y="583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5" name="Google Shape;2385;p25"/>
            <p:cNvSpPr/>
            <p:nvPr/>
          </p:nvSpPr>
          <p:spPr>
            <a:xfrm>
              <a:off x="5047432" y="413678"/>
              <a:ext cx="19936" cy="30919"/>
            </a:xfrm>
            <a:custGeom>
              <a:avLst/>
              <a:gdLst/>
              <a:ahLst/>
              <a:cxnLst/>
              <a:rect l="l" t="t" r="r" b="b"/>
              <a:pathLst>
                <a:path w="21600" h="21600" extrusionOk="0">
                  <a:moveTo>
                    <a:pt x="3709" y="9538"/>
                  </a:moveTo>
                  <a:lnTo>
                    <a:pt x="20945" y="9538"/>
                  </a:lnTo>
                  <a:lnTo>
                    <a:pt x="20945" y="11501"/>
                  </a:lnTo>
                  <a:lnTo>
                    <a:pt x="3709" y="11501"/>
                  </a:lnTo>
                  <a:lnTo>
                    <a:pt x="3709" y="19636"/>
                  </a:lnTo>
                  <a:lnTo>
                    <a:pt x="21600" y="19636"/>
                  </a:lnTo>
                  <a:lnTo>
                    <a:pt x="21600" y="21600"/>
                  </a:lnTo>
                  <a:lnTo>
                    <a:pt x="0" y="21600"/>
                  </a:lnTo>
                  <a:lnTo>
                    <a:pt x="0" y="0"/>
                  </a:lnTo>
                  <a:lnTo>
                    <a:pt x="21600" y="0"/>
                  </a:lnTo>
                  <a:lnTo>
                    <a:pt x="21600" y="1964"/>
                  </a:lnTo>
                  <a:lnTo>
                    <a:pt x="3709" y="1964"/>
                  </a:lnTo>
                  <a:lnTo>
                    <a:pt x="3709" y="953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6" name="Google Shape;2386;p25"/>
            <p:cNvSpPr/>
            <p:nvPr/>
          </p:nvSpPr>
          <p:spPr>
            <a:xfrm>
              <a:off x="5072143" y="422831"/>
              <a:ext cx="17194" cy="21767"/>
            </a:xfrm>
            <a:custGeom>
              <a:avLst/>
              <a:gdLst/>
              <a:ahLst/>
              <a:cxnLst/>
              <a:rect l="l" t="t" r="r" b="b"/>
              <a:pathLst>
                <a:path w="21600" h="21600" extrusionOk="0">
                  <a:moveTo>
                    <a:pt x="21600" y="21402"/>
                  </a:moveTo>
                  <a:lnTo>
                    <a:pt x="17876" y="21402"/>
                  </a:lnTo>
                  <a:lnTo>
                    <a:pt x="18124" y="18231"/>
                  </a:lnTo>
                  <a:cubicBezTo>
                    <a:pt x="17379" y="19618"/>
                    <a:pt x="16138" y="20411"/>
                    <a:pt x="14400" y="21006"/>
                  </a:cubicBezTo>
                  <a:cubicBezTo>
                    <a:pt x="12910" y="21402"/>
                    <a:pt x="11172" y="21600"/>
                    <a:pt x="9434" y="21600"/>
                  </a:cubicBezTo>
                  <a:cubicBezTo>
                    <a:pt x="2979" y="21600"/>
                    <a:pt x="0" y="19024"/>
                    <a:pt x="0" y="14070"/>
                  </a:cubicBezTo>
                  <a:lnTo>
                    <a:pt x="0" y="0"/>
                  </a:lnTo>
                  <a:lnTo>
                    <a:pt x="3724" y="0"/>
                  </a:lnTo>
                  <a:lnTo>
                    <a:pt x="3724" y="14070"/>
                  </a:lnTo>
                  <a:cubicBezTo>
                    <a:pt x="3724" y="16051"/>
                    <a:pt x="3972" y="17439"/>
                    <a:pt x="4966" y="18231"/>
                  </a:cubicBezTo>
                  <a:cubicBezTo>
                    <a:pt x="5959" y="18826"/>
                    <a:pt x="7448" y="19024"/>
                    <a:pt x="9683" y="19024"/>
                  </a:cubicBezTo>
                  <a:cubicBezTo>
                    <a:pt x="12910" y="19024"/>
                    <a:pt x="15145" y="18628"/>
                    <a:pt x="16138" y="17637"/>
                  </a:cubicBezTo>
                  <a:cubicBezTo>
                    <a:pt x="17379" y="16646"/>
                    <a:pt x="17876" y="14862"/>
                    <a:pt x="17876" y="12088"/>
                  </a:cubicBezTo>
                  <a:lnTo>
                    <a:pt x="17876" y="0"/>
                  </a:lnTo>
                  <a:lnTo>
                    <a:pt x="21600" y="0"/>
                  </a:lnTo>
                  <a:lnTo>
                    <a:pt x="21600" y="2140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7" name="Google Shape;2387;p25"/>
            <p:cNvSpPr/>
            <p:nvPr/>
          </p:nvSpPr>
          <p:spPr>
            <a:xfrm>
              <a:off x="5096855" y="422831"/>
              <a:ext cx="15361" cy="21769"/>
            </a:xfrm>
            <a:custGeom>
              <a:avLst/>
              <a:gdLst/>
              <a:ahLst/>
              <a:cxnLst/>
              <a:rect l="l" t="t" r="r" b="b"/>
              <a:pathLst>
                <a:path w="21600" h="21600" extrusionOk="0">
                  <a:moveTo>
                    <a:pt x="281" y="196"/>
                  </a:moveTo>
                  <a:lnTo>
                    <a:pt x="4488" y="196"/>
                  </a:lnTo>
                  <a:lnTo>
                    <a:pt x="4208" y="2945"/>
                  </a:lnTo>
                  <a:cubicBezTo>
                    <a:pt x="6732" y="982"/>
                    <a:pt x="9538" y="0"/>
                    <a:pt x="13184" y="0"/>
                  </a:cubicBezTo>
                  <a:cubicBezTo>
                    <a:pt x="18795" y="0"/>
                    <a:pt x="21600" y="1964"/>
                    <a:pt x="21600" y="6087"/>
                  </a:cubicBezTo>
                  <a:lnTo>
                    <a:pt x="21600" y="7462"/>
                  </a:lnTo>
                  <a:lnTo>
                    <a:pt x="17112" y="7462"/>
                  </a:lnTo>
                  <a:lnTo>
                    <a:pt x="17112" y="6284"/>
                  </a:lnTo>
                  <a:cubicBezTo>
                    <a:pt x="17112" y="6087"/>
                    <a:pt x="17112" y="6087"/>
                    <a:pt x="17112" y="6087"/>
                  </a:cubicBezTo>
                  <a:lnTo>
                    <a:pt x="17112" y="5695"/>
                  </a:lnTo>
                  <a:cubicBezTo>
                    <a:pt x="17112" y="3338"/>
                    <a:pt x="15429" y="2553"/>
                    <a:pt x="11782" y="2553"/>
                  </a:cubicBezTo>
                  <a:cubicBezTo>
                    <a:pt x="6732" y="2553"/>
                    <a:pt x="4208" y="4713"/>
                    <a:pt x="4208" y="9033"/>
                  </a:cubicBezTo>
                  <a:lnTo>
                    <a:pt x="4208" y="21600"/>
                  </a:lnTo>
                  <a:lnTo>
                    <a:pt x="0" y="21600"/>
                  </a:lnTo>
                  <a:lnTo>
                    <a:pt x="0" y="196"/>
                  </a:lnTo>
                  <a:lnTo>
                    <a:pt x="281" y="19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8" name="Google Shape;2388;p25"/>
            <p:cNvSpPr/>
            <p:nvPr/>
          </p:nvSpPr>
          <p:spPr>
            <a:xfrm>
              <a:off x="5115159" y="422831"/>
              <a:ext cx="19019" cy="21769"/>
            </a:xfrm>
            <a:custGeom>
              <a:avLst/>
              <a:gdLst/>
              <a:ahLst/>
              <a:cxnLst/>
              <a:rect l="l" t="t" r="r" b="b"/>
              <a:pathLst>
                <a:path w="21600" h="21600" extrusionOk="0">
                  <a:moveTo>
                    <a:pt x="10800" y="0"/>
                  </a:moveTo>
                  <a:cubicBezTo>
                    <a:pt x="15396" y="0"/>
                    <a:pt x="18383" y="589"/>
                    <a:pt x="19532" y="1964"/>
                  </a:cubicBezTo>
                  <a:cubicBezTo>
                    <a:pt x="21140" y="3338"/>
                    <a:pt x="21600" y="6087"/>
                    <a:pt x="21600" y="10996"/>
                  </a:cubicBezTo>
                  <a:cubicBezTo>
                    <a:pt x="21600" y="15316"/>
                    <a:pt x="21140" y="18262"/>
                    <a:pt x="19532" y="19636"/>
                  </a:cubicBezTo>
                  <a:cubicBezTo>
                    <a:pt x="18153" y="21207"/>
                    <a:pt x="15166" y="21600"/>
                    <a:pt x="10800" y="21600"/>
                  </a:cubicBezTo>
                  <a:cubicBezTo>
                    <a:pt x="6204" y="21600"/>
                    <a:pt x="3217" y="21011"/>
                    <a:pt x="2068" y="19636"/>
                  </a:cubicBezTo>
                  <a:cubicBezTo>
                    <a:pt x="689" y="18262"/>
                    <a:pt x="0" y="15316"/>
                    <a:pt x="0" y="10996"/>
                  </a:cubicBezTo>
                  <a:cubicBezTo>
                    <a:pt x="0" y="6087"/>
                    <a:pt x="689" y="3338"/>
                    <a:pt x="2068" y="1964"/>
                  </a:cubicBezTo>
                  <a:cubicBezTo>
                    <a:pt x="3217" y="589"/>
                    <a:pt x="6204" y="0"/>
                    <a:pt x="10800" y="0"/>
                  </a:cubicBezTo>
                  <a:close/>
                  <a:moveTo>
                    <a:pt x="10800" y="2553"/>
                  </a:moveTo>
                  <a:cubicBezTo>
                    <a:pt x="7583" y="2553"/>
                    <a:pt x="5515" y="2945"/>
                    <a:pt x="4596" y="3927"/>
                  </a:cubicBezTo>
                  <a:cubicBezTo>
                    <a:pt x="4366" y="4516"/>
                    <a:pt x="4136" y="5105"/>
                    <a:pt x="3906" y="6284"/>
                  </a:cubicBezTo>
                  <a:cubicBezTo>
                    <a:pt x="3447" y="7658"/>
                    <a:pt x="3447" y="9033"/>
                    <a:pt x="3447" y="10996"/>
                  </a:cubicBezTo>
                  <a:cubicBezTo>
                    <a:pt x="3447" y="12960"/>
                    <a:pt x="3447" y="14531"/>
                    <a:pt x="3906" y="15316"/>
                  </a:cubicBezTo>
                  <a:cubicBezTo>
                    <a:pt x="4136" y="16691"/>
                    <a:pt x="4366" y="17476"/>
                    <a:pt x="4596" y="18065"/>
                  </a:cubicBezTo>
                  <a:cubicBezTo>
                    <a:pt x="5515" y="18851"/>
                    <a:pt x="7353" y="19440"/>
                    <a:pt x="10800" y="19440"/>
                  </a:cubicBezTo>
                  <a:cubicBezTo>
                    <a:pt x="14017" y="19440"/>
                    <a:pt x="16085" y="18851"/>
                    <a:pt x="17004" y="18065"/>
                  </a:cubicBezTo>
                  <a:cubicBezTo>
                    <a:pt x="17234" y="17476"/>
                    <a:pt x="17464" y="16495"/>
                    <a:pt x="17923" y="15316"/>
                  </a:cubicBezTo>
                  <a:cubicBezTo>
                    <a:pt x="18153" y="14138"/>
                    <a:pt x="18153" y="12567"/>
                    <a:pt x="18153" y="10996"/>
                  </a:cubicBezTo>
                  <a:cubicBezTo>
                    <a:pt x="18153" y="9033"/>
                    <a:pt x="18153" y="7462"/>
                    <a:pt x="17923" y="6284"/>
                  </a:cubicBezTo>
                  <a:cubicBezTo>
                    <a:pt x="17464" y="5302"/>
                    <a:pt x="17234" y="4516"/>
                    <a:pt x="17004" y="3927"/>
                  </a:cubicBezTo>
                  <a:cubicBezTo>
                    <a:pt x="15626" y="2945"/>
                    <a:pt x="14017" y="2553"/>
                    <a:pt x="10800" y="255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89" name="Google Shape;2389;p25"/>
            <p:cNvSpPr/>
            <p:nvPr/>
          </p:nvSpPr>
          <p:spPr>
            <a:xfrm>
              <a:off x="5140786" y="422831"/>
              <a:ext cx="18107" cy="30920"/>
            </a:xfrm>
            <a:custGeom>
              <a:avLst/>
              <a:gdLst/>
              <a:ahLst/>
              <a:cxnLst/>
              <a:rect l="l" t="t" r="r" b="b"/>
              <a:pathLst>
                <a:path w="21600" h="21600" extrusionOk="0">
                  <a:moveTo>
                    <a:pt x="3323" y="139"/>
                  </a:moveTo>
                  <a:lnTo>
                    <a:pt x="2848" y="2230"/>
                  </a:lnTo>
                  <a:cubicBezTo>
                    <a:pt x="5222" y="697"/>
                    <a:pt x="7833" y="0"/>
                    <a:pt x="11631" y="0"/>
                  </a:cubicBezTo>
                  <a:cubicBezTo>
                    <a:pt x="13292" y="0"/>
                    <a:pt x="15429" y="139"/>
                    <a:pt x="16615" y="279"/>
                  </a:cubicBezTo>
                  <a:cubicBezTo>
                    <a:pt x="17565" y="697"/>
                    <a:pt x="18989" y="975"/>
                    <a:pt x="19701" y="1672"/>
                  </a:cubicBezTo>
                  <a:cubicBezTo>
                    <a:pt x="20888" y="2787"/>
                    <a:pt x="21600" y="4738"/>
                    <a:pt x="21600" y="7804"/>
                  </a:cubicBezTo>
                  <a:cubicBezTo>
                    <a:pt x="21600" y="9197"/>
                    <a:pt x="21363" y="10452"/>
                    <a:pt x="20888" y="11288"/>
                  </a:cubicBezTo>
                  <a:cubicBezTo>
                    <a:pt x="20651" y="12403"/>
                    <a:pt x="20176" y="12960"/>
                    <a:pt x="19701" y="13517"/>
                  </a:cubicBezTo>
                  <a:cubicBezTo>
                    <a:pt x="18989" y="14075"/>
                    <a:pt x="17565" y="14493"/>
                    <a:pt x="16615" y="14911"/>
                  </a:cubicBezTo>
                  <a:cubicBezTo>
                    <a:pt x="15429" y="15190"/>
                    <a:pt x="13767" y="15190"/>
                    <a:pt x="12105" y="15190"/>
                  </a:cubicBezTo>
                  <a:cubicBezTo>
                    <a:pt x="8308" y="15190"/>
                    <a:pt x="5459" y="14493"/>
                    <a:pt x="3560" y="13239"/>
                  </a:cubicBezTo>
                  <a:lnTo>
                    <a:pt x="3560" y="21600"/>
                  </a:lnTo>
                  <a:lnTo>
                    <a:pt x="0" y="21600"/>
                  </a:lnTo>
                  <a:lnTo>
                    <a:pt x="0" y="139"/>
                  </a:lnTo>
                  <a:lnTo>
                    <a:pt x="3323" y="139"/>
                  </a:lnTo>
                  <a:close/>
                  <a:moveTo>
                    <a:pt x="10444" y="1812"/>
                  </a:moveTo>
                  <a:cubicBezTo>
                    <a:pt x="9020" y="1812"/>
                    <a:pt x="7833" y="1951"/>
                    <a:pt x="6884" y="2090"/>
                  </a:cubicBezTo>
                  <a:cubicBezTo>
                    <a:pt x="5934" y="2369"/>
                    <a:pt x="5222" y="2648"/>
                    <a:pt x="4747" y="2926"/>
                  </a:cubicBezTo>
                  <a:cubicBezTo>
                    <a:pt x="4510" y="3345"/>
                    <a:pt x="3798" y="4041"/>
                    <a:pt x="3798" y="4738"/>
                  </a:cubicBezTo>
                  <a:cubicBezTo>
                    <a:pt x="3560" y="5714"/>
                    <a:pt x="3560" y="6410"/>
                    <a:pt x="3560" y="7804"/>
                  </a:cubicBezTo>
                  <a:cubicBezTo>
                    <a:pt x="3560" y="10034"/>
                    <a:pt x="4273" y="11706"/>
                    <a:pt x="5222" y="12403"/>
                  </a:cubicBezTo>
                  <a:cubicBezTo>
                    <a:pt x="5934" y="13239"/>
                    <a:pt x="8070" y="13517"/>
                    <a:pt x="11156" y="13517"/>
                  </a:cubicBezTo>
                  <a:cubicBezTo>
                    <a:pt x="13767" y="13517"/>
                    <a:pt x="15903" y="13239"/>
                    <a:pt x="16853" y="12403"/>
                  </a:cubicBezTo>
                  <a:cubicBezTo>
                    <a:pt x="17565" y="11706"/>
                    <a:pt x="18277" y="10034"/>
                    <a:pt x="18277" y="7804"/>
                  </a:cubicBezTo>
                  <a:cubicBezTo>
                    <a:pt x="18277" y="6410"/>
                    <a:pt x="18514" y="5435"/>
                    <a:pt x="18040" y="4459"/>
                  </a:cubicBezTo>
                  <a:cubicBezTo>
                    <a:pt x="17802" y="3623"/>
                    <a:pt x="17327" y="3205"/>
                    <a:pt x="17090" y="2787"/>
                  </a:cubicBezTo>
                  <a:cubicBezTo>
                    <a:pt x="15429" y="2090"/>
                    <a:pt x="13292" y="1812"/>
                    <a:pt x="10444" y="1812"/>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0" name="Google Shape;2390;p25"/>
            <p:cNvSpPr/>
            <p:nvPr/>
          </p:nvSpPr>
          <p:spPr>
            <a:xfrm>
              <a:off x="5163666" y="422831"/>
              <a:ext cx="19019" cy="21771"/>
            </a:xfrm>
            <a:custGeom>
              <a:avLst/>
              <a:gdLst/>
              <a:ahLst/>
              <a:cxnLst/>
              <a:rect l="l" t="t" r="r" b="b"/>
              <a:pathLst>
                <a:path w="21600" h="21600" extrusionOk="0">
                  <a:moveTo>
                    <a:pt x="21600" y="15178"/>
                  </a:moveTo>
                  <a:lnTo>
                    <a:pt x="21600" y="15762"/>
                  </a:lnTo>
                  <a:cubicBezTo>
                    <a:pt x="21600" y="18097"/>
                    <a:pt x="20681" y="19459"/>
                    <a:pt x="19302" y="20627"/>
                  </a:cubicBezTo>
                  <a:cubicBezTo>
                    <a:pt x="17694" y="21211"/>
                    <a:pt x="15166" y="21600"/>
                    <a:pt x="11030" y="21600"/>
                  </a:cubicBezTo>
                  <a:cubicBezTo>
                    <a:pt x="6434" y="21600"/>
                    <a:pt x="3217" y="21016"/>
                    <a:pt x="1838" y="19459"/>
                  </a:cubicBezTo>
                  <a:cubicBezTo>
                    <a:pt x="460" y="18097"/>
                    <a:pt x="0" y="15178"/>
                    <a:pt x="0" y="10508"/>
                  </a:cubicBezTo>
                  <a:cubicBezTo>
                    <a:pt x="0" y="6227"/>
                    <a:pt x="460" y="3892"/>
                    <a:pt x="1838" y="2335"/>
                  </a:cubicBezTo>
                  <a:cubicBezTo>
                    <a:pt x="3217" y="778"/>
                    <a:pt x="6434" y="0"/>
                    <a:pt x="10570" y="0"/>
                  </a:cubicBezTo>
                  <a:cubicBezTo>
                    <a:pt x="15166" y="0"/>
                    <a:pt x="18153" y="584"/>
                    <a:pt x="19532" y="1946"/>
                  </a:cubicBezTo>
                  <a:cubicBezTo>
                    <a:pt x="21140" y="3114"/>
                    <a:pt x="21600" y="5643"/>
                    <a:pt x="21600" y="9730"/>
                  </a:cubicBezTo>
                  <a:lnTo>
                    <a:pt x="21600" y="11676"/>
                  </a:lnTo>
                  <a:lnTo>
                    <a:pt x="3906" y="11676"/>
                  </a:lnTo>
                  <a:cubicBezTo>
                    <a:pt x="3906" y="15178"/>
                    <a:pt x="4136" y="17319"/>
                    <a:pt x="4826" y="18097"/>
                  </a:cubicBezTo>
                  <a:cubicBezTo>
                    <a:pt x="5745" y="18876"/>
                    <a:pt x="8043" y="19459"/>
                    <a:pt x="11030" y="19459"/>
                  </a:cubicBezTo>
                  <a:cubicBezTo>
                    <a:pt x="14017" y="19459"/>
                    <a:pt x="15855" y="19265"/>
                    <a:pt x="16545" y="18681"/>
                  </a:cubicBezTo>
                  <a:cubicBezTo>
                    <a:pt x="17464" y="18097"/>
                    <a:pt x="18153" y="17319"/>
                    <a:pt x="18153" y="15762"/>
                  </a:cubicBezTo>
                  <a:lnTo>
                    <a:pt x="18153" y="15178"/>
                  </a:lnTo>
                  <a:lnTo>
                    <a:pt x="21600" y="15178"/>
                  </a:lnTo>
                  <a:close/>
                  <a:moveTo>
                    <a:pt x="18153" y="7978"/>
                  </a:moveTo>
                  <a:cubicBezTo>
                    <a:pt x="18153" y="6616"/>
                    <a:pt x="17694" y="5643"/>
                    <a:pt x="17464" y="4865"/>
                  </a:cubicBezTo>
                  <a:cubicBezTo>
                    <a:pt x="17234" y="4086"/>
                    <a:pt x="16774" y="3697"/>
                    <a:pt x="16315" y="3114"/>
                  </a:cubicBezTo>
                  <a:cubicBezTo>
                    <a:pt x="15626" y="2530"/>
                    <a:pt x="13787" y="2335"/>
                    <a:pt x="10570" y="2335"/>
                  </a:cubicBezTo>
                  <a:cubicBezTo>
                    <a:pt x="8962" y="2335"/>
                    <a:pt x="8043" y="2530"/>
                    <a:pt x="6894" y="2530"/>
                  </a:cubicBezTo>
                  <a:cubicBezTo>
                    <a:pt x="5745" y="2724"/>
                    <a:pt x="5055" y="2919"/>
                    <a:pt x="4826" y="3308"/>
                  </a:cubicBezTo>
                  <a:cubicBezTo>
                    <a:pt x="4366" y="3892"/>
                    <a:pt x="4136" y="4670"/>
                    <a:pt x="3906" y="5449"/>
                  </a:cubicBezTo>
                  <a:cubicBezTo>
                    <a:pt x="3447" y="6227"/>
                    <a:pt x="3447" y="7395"/>
                    <a:pt x="3447" y="8757"/>
                  </a:cubicBezTo>
                  <a:lnTo>
                    <a:pt x="18153" y="8757"/>
                  </a:lnTo>
                  <a:lnTo>
                    <a:pt x="18153" y="7978"/>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1" name="Google Shape;2391;p25"/>
            <p:cNvSpPr/>
            <p:nvPr/>
          </p:nvSpPr>
          <p:spPr>
            <a:xfrm>
              <a:off x="5189292" y="422831"/>
              <a:ext cx="17194" cy="21767"/>
            </a:xfrm>
            <a:custGeom>
              <a:avLst/>
              <a:gdLst/>
              <a:ahLst/>
              <a:cxnLst/>
              <a:rect l="l" t="t" r="r" b="b"/>
              <a:pathLst>
                <a:path w="21600" h="21600" extrusionOk="0">
                  <a:moveTo>
                    <a:pt x="21600" y="21402"/>
                  </a:moveTo>
                  <a:lnTo>
                    <a:pt x="17876" y="21402"/>
                  </a:lnTo>
                  <a:lnTo>
                    <a:pt x="18372" y="18231"/>
                  </a:lnTo>
                  <a:cubicBezTo>
                    <a:pt x="17379" y="19618"/>
                    <a:pt x="15890" y="20411"/>
                    <a:pt x="14400" y="21006"/>
                  </a:cubicBezTo>
                  <a:cubicBezTo>
                    <a:pt x="12662" y="21402"/>
                    <a:pt x="11172" y="21600"/>
                    <a:pt x="9434" y="21600"/>
                  </a:cubicBezTo>
                  <a:cubicBezTo>
                    <a:pt x="2979" y="21600"/>
                    <a:pt x="0" y="19024"/>
                    <a:pt x="0" y="14070"/>
                  </a:cubicBezTo>
                  <a:lnTo>
                    <a:pt x="0" y="0"/>
                  </a:lnTo>
                  <a:lnTo>
                    <a:pt x="3972" y="0"/>
                  </a:lnTo>
                  <a:lnTo>
                    <a:pt x="3972" y="14070"/>
                  </a:lnTo>
                  <a:cubicBezTo>
                    <a:pt x="3972" y="16051"/>
                    <a:pt x="4221" y="17439"/>
                    <a:pt x="5214" y="18231"/>
                  </a:cubicBezTo>
                  <a:cubicBezTo>
                    <a:pt x="6207" y="18826"/>
                    <a:pt x="7697" y="19024"/>
                    <a:pt x="9931" y="19024"/>
                  </a:cubicBezTo>
                  <a:cubicBezTo>
                    <a:pt x="13159" y="19024"/>
                    <a:pt x="15145" y="18628"/>
                    <a:pt x="16138" y="17637"/>
                  </a:cubicBezTo>
                  <a:cubicBezTo>
                    <a:pt x="17628" y="16646"/>
                    <a:pt x="17876" y="14862"/>
                    <a:pt x="17876" y="12088"/>
                  </a:cubicBezTo>
                  <a:lnTo>
                    <a:pt x="17876" y="0"/>
                  </a:lnTo>
                  <a:lnTo>
                    <a:pt x="21600" y="0"/>
                  </a:lnTo>
                  <a:lnTo>
                    <a:pt x="21600" y="2140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2" name="Google Shape;2392;p25"/>
            <p:cNvSpPr/>
            <p:nvPr/>
          </p:nvSpPr>
          <p:spPr>
            <a:xfrm>
              <a:off x="5212173" y="422831"/>
              <a:ext cx="18111" cy="21771"/>
            </a:xfrm>
            <a:custGeom>
              <a:avLst/>
              <a:gdLst/>
              <a:ahLst/>
              <a:cxnLst/>
              <a:rect l="l" t="t" r="r" b="b"/>
              <a:pathLst>
                <a:path w="21600" h="21600" extrusionOk="0">
                  <a:moveTo>
                    <a:pt x="17419" y="5838"/>
                  </a:moveTo>
                  <a:cubicBezTo>
                    <a:pt x="16955" y="4281"/>
                    <a:pt x="16955" y="3308"/>
                    <a:pt x="16258" y="3114"/>
                  </a:cubicBezTo>
                  <a:cubicBezTo>
                    <a:pt x="15329" y="2724"/>
                    <a:pt x="13471" y="2724"/>
                    <a:pt x="10452" y="2724"/>
                  </a:cubicBezTo>
                  <a:cubicBezTo>
                    <a:pt x="7897" y="2724"/>
                    <a:pt x="6039" y="2919"/>
                    <a:pt x="5342" y="3114"/>
                  </a:cubicBezTo>
                  <a:cubicBezTo>
                    <a:pt x="5110" y="3308"/>
                    <a:pt x="4645" y="3503"/>
                    <a:pt x="4413" y="4086"/>
                  </a:cubicBezTo>
                  <a:cubicBezTo>
                    <a:pt x="4181" y="4670"/>
                    <a:pt x="4181" y="5059"/>
                    <a:pt x="4181" y="5838"/>
                  </a:cubicBezTo>
                  <a:cubicBezTo>
                    <a:pt x="4181" y="8173"/>
                    <a:pt x="5342" y="9146"/>
                    <a:pt x="7897" y="9146"/>
                  </a:cubicBezTo>
                  <a:lnTo>
                    <a:pt x="14632" y="9535"/>
                  </a:lnTo>
                  <a:cubicBezTo>
                    <a:pt x="19277" y="9730"/>
                    <a:pt x="21600" y="11870"/>
                    <a:pt x="21600" y="15373"/>
                  </a:cubicBezTo>
                  <a:cubicBezTo>
                    <a:pt x="21600" y="16735"/>
                    <a:pt x="21135" y="17708"/>
                    <a:pt x="20903" y="18292"/>
                  </a:cubicBezTo>
                  <a:cubicBezTo>
                    <a:pt x="20671" y="19070"/>
                    <a:pt x="20206" y="19849"/>
                    <a:pt x="19277" y="20432"/>
                  </a:cubicBezTo>
                  <a:cubicBezTo>
                    <a:pt x="17652" y="21405"/>
                    <a:pt x="15097" y="21600"/>
                    <a:pt x="10916" y="21600"/>
                  </a:cubicBezTo>
                  <a:cubicBezTo>
                    <a:pt x="6735" y="21600"/>
                    <a:pt x="3948" y="21211"/>
                    <a:pt x="2555" y="20432"/>
                  </a:cubicBezTo>
                  <a:cubicBezTo>
                    <a:pt x="929" y="19654"/>
                    <a:pt x="0" y="18292"/>
                    <a:pt x="0" y="15957"/>
                  </a:cubicBezTo>
                  <a:lnTo>
                    <a:pt x="0" y="14789"/>
                  </a:lnTo>
                  <a:lnTo>
                    <a:pt x="3716" y="14789"/>
                  </a:lnTo>
                  <a:lnTo>
                    <a:pt x="3716" y="15762"/>
                  </a:lnTo>
                  <a:cubicBezTo>
                    <a:pt x="3716" y="16541"/>
                    <a:pt x="3948" y="16930"/>
                    <a:pt x="4181" y="17514"/>
                  </a:cubicBezTo>
                  <a:cubicBezTo>
                    <a:pt x="4413" y="18097"/>
                    <a:pt x="4645" y="18292"/>
                    <a:pt x="5110" y="18292"/>
                  </a:cubicBezTo>
                  <a:cubicBezTo>
                    <a:pt x="6039" y="18876"/>
                    <a:pt x="7665" y="19070"/>
                    <a:pt x="9987" y="19070"/>
                  </a:cubicBezTo>
                  <a:cubicBezTo>
                    <a:pt x="13471" y="19070"/>
                    <a:pt x="15097" y="18876"/>
                    <a:pt x="16026" y="18292"/>
                  </a:cubicBezTo>
                  <a:cubicBezTo>
                    <a:pt x="16955" y="18097"/>
                    <a:pt x="17419" y="16930"/>
                    <a:pt x="17419" y="15373"/>
                  </a:cubicBezTo>
                  <a:cubicBezTo>
                    <a:pt x="17419" y="13038"/>
                    <a:pt x="16258" y="11870"/>
                    <a:pt x="13703" y="11870"/>
                  </a:cubicBezTo>
                  <a:cubicBezTo>
                    <a:pt x="8361" y="11870"/>
                    <a:pt x="4645" y="11286"/>
                    <a:pt x="2787" y="10508"/>
                  </a:cubicBezTo>
                  <a:cubicBezTo>
                    <a:pt x="1161" y="9730"/>
                    <a:pt x="232" y="8173"/>
                    <a:pt x="232" y="5838"/>
                  </a:cubicBezTo>
                  <a:cubicBezTo>
                    <a:pt x="232" y="3308"/>
                    <a:pt x="929" y="1946"/>
                    <a:pt x="2555" y="1168"/>
                  </a:cubicBezTo>
                  <a:cubicBezTo>
                    <a:pt x="3484" y="389"/>
                    <a:pt x="6503" y="0"/>
                    <a:pt x="10452" y="0"/>
                  </a:cubicBezTo>
                  <a:cubicBezTo>
                    <a:pt x="16955" y="0"/>
                    <a:pt x="20671" y="1557"/>
                    <a:pt x="20671" y="4865"/>
                  </a:cubicBezTo>
                  <a:lnTo>
                    <a:pt x="20671" y="5838"/>
                  </a:lnTo>
                  <a:lnTo>
                    <a:pt x="17419" y="583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3" name="Google Shape;2393;p25"/>
            <p:cNvSpPr/>
            <p:nvPr/>
          </p:nvSpPr>
          <p:spPr>
            <a:xfrm>
              <a:off x="5246036" y="413678"/>
              <a:ext cx="19027" cy="30919"/>
            </a:xfrm>
            <a:custGeom>
              <a:avLst/>
              <a:gdLst/>
              <a:ahLst/>
              <a:cxnLst/>
              <a:rect l="l" t="t" r="r" b="b"/>
              <a:pathLst>
                <a:path w="21600" h="21600" extrusionOk="0">
                  <a:moveTo>
                    <a:pt x="3527" y="9538"/>
                  </a:moveTo>
                  <a:lnTo>
                    <a:pt x="20939" y="9538"/>
                  </a:lnTo>
                  <a:lnTo>
                    <a:pt x="20939" y="11501"/>
                  </a:lnTo>
                  <a:lnTo>
                    <a:pt x="3527" y="11501"/>
                  </a:lnTo>
                  <a:lnTo>
                    <a:pt x="3527" y="19636"/>
                  </a:lnTo>
                  <a:lnTo>
                    <a:pt x="21600" y="19636"/>
                  </a:lnTo>
                  <a:lnTo>
                    <a:pt x="21600" y="21600"/>
                  </a:lnTo>
                  <a:lnTo>
                    <a:pt x="0" y="21600"/>
                  </a:lnTo>
                  <a:lnTo>
                    <a:pt x="0" y="0"/>
                  </a:lnTo>
                  <a:lnTo>
                    <a:pt x="21600" y="0"/>
                  </a:lnTo>
                  <a:lnTo>
                    <a:pt x="21600" y="1964"/>
                  </a:lnTo>
                  <a:lnTo>
                    <a:pt x="3527" y="1964"/>
                  </a:lnTo>
                  <a:lnTo>
                    <a:pt x="3527" y="953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4" name="Google Shape;2394;p25"/>
            <p:cNvSpPr/>
            <p:nvPr/>
          </p:nvSpPr>
          <p:spPr>
            <a:xfrm>
              <a:off x="5268916" y="422831"/>
              <a:ext cx="18112" cy="21771"/>
            </a:xfrm>
            <a:custGeom>
              <a:avLst/>
              <a:gdLst/>
              <a:ahLst/>
              <a:cxnLst/>
              <a:rect l="l" t="t" r="r" b="b"/>
              <a:pathLst>
                <a:path w="21600" h="21600" extrusionOk="0">
                  <a:moveTo>
                    <a:pt x="17419" y="5838"/>
                  </a:moveTo>
                  <a:cubicBezTo>
                    <a:pt x="17419" y="4281"/>
                    <a:pt x="16723" y="3308"/>
                    <a:pt x="16258" y="3114"/>
                  </a:cubicBezTo>
                  <a:cubicBezTo>
                    <a:pt x="15329" y="2724"/>
                    <a:pt x="13471" y="2724"/>
                    <a:pt x="10684" y="2724"/>
                  </a:cubicBezTo>
                  <a:cubicBezTo>
                    <a:pt x="7897" y="2724"/>
                    <a:pt x="6271" y="2919"/>
                    <a:pt x="5342" y="3114"/>
                  </a:cubicBezTo>
                  <a:cubicBezTo>
                    <a:pt x="4877" y="3308"/>
                    <a:pt x="4645" y="3503"/>
                    <a:pt x="4413" y="4086"/>
                  </a:cubicBezTo>
                  <a:cubicBezTo>
                    <a:pt x="3948" y="4670"/>
                    <a:pt x="3948" y="5059"/>
                    <a:pt x="3948" y="5838"/>
                  </a:cubicBezTo>
                  <a:cubicBezTo>
                    <a:pt x="3948" y="8173"/>
                    <a:pt x="5342" y="9146"/>
                    <a:pt x="7897" y="9146"/>
                  </a:cubicBezTo>
                  <a:lnTo>
                    <a:pt x="14865" y="9535"/>
                  </a:lnTo>
                  <a:cubicBezTo>
                    <a:pt x="19045" y="9730"/>
                    <a:pt x="21600" y="11870"/>
                    <a:pt x="21600" y="15373"/>
                  </a:cubicBezTo>
                  <a:cubicBezTo>
                    <a:pt x="21600" y="16735"/>
                    <a:pt x="21368" y="17708"/>
                    <a:pt x="20903" y="18292"/>
                  </a:cubicBezTo>
                  <a:cubicBezTo>
                    <a:pt x="20671" y="19070"/>
                    <a:pt x="19974" y="19849"/>
                    <a:pt x="19045" y="20432"/>
                  </a:cubicBezTo>
                  <a:cubicBezTo>
                    <a:pt x="17652" y="21405"/>
                    <a:pt x="14865" y="21600"/>
                    <a:pt x="10916" y="21600"/>
                  </a:cubicBezTo>
                  <a:cubicBezTo>
                    <a:pt x="6735" y="21600"/>
                    <a:pt x="3948" y="21211"/>
                    <a:pt x="2323" y="20432"/>
                  </a:cubicBezTo>
                  <a:cubicBezTo>
                    <a:pt x="697" y="19654"/>
                    <a:pt x="0" y="18292"/>
                    <a:pt x="0" y="15957"/>
                  </a:cubicBezTo>
                  <a:lnTo>
                    <a:pt x="0" y="14789"/>
                  </a:lnTo>
                  <a:lnTo>
                    <a:pt x="3948" y="14789"/>
                  </a:lnTo>
                  <a:lnTo>
                    <a:pt x="3948" y="15762"/>
                  </a:lnTo>
                  <a:cubicBezTo>
                    <a:pt x="3948" y="16541"/>
                    <a:pt x="3716" y="16930"/>
                    <a:pt x="3948" y="17514"/>
                  </a:cubicBezTo>
                  <a:cubicBezTo>
                    <a:pt x="4413" y="18097"/>
                    <a:pt x="4645" y="18292"/>
                    <a:pt x="4877" y="18292"/>
                  </a:cubicBezTo>
                  <a:cubicBezTo>
                    <a:pt x="5806" y="18876"/>
                    <a:pt x="7432" y="19070"/>
                    <a:pt x="9987" y="19070"/>
                  </a:cubicBezTo>
                  <a:cubicBezTo>
                    <a:pt x="13239" y="19070"/>
                    <a:pt x="14865" y="18876"/>
                    <a:pt x="15794" y="18292"/>
                  </a:cubicBezTo>
                  <a:cubicBezTo>
                    <a:pt x="16723" y="18097"/>
                    <a:pt x="17419" y="16930"/>
                    <a:pt x="17419" y="15373"/>
                  </a:cubicBezTo>
                  <a:cubicBezTo>
                    <a:pt x="17419" y="13038"/>
                    <a:pt x="16258" y="11870"/>
                    <a:pt x="13935" y="11870"/>
                  </a:cubicBezTo>
                  <a:cubicBezTo>
                    <a:pt x="8129" y="11870"/>
                    <a:pt x="4645" y="11286"/>
                    <a:pt x="3019" y="10508"/>
                  </a:cubicBezTo>
                  <a:cubicBezTo>
                    <a:pt x="1161" y="9730"/>
                    <a:pt x="232" y="8173"/>
                    <a:pt x="232" y="5838"/>
                  </a:cubicBezTo>
                  <a:cubicBezTo>
                    <a:pt x="232" y="3308"/>
                    <a:pt x="697" y="1946"/>
                    <a:pt x="2323" y="1168"/>
                  </a:cubicBezTo>
                  <a:cubicBezTo>
                    <a:pt x="3948" y="389"/>
                    <a:pt x="6503" y="0"/>
                    <a:pt x="10684" y="0"/>
                  </a:cubicBezTo>
                  <a:cubicBezTo>
                    <a:pt x="17187" y="0"/>
                    <a:pt x="20671" y="1557"/>
                    <a:pt x="20671" y="4865"/>
                  </a:cubicBezTo>
                  <a:lnTo>
                    <a:pt x="20671" y="5838"/>
                  </a:lnTo>
                  <a:lnTo>
                    <a:pt x="17419" y="583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5" name="Google Shape;2395;p25"/>
            <p:cNvSpPr/>
            <p:nvPr/>
          </p:nvSpPr>
          <p:spPr>
            <a:xfrm>
              <a:off x="5289966" y="417339"/>
              <a:ext cx="14453" cy="27258"/>
            </a:xfrm>
            <a:custGeom>
              <a:avLst/>
              <a:gdLst/>
              <a:ahLst/>
              <a:cxnLst/>
              <a:rect l="l" t="t" r="r" b="b"/>
              <a:pathLst>
                <a:path w="21600" h="21600" extrusionOk="0">
                  <a:moveTo>
                    <a:pt x="20736" y="4447"/>
                  </a:moveTo>
                  <a:lnTo>
                    <a:pt x="20736" y="6512"/>
                  </a:lnTo>
                  <a:lnTo>
                    <a:pt x="8640" y="6512"/>
                  </a:lnTo>
                  <a:lnTo>
                    <a:pt x="8640" y="16994"/>
                  </a:lnTo>
                  <a:cubicBezTo>
                    <a:pt x="8640" y="18900"/>
                    <a:pt x="10080" y="19694"/>
                    <a:pt x="13248" y="19694"/>
                  </a:cubicBezTo>
                  <a:cubicBezTo>
                    <a:pt x="16416" y="19694"/>
                    <a:pt x="17568" y="19059"/>
                    <a:pt x="17568" y="17153"/>
                  </a:cubicBezTo>
                  <a:lnTo>
                    <a:pt x="17568" y="15406"/>
                  </a:lnTo>
                  <a:lnTo>
                    <a:pt x="21600" y="15406"/>
                  </a:lnTo>
                  <a:lnTo>
                    <a:pt x="21600" y="16676"/>
                  </a:lnTo>
                  <a:cubicBezTo>
                    <a:pt x="21600" y="19694"/>
                    <a:pt x="18720" y="21600"/>
                    <a:pt x="13248" y="21600"/>
                  </a:cubicBezTo>
                  <a:cubicBezTo>
                    <a:pt x="7488" y="21600"/>
                    <a:pt x="4608" y="20171"/>
                    <a:pt x="4608" y="17312"/>
                  </a:cubicBezTo>
                  <a:lnTo>
                    <a:pt x="4608" y="6194"/>
                  </a:lnTo>
                  <a:lnTo>
                    <a:pt x="0" y="6194"/>
                  </a:lnTo>
                  <a:lnTo>
                    <a:pt x="0" y="4129"/>
                  </a:lnTo>
                  <a:lnTo>
                    <a:pt x="4608" y="4129"/>
                  </a:lnTo>
                  <a:lnTo>
                    <a:pt x="4608" y="0"/>
                  </a:lnTo>
                  <a:lnTo>
                    <a:pt x="8928" y="0"/>
                  </a:lnTo>
                  <a:lnTo>
                    <a:pt x="8928" y="4129"/>
                  </a:lnTo>
                  <a:lnTo>
                    <a:pt x="20736" y="4129"/>
                  </a:lnTo>
                  <a:lnTo>
                    <a:pt x="20736" y="444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6" name="Google Shape;2396;p25"/>
            <p:cNvSpPr/>
            <p:nvPr/>
          </p:nvSpPr>
          <p:spPr>
            <a:xfrm>
              <a:off x="5309186" y="422831"/>
              <a:ext cx="14453" cy="21769"/>
            </a:xfrm>
            <a:custGeom>
              <a:avLst/>
              <a:gdLst/>
              <a:ahLst/>
              <a:cxnLst/>
              <a:rect l="l" t="t" r="r" b="b"/>
              <a:pathLst>
                <a:path w="21600" h="21600" extrusionOk="0">
                  <a:moveTo>
                    <a:pt x="4320" y="196"/>
                  </a:moveTo>
                  <a:lnTo>
                    <a:pt x="4032" y="2945"/>
                  </a:lnTo>
                  <a:cubicBezTo>
                    <a:pt x="6624" y="982"/>
                    <a:pt x="9504" y="0"/>
                    <a:pt x="13248" y="0"/>
                  </a:cubicBezTo>
                  <a:cubicBezTo>
                    <a:pt x="18720" y="0"/>
                    <a:pt x="21600" y="1964"/>
                    <a:pt x="21600" y="6087"/>
                  </a:cubicBezTo>
                  <a:lnTo>
                    <a:pt x="21600" y="7462"/>
                  </a:lnTo>
                  <a:lnTo>
                    <a:pt x="17568" y="7462"/>
                  </a:lnTo>
                  <a:lnTo>
                    <a:pt x="17568" y="5695"/>
                  </a:lnTo>
                  <a:cubicBezTo>
                    <a:pt x="17568" y="3338"/>
                    <a:pt x="15840" y="2553"/>
                    <a:pt x="12096" y="2553"/>
                  </a:cubicBezTo>
                  <a:cubicBezTo>
                    <a:pt x="7200" y="2553"/>
                    <a:pt x="4320" y="4713"/>
                    <a:pt x="4320" y="9033"/>
                  </a:cubicBezTo>
                  <a:lnTo>
                    <a:pt x="4320" y="21600"/>
                  </a:lnTo>
                  <a:lnTo>
                    <a:pt x="0" y="21600"/>
                  </a:lnTo>
                  <a:lnTo>
                    <a:pt x="0" y="196"/>
                  </a:lnTo>
                  <a:lnTo>
                    <a:pt x="4320" y="19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7" name="Google Shape;2397;p25"/>
            <p:cNvSpPr/>
            <p:nvPr/>
          </p:nvSpPr>
          <p:spPr>
            <a:xfrm>
              <a:off x="5328405" y="422831"/>
              <a:ext cx="17194" cy="21767"/>
            </a:xfrm>
            <a:custGeom>
              <a:avLst/>
              <a:gdLst/>
              <a:ahLst/>
              <a:cxnLst/>
              <a:rect l="l" t="t" r="r" b="b"/>
              <a:pathLst>
                <a:path w="21600" h="21600" extrusionOk="0">
                  <a:moveTo>
                    <a:pt x="21600" y="21402"/>
                  </a:moveTo>
                  <a:lnTo>
                    <a:pt x="17876" y="21402"/>
                  </a:lnTo>
                  <a:lnTo>
                    <a:pt x="18124" y="18231"/>
                  </a:lnTo>
                  <a:cubicBezTo>
                    <a:pt x="17131" y="19618"/>
                    <a:pt x="15890" y="20411"/>
                    <a:pt x="14400" y="21006"/>
                  </a:cubicBezTo>
                  <a:cubicBezTo>
                    <a:pt x="12662" y="21402"/>
                    <a:pt x="11421" y="21600"/>
                    <a:pt x="9186" y="21600"/>
                  </a:cubicBezTo>
                  <a:cubicBezTo>
                    <a:pt x="2979" y="21600"/>
                    <a:pt x="0" y="19024"/>
                    <a:pt x="0" y="14070"/>
                  </a:cubicBezTo>
                  <a:lnTo>
                    <a:pt x="0" y="0"/>
                  </a:lnTo>
                  <a:lnTo>
                    <a:pt x="3724" y="0"/>
                  </a:lnTo>
                  <a:lnTo>
                    <a:pt x="3724" y="14070"/>
                  </a:lnTo>
                  <a:cubicBezTo>
                    <a:pt x="3724" y="16051"/>
                    <a:pt x="4221" y="17439"/>
                    <a:pt x="5214" y="18231"/>
                  </a:cubicBezTo>
                  <a:cubicBezTo>
                    <a:pt x="6207" y="18826"/>
                    <a:pt x="7697" y="19024"/>
                    <a:pt x="9931" y="19024"/>
                  </a:cubicBezTo>
                  <a:cubicBezTo>
                    <a:pt x="13159" y="19024"/>
                    <a:pt x="15393" y="18628"/>
                    <a:pt x="16138" y="17637"/>
                  </a:cubicBezTo>
                  <a:cubicBezTo>
                    <a:pt x="17628" y="16646"/>
                    <a:pt x="17876" y="14862"/>
                    <a:pt x="17876" y="12088"/>
                  </a:cubicBezTo>
                  <a:lnTo>
                    <a:pt x="17876" y="0"/>
                  </a:lnTo>
                  <a:lnTo>
                    <a:pt x="21600" y="0"/>
                  </a:lnTo>
                  <a:lnTo>
                    <a:pt x="21600" y="2140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8" name="Google Shape;2398;p25"/>
            <p:cNvSpPr/>
            <p:nvPr/>
          </p:nvSpPr>
          <p:spPr>
            <a:xfrm>
              <a:off x="5349455" y="417339"/>
              <a:ext cx="14456" cy="27258"/>
            </a:xfrm>
            <a:custGeom>
              <a:avLst/>
              <a:gdLst/>
              <a:ahLst/>
              <a:cxnLst/>
              <a:rect l="l" t="t" r="r" b="b"/>
              <a:pathLst>
                <a:path w="21600" h="21600" extrusionOk="0">
                  <a:moveTo>
                    <a:pt x="20463" y="4447"/>
                  </a:moveTo>
                  <a:lnTo>
                    <a:pt x="20463" y="6512"/>
                  </a:lnTo>
                  <a:lnTo>
                    <a:pt x="8811" y="6512"/>
                  </a:lnTo>
                  <a:lnTo>
                    <a:pt x="8811" y="16994"/>
                  </a:lnTo>
                  <a:cubicBezTo>
                    <a:pt x="8811" y="18900"/>
                    <a:pt x="10232" y="19694"/>
                    <a:pt x="13358" y="19694"/>
                  </a:cubicBezTo>
                  <a:cubicBezTo>
                    <a:pt x="16200" y="19694"/>
                    <a:pt x="17621" y="19059"/>
                    <a:pt x="17621" y="17153"/>
                  </a:cubicBezTo>
                  <a:lnTo>
                    <a:pt x="17621" y="15406"/>
                  </a:lnTo>
                  <a:lnTo>
                    <a:pt x="21600" y="15406"/>
                  </a:lnTo>
                  <a:lnTo>
                    <a:pt x="21600" y="16676"/>
                  </a:lnTo>
                  <a:cubicBezTo>
                    <a:pt x="21600" y="19694"/>
                    <a:pt x="18758" y="21600"/>
                    <a:pt x="13074" y="21600"/>
                  </a:cubicBezTo>
                  <a:cubicBezTo>
                    <a:pt x="7105" y="21600"/>
                    <a:pt x="4263" y="20171"/>
                    <a:pt x="4263" y="17312"/>
                  </a:cubicBezTo>
                  <a:lnTo>
                    <a:pt x="4263" y="6194"/>
                  </a:lnTo>
                  <a:lnTo>
                    <a:pt x="0" y="6194"/>
                  </a:lnTo>
                  <a:lnTo>
                    <a:pt x="0" y="4129"/>
                  </a:lnTo>
                  <a:lnTo>
                    <a:pt x="4263" y="4129"/>
                  </a:lnTo>
                  <a:lnTo>
                    <a:pt x="4263" y="0"/>
                  </a:lnTo>
                  <a:lnTo>
                    <a:pt x="8811" y="0"/>
                  </a:lnTo>
                  <a:lnTo>
                    <a:pt x="8811" y="4129"/>
                  </a:lnTo>
                  <a:lnTo>
                    <a:pt x="20463" y="4129"/>
                  </a:lnTo>
                  <a:lnTo>
                    <a:pt x="20463" y="444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99" name="Google Shape;2399;p25"/>
            <p:cNvSpPr/>
            <p:nvPr/>
          </p:nvSpPr>
          <p:spPr>
            <a:xfrm>
              <a:off x="5368675" y="422831"/>
              <a:ext cx="17194" cy="21767"/>
            </a:xfrm>
            <a:custGeom>
              <a:avLst/>
              <a:gdLst/>
              <a:ahLst/>
              <a:cxnLst/>
              <a:rect l="l" t="t" r="r" b="b"/>
              <a:pathLst>
                <a:path w="21600" h="21600" extrusionOk="0">
                  <a:moveTo>
                    <a:pt x="21600" y="21402"/>
                  </a:moveTo>
                  <a:lnTo>
                    <a:pt x="17628" y="21402"/>
                  </a:lnTo>
                  <a:lnTo>
                    <a:pt x="17876" y="18231"/>
                  </a:lnTo>
                  <a:cubicBezTo>
                    <a:pt x="17131" y="19618"/>
                    <a:pt x="15641" y="20411"/>
                    <a:pt x="14152" y="21006"/>
                  </a:cubicBezTo>
                  <a:cubicBezTo>
                    <a:pt x="12662" y="21402"/>
                    <a:pt x="10924" y="21600"/>
                    <a:pt x="9186" y="21600"/>
                  </a:cubicBezTo>
                  <a:cubicBezTo>
                    <a:pt x="2731" y="21600"/>
                    <a:pt x="0" y="19024"/>
                    <a:pt x="0" y="14070"/>
                  </a:cubicBezTo>
                  <a:lnTo>
                    <a:pt x="0" y="0"/>
                  </a:lnTo>
                  <a:lnTo>
                    <a:pt x="3724" y="0"/>
                  </a:lnTo>
                  <a:lnTo>
                    <a:pt x="3724" y="14070"/>
                  </a:lnTo>
                  <a:cubicBezTo>
                    <a:pt x="3724" y="16051"/>
                    <a:pt x="3972" y="17439"/>
                    <a:pt x="4966" y="18231"/>
                  </a:cubicBezTo>
                  <a:cubicBezTo>
                    <a:pt x="5959" y="18826"/>
                    <a:pt x="7448" y="19024"/>
                    <a:pt x="9931" y="19024"/>
                  </a:cubicBezTo>
                  <a:cubicBezTo>
                    <a:pt x="12910" y="19024"/>
                    <a:pt x="15145" y="18628"/>
                    <a:pt x="16138" y="17637"/>
                  </a:cubicBezTo>
                  <a:cubicBezTo>
                    <a:pt x="17379" y="16646"/>
                    <a:pt x="17876" y="14862"/>
                    <a:pt x="17876" y="12088"/>
                  </a:cubicBezTo>
                  <a:lnTo>
                    <a:pt x="17876" y="0"/>
                  </a:lnTo>
                  <a:lnTo>
                    <a:pt x="21600" y="0"/>
                  </a:lnTo>
                  <a:lnTo>
                    <a:pt x="21600" y="2140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0" name="Google Shape;2400;p25"/>
            <p:cNvSpPr/>
            <p:nvPr/>
          </p:nvSpPr>
          <p:spPr>
            <a:xfrm>
              <a:off x="5392471" y="422831"/>
              <a:ext cx="14455" cy="21769"/>
            </a:xfrm>
            <a:custGeom>
              <a:avLst/>
              <a:gdLst/>
              <a:ahLst/>
              <a:cxnLst/>
              <a:rect l="l" t="t" r="r" b="b"/>
              <a:pathLst>
                <a:path w="21600" h="21600" extrusionOk="0">
                  <a:moveTo>
                    <a:pt x="284" y="196"/>
                  </a:moveTo>
                  <a:lnTo>
                    <a:pt x="4547" y="196"/>
                  </a:lnTo>
                  <a:lnTo>
                    <a:pt x="4263" y="2945"/>
                  </a:lnTo>
                  <a:cubicBezTo>
                    <a:pt x="6821" y="982"/>
                    <a:pt x="9663" y="0"/>
                    <a:pt x="13358" y="0"/>
                  </a:cubicBezTo>
                  <a:cubicBezTo>
                    <a:pt x="19042" y="0"/>
                    <a:pt x="21600" y="1964"/>
                    <a:pt x="21600" y="6087"/>
                  </a:cubicBezTo>
                  <a:lnTo>
                    <a:pt x="21600" y="7462"/>
                  </a:lnTo>
                  <a:lnTo>
                    <a:pt x="17337" y="7462"/>
                  </a:lnTo>
                  <a:lnTo>
                    <a:pt x="17337" y="6284"/>
                  </a:lnTo>
                  <a:cubicBezTo>
                    <a:pt x="17337" y="6087"/>
                    <a:pt x="17337" y="6087"/>
                    <a:pt x="17337" y="6087"/>
                  </a:cubicBezTo>
                  <a:lnTo>
                    <a:pt x="17337" y="5695"/>
                  </a:lnTo>
                  <a:cubicBezTo>
                    <a:pt x="17337" y="3338"/>
                    <a:pt x="15347" y="2553"/>
                    <a:pt x="11937" y="2553"/>
                  </a:cubicBezTo>
                  <a:cubicBezTo>
                    <a:pt x="6821" y="2553"/>
                    <a:pt x="4263" y="4713"/>
                    <a:pt x="4263" y="9033"/>
                  </a:cubicBezTo>
                  <a:lnTo>
                    <a:pt x="4263" y="21600"/>
                  </a:lnTo>
                  <a:lnTo>
                    <a:pt x="0" y="21600"/>
                  </a:lnTo>
                  <a:lnTo>
                    <a:pt x="0" y="196"/>
                  </a:lnTo>
                  <a:lnTo>
                    <a:pt x="284" y="19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1" name="Google Shape;2401;p25"/>
            <p:cNvSpPr/>
            <p:nvPr/>
          </p:nvSpPr>
          <p:spPr>
            <a:xfrm>
              <a:off x="5410775" y="422067"/>
              <a:ext cx="18110" cy="22528"/>
            </a:xfrm>
            <a:custGeom>
              <a:avLst/>
              <a:gdLst/>
              <a:ahLst/>
              <a:cxnLst/>
              <a:rect l="l" t="t" r="r" b="b"/>
              <a:pathLst>
                <a:path w="21600" h="21455" extrusionOk="0">
                  <a:moveTo>
                    <a:pt x="1878" y="3134"/>
                  </a:moveTo>
                  <a:cubicBezTo>
                    <a:pt x="2113" y="2555"/>
                    <a:pt x="2583" y="1591"/>
                    <a:pt x="3052" y="1205"/>
                  </a:cubicBezTo>
                  <a:cubicBezTo>
                    <a:pt x="3522" y="626"/>
                    <a:pt x="4696" y="434"/>
                    <a:pt x="5870" y="241"/>
                  </a:cubicBezTo>
                  <a:cubicBezTo>
                    <a:pt x="7278" y="-145"/>
                    <a:pt x="9157" y="48"/>
                    <a:pt x="10800" y="48"/>
                  </a:cubicBezTo>
                  <a:cubicBezTo>
                    <a:pt x="15026" y="48"/>
                    <a:pt x="17843" y="434"/>
                    <a:pt x="19487" y="1398"/>
                  </a:cubicBezTo>
                  <a:cubicBezTo>
                    <a:pt x="20896" y="2362"/>
                    <a:pt x="21600" y="4291"/>
                    <a:pt x="21600" y="7376"/>
                  </a:cubicBezTo>
                  <a:lnTo>
                    <a:pt x="21600" y="21069"/>
                  </a:lnTo>
                  <a:lnTo>
                    <a:pt x="17843" y="21069"/>
                  </a:lnTo>
                  <a:lnTo>
                    <a:pt x="18313" y="18755"/>
                  </a:lnTo>
                  <a:cubicBezTo>
                    <a:pt x="16904" y="19719"/>
                    <a:pt x="15965" y="20298"/>
                    <a:pt x="14557" y="20876"/>
                  </a:cubicBezTo>
                  <a:cubicBezTo>
                    <a:pt x="13148" y="21262"/>
                    <a:pt x="11504" y="21455"/>
                    <a:pt x="9626" y="21455"/>
                  </a:cubicBezTo>
                  <a:cubicBezTo>
                    <a:pt x="3287" y="21455"/>
                    <a:pt x="0" y="19334"/>
                    <a:pt x="0" y="15284"/>
                  </a:cubicBezTo>
                  <a:cubicBezTo>
                    <a:pt x="0" y="13934"/>
                    <a:pt x="470" y="12969"/>
                    <a:pt x="704" y="12005"/>
                  </a:cubicBezTo>
                  <a:cubicBezTo>
                    <a:pt x="939" y="11234"/>
                    <a:pt x="1643" y="10462"/>
                    <a:pt x="2113" y="9884"/>
                  </a:cubicBezTo>
                  <a:cubicBezTo>
                    <a:pt x="2583" y="9498"/>
                    <a:pt x="3991" y="9112"/>
                    <a:pt x="5165" y="9112"/>
                  </a:cubicBezTo>
                  <a:cubicBezTo>
                    <a:pt x="6339" y="8919"/>
                    <a:pt x="8217" y="8534"/>
                    <a:pt x="9861" y="8534"/>
                  </a:cubicBezTo>
                  <a:cubicBezTo>
                    <a:pt x="13617" y="8534"/>
                    <a:pt x="16670" y="9112"/>
                    <a:pt x="17843" y="11041"/>
                  </a:cubicBezTo>
                  <a:lnTo>
                    <a:pt x="17843" y="8148"/>
                  </a:lnTo>
                  <a:cubicBezTo>
                    <a:pt x="17843" y="6798"/>
                    <a:pt x="17843" y="5834"/>
                    <a:pt x="17609" y="5062"/>
                  </a:cubicBezTo>
                  <a:cubicBezTo>
                    <a:pt x="17374" y="4291"/>
                    <a:pt x="16904" y="3905"/>
                    <a:pt x="16904" y="3326"/>
                  </a:cubicBezTo>
                  <a:cubicBezTo>
                    <a:pt x="15965" y="2748"/>
                    <a:pt x="14087" y="2169"/>
                    <a:pt x="11504" y="2169"/>
                  </a:cubicBezTo>
                  <a:cubicBezTo>
                    <a:pt x="6809" y="2169"/>
                    <a:pt x="4461" y="3134"/>
                    <a:pt x="4461" y="5448"/>
                  </a:cubicBezTo>
                  <a:lnTo>
                    <a:pt x="4461" y="5834"/>
                  </a:lnTo>
                  <a:lnTo>
                    <a:pt x="1409" y="5834"/>
                  </a:lnTo>
                  <a:cubicBezTo>
                    <a:pt x="1409" y="4676"/>
                    <a:pt x="1643" y="4098"/>
                    <a:pt x="1878" y="3134"/>
                  </a:cubicBezTo>
                  <a:close/>
                  <a:moveTo>
                    <a:pt x="10800" y="11041"/>
                  </a:moveTo>
                  <a:cubicBezTo>
                    <a:pt x="9391" y="11041"/>
                    <a:pt x="8217" y="11041"/>
                    <a:pt x="7278" y="11234"/>
                  </a:cubicBezTo>
                  <a:cubicBezTo>
                    <a:pt x="6339" y="11619"/>
                    <a:pt x="5635" y="11619"/>
                    <a:pt x="5165" y="11812"/>
                  </a:cubicBezTo>
                  <a:cubicBezTo>
                    <a:pt x="4226" y="12198"/>
                    <a:pt x="3991" y="13355"/>
                    <a:pt x="3991" y="14898"/>
                  </a:cubicBezTo>
                  <a:cubicBezTo>
                    <a:pt x="3991" y="16634"/>
                    <a:pt x="4226" y="17984"/>
                    <a:pt x="5165" y="18176"/>
                  </a:cubicBezTo>
                  <a:cubicBezTo>
                    <a:pt x="5870" y="18755"/>
                    <a:pt x="7748" y="18948"/>
                    <a:pt x="10565" y="18948"/>
                  </a:cubicBezTo>
                  <a:cubicBezTo>
                    <a:pt x="15965" y="18948"/>
                    <a:pt x="18548" y="17598"/>
                    <a:pt x="18548" y="14898"/>
                  </a:cubicBezTo>
                  <a:cubicBezTo>
                    <a:pt x="18548" y="14126"/>
                    <a:pt x="18313" y="13355"/>
                    <a:pt x="18313" y="12969"/>
                  </a:cubicBezTo>
                  <a:cubicBezTo>
                    <a:pt x="17843" y="12391"/>
                    <a:pt x="17609" y="12005"/>
                    <a:pt x="16904" y="11812"/>
                  </a:cubicBezTo>
                  <a:cubicBezTo>
                    <a:pt x="16670" y="11619"/>
                    <a:pt x="15965" y="11234"/>
                    <a:pt x="14557" y="11041"/>
                  </a:cubicBezTo>
                  <a:lnTo>
                    <a:pt x="10800" y="11041"/>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2" name="Google Shape;2402;p25"/>
            <p:cNvSpPr/>
            <p:nvPr/>
          </p:nvSpPr>
          <p:spPr>
            <a:xfrm>
              <a:off x="5430423" y="413678"/>
              <a:ext cx="12701" cy="30919"/>
            </a:xfrm>
            <a:custGeom>
              <a:avLst/>
              <a:gdLst/>
              <a:ahLst/>
              <a:cxnLst/>
              <a:rect l="l" t="t" r="r" b="b"/>
              <a:pathLst>
                <a:path w="21600" h="21600" extrusionOk="0">
                  <a:moveTo>
                    <a:pt x="21600" y="0"/>
                  </a:moveTo>
                  <a:lnTo>
                    <a:pt x="21600" y="2525"/>
                  </a:lnTo>
                  <a:lnTo>
                    <a:pt x="0" y="2525"/>
                  </a:lnTo>
                  <a:lnTo>
                    <a:pt x="0" y="0"/>
                  </a:lnTo>
                  <a:lnTo>
                    <a:pt x="21600" y="0"/>
                  </a:lnTo>
                  <a:close/>
                  <a:moveTo>
                    <a:pt x="21600" y="6452"/>
                  </a:moveTo>
                  <a:lnTo>
                    <a:pt x="21600" y="21600"/>
                  </a:lnTo>
                  <a:lnTo>
                    <a:pt x="0" y="21600"/>
                  </a:lnTo>
                  <a:lnTo>
                    <a:pt x="0" y="6452"/>
                  </a:lnTo>
                  <a:lnTo>
                    <a:pt x="21600" y="6452"/>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3" name="Google Shape;2403;p25"/>
            <p:cNvSpPr/>
            <p:nvPr/>
          </p:nvSpPr>
          <p:spPr>
            <a:xfrm>
              <a:off x="5443723" y="422831"/>
              <a:ext cx="18112" cy="21771"/>
            </a:xfrm>
            <a:custGeom>
              <a:avLst/>
              <a:gdLst/>
              <a:ahLst/>
              <a:cxnLst/>
              <a:rect l="l" t="t" r="r" b="b"/>
              <a:pathLst>
                <a:path w="21600" h="21600" extrusionOk="0">
                  <a:moveTo>
                    <a:pt x="17419" y="5838"/>
                  </a:moveTo>
                  <a:cubicBezTo>
                    <a:pt x="17419" y="4281"/>
                    <a:pt x="16723" y="3308"/>
                    <a:pt x="16258" y="3114"/>
                  </a:cubicBezTo>
                  <a:cubicBezTo>
                    <a:pt x="15561" y="2724"/>
                    <a:pt x="13471" y="2724"/>
                    <a:pt x="10684" y="2724"/>
                  </a:cubicBezTo>
                  <a:cubicBezTo>
                    <a:pt x="8129" y="2724"/>
                    <a:pt x="6271" y="2919"/>
                    <a:pt x="5342" y="3114"/>
                  </a:cubicBezTo>
                  <a:cubicBezTo>
                    <a:pt x="5110" y="3308"/>
                    <a:pt x="4877" y="3503"/>
                    <a:pt x="4645" y="4086"/>
                  </a:cubicBezTo>
                  <a:cubicBezTo>
                    <a:pt x="4181" y="4670"/>
                    <a:pt x="4181" y="5059"/>
                    <a:pt x="4181" y="5838"/>
                  </a:cubicBezTo>
                  <a:cubicBezTo>
                    <a:pt x="4181" y="8173"/>
                    <a:pt x="5342" y="9146"/>
                    <a:pt x="8129" y="9146"/>
                  </a:cubicBezTo>
                  <a:lnTo>
                    <a:pt x="14865" y="9535"/>
                  </a:lnTo>
                  <a:cubicBezTo>
                    <a:pt x="19277" y="9730"/>
                    <a:pt x="21600" y="11870"/>
                    <a:pt x="21600" y="15373"/>
                  </a:cubicBezTo>
                  <a:cubicBezTo>
                    <a:pt x="21600" y="16735"/>
                    <a:pt x="21368" y="17708"/>
                    <a:pt x="20903" y="18292"/>
                  </a:cubicBezTo>
                  <a:cubicBezTo>
                    <a:pt x="20671" y="19070"/>
                    <a:pt x="19974" y="19849"/>
                    <a:pt x="19277" y="20432"/>
                  </a:cubicBezTo>
                  <a:cubicBezTo>
                    <a:pt x="17652" y="21405"/>
                    <a:pt x="15097" y="21600"/>
                    <a:pt x="10916" y="21600"/>
                  </a:cubicBezTo>
                  <a:cubicBezTo>
                    <a:pt x="6735" y="21600"/>
                    <a:pt x="3948" y="21211"/>
                    <a:pt x="2323" y="20432"/>
                  </a:cubicBezTo>
                  <a:cubicBezTo>
                    <a:pt x="929" y="19654"/>
                    <a:pt x="0" y="18292"/>
                    <a:pt x="0" y="15957"/>
                  </a:cubicBezTo>
                  <a:lnTo>
                    <a:pt x="0" y="14789"/>
                  </a:lnTo>
                  <a:lnTo>
                    <a:pt x="3948" y="14789"/>
                  </a:lnTo>
                  <a:lnTo>
                    <a:pt x="3948" y="15762"/>
                  </a:lnTo>
                  <a:cubicBezTo>
                    <a:pt x="3948" y="16541"/>
                    <a:pt x="3716" y="16930"/>
                    <a:pt x="4181" y="17514"/>
                  </a:cubicBezTo>
                  <a:cubicBezTo>
                    <a:pt x="4413" y="18097"/>
                    <a:pt x="4877" y="18292"/>
                    <a:pt x="5110" y="18292"/>
                  </a:cubicBezTo>
                  <a:cubicBezTo>
                    <a:pt x="5806" y="18876"/>
                    <a:pt x="7665" y="19070"/>
                    <a:pt x="9987" y="19070"/>
                  </a:cubicBezTo>
                  <a:cubicBezTo>
                    <a:pt x="13239" y="19070"/>
                    <a:pt x="15097" y="18876"/>
                    <a:pt x="16026" y="18292"/>
                  </a:cubicBezTo>
                  <a:cubicBezTo>
                    <a:pt x="16723" y="18097"/>
                    <a:pt x="17419" y="16930"/>
                    <a:pt x="17419" y="15373"/>
                  </a:cubicBezTo>
                  <a:cubicBezTo>
                    <a:pt x="17419" y="13038"/>
                    <a:pt x="16258" y="11870"/>
                    <a:pt x="13935" y="11870"/>
                  </a:cubicBezTo>
                  <a:cubicBezTo>
                    <a:pt x="8361" y="11870"/>
                    <a:pt x="4877" y="11286"/>
                    <a:pt x="3019" y="10508"/>
                  </a:cubicBezTo>
                  <a:cubicBezTo>
                    <a:pt x="1394" y="9730"/>
                    <a:pt x="465" y="8173"/>
                    <a:pt x="465" y="5838"/>
                  </a:cubicBezTo>
                  <a:cubicBezTo>
                    <a:pt x="465" y="3308"/>
                    <a:pt x="929" y="1946"/>
                    <a:pt x="2323" y="1168"/>
                  </a:cubicBezTo>
                  <a:cubicBezTo>
                    <a:pt x="3948" y="389"/>
                    <a:pt x="6503" y="0"/>
                    <a:pt x="10684" y="0"/>
                  </a:cubicBezTo>
                  <a:cubicBezTo>
                    <a:pt x="17187" y="0"/>
                    <a:pt x="20671" y="1557"/>
                    <a:pt x="20671" y="4865"/>
                  </a:cubicBezTo>
                  <a:lnTo>
                    <a:pt x="20671" y="5838"/>
                  </a:lnTo>
                  <a:lnTo>
                    <a:pt x="17419" y="583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4" name="Google Shape;2404;p25"/>
            <p:cNvSpPr/>
            <p:nvPr/>
          </p:nvSpPr>
          <p:spPr>
            <a:xfrm>
              <a:off x="4892760" y="476829"/>
              <a:ext cx="19019" cy="22680"/>
            </a:xfrm>
            <a:custGeom>
              <a:avLst/>
              <a:gdLst/>
              <a:ahLst/>
              <a:cxnLst/>
              <a:rect l="l" t="t" r="r" b="b"/>
              <a:pathLst>
                <a:path w="21600" h="21600" extrusionOk="0">
                  <a:moveTo>
                    <a:pt x="21600" y="15043"/>
                  </a:moveTo>
                  <a:lnTo>
                    <a:pt x="21600" y="15814"/>
                  </a:lnTo>
                  <a:cubicBezTo>
                    <a:pt x="21600" y="17936"/>
                    <a:pt x="20681" y="19286"/>
                    <a:pt x="19302" y="20443"/>
                  </a:cubicBezTo>
                  <a:cubicBezTo>
                    <a:pt x="17923" y="21214"/>
                    <a:pt x="15166" y="21600"/>
                    <a:pt x="11030" y="21600"/>
                  </a:cubicBezTo>
                  <a:cubicBezTo>
                    <a:pt x="6434" y="21600"/>
                    <a:pt x="3447" y="20829"/>
                    <a:pt x="2068" y="19286"/>
                  </a:cubicBezTo>
                  <a:cubicBezTo>
                    <a:pt x="689" y="17936"/>
                    <a:pt x="0" y="15043"/>
                    <a:pt x="0" y="10607"/>
                  </a:cubicBezTo>
                  <a:cubicBezTo>
                    <a:pt x="0" y="6557"/>
                    <a:pt x="689" y="3857"/>
                    <a:pt x="2068" y="2314"/>
                  </a:cubicBezTo>
                  <a:cubicBezTo>
                    <a:pt x="3447" y="771"/>
                    <a:pt x="6434" y="0"/>
                    <a:pt x="10570" y="0"/>
                  </a:cubicBezTo>
                  <a:cubicBezTo>
                    <a:pt x="15166" y="0"/>
                    <a:pt x="18383" y="771"/>
                    <a:pt x="19762" y="1929"/>
                  </a:cubicBezTo>
                  <a:cubicBezTo>
                    <a:pt x="21140" y="3086"/>
                    <a:pt x="21600" y="5786"/>
                    <a:pt x="21600" y="9836"/>
                  </a:cubicBezTo>
                  <a:lnTo>
                    <a:pt x="21600" y="11571"/>
                  </a:lnTo>
                  <a:lnTo>
                    <a:pt x="3906" y="11571"/>
                  </a:lnTo>
                  <a:cubicBezTo>
                    <a:pt x="3906" y="15043"/>
                    <a:pt x="4136" y="17164"/>
                    <a:pt x="5055" y="17936"/>
                  </a:cubicBezTo>
                  <a:cubicBezTo>
                    <a:pt x="5974" y="18900"/>
                    <a:pt x="8043" y="19286"/>
                    <a:pt x="11030" y="19286"/>
                  </a:cubicBezTo>
                  <a:cubicBezTo>
                    <a:pt x="14017" y="19286"/>
                    <a:pt x="16085" y="19093"/>
                    <a:pt x="16774" y="18707"/>
                  </a:cubicBezTo>
                  <a:cubicBezTo>
                    <a:pt x="17464" y="18321"/>
                    <a:pt x="18153" y="17164"/>
                    <a:pt x="18153" y="15814"/>
                  </a:cubicBezTo>
                  <a:lnTo>
                    <a:pt x="18153" y="15043"/>
                  </a:lnTo>
                  <a:lnTo>
                    <a:pt x="21600" y="15043"/>
                  </a:lnTo>
                  <a:close/>
                  <a:moveTo>
                    <a:pt x="18153" y="7907"/>
                  </a:moveTo>
                  <a:cubicBezTo>
                    <a:pt x="18153" y="6750"/>
                    <a:pt x="17923" y="5786"/>
                    <a:pt x="17464" y="5014"/>
                  </a:cubicBezTo>
                  <a:cubicBezTo>
                    <a:pt x="17234" y="4050"/>
                    <a:pt x="17004" y="3857"/>
                    <a:pt x="16774" y="3279"/>
                  </a:cubicBezTo>
                  <a:cubicBezTo>
                    <a:pt x="15855" y="2507"/>
                    <a:pt x="14017" y="2314"/>
                    <a:pt x="10800" y="2314"/>
                  </a:cubicBezTo>
                  <a:cubicBezTo>
                    <a:pt x="9421" y="2314"/>
                    <a:pt x="8272" y="2314"/>
                    <a:pt x="7353" y="2507"/>
                  </a:cubicBezTo>
                  <a:cubicBezTo>
                    <a:pt x="6434" y="2700"/>
                    <a:pt x="5745" y="3086"/>
                    <a:pt x="5055" y="3471"/>
                  </a:cubicBezTo>
                  <a:cubicBezTo>
                    <a:pt x="4826" y="3857"/>
                    <a:pt x="4366" y="4629"/>
                    <a:pt x="4136" y="5400"/>
                  </a:cubicBezTo>
                  <a:cubicBezTo>
                    <a:pt x="3906" y="6557"/>
                    <a:pt x="3906" y="7329"/>
                    <a:pt x="3906" y="8679"/>
                  </a:cubicBezTo>
                  <a:lnTo>
                    <a:pt x="18153" y="8679"/>
                  </a:lnTo>
                  <a:lnTo>
                    <a:pt x="18153" y="790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5" name="Google Shape;2405;p25"/>
            <p:cNvSpPr/>
            <p:nvPr/>
          </p:nvSpPr>
          <p:spPr>
            <a:xfrm>
              <a:off x="4928454" y="467676"/>
              <a:ext cx="18109" cy="30919"/>
            </a:xfrm>
            <a:custGeom>
              <a:avLst/>
              <a:gdLst/>
              <a:ahLst/>
              <a:cxnLst/>
              <a:rect l="l" t="t" r="r" b="b"/>
              <a:pathLst>
                <a:path w="21600" h="21600" extrusionOk="0">
                  <a:moveTo>
                    <a:pt x="21600" y="21319"/>
                  </a:moveTo>
                  <a:lnTo>
                    <a:pt x="18078" y="21319"/>
                  </a:lnTo>
                  <a:lnTo>
                    <a:pt x="18078" y="19356"/>
                  </a:lnTo>
                  <a:cubicBezTo>
                    <a:pt x="16200" y="20758"/>
                    <a:pt x="13617" y="21600"/>
                    <a:pt x="10096" y="21600"/>
                  </a:cubicBezTo>
                  <a:cubicBezTo>
                    <a:pt x="6104" y="21600"/>
                    <a:pt x="3522" y="21039"/>
                    <a:pt x="2113" y="19917"/>
                  </a:cubicBezTo>
                  <a:cubicBezTo>
                    <a:pt x="704" y="18935"/>
                    <a:pt x="0" y="16831"/>
                    <a:pt x="0" y="13745"/>
                  </a:cubicBezTo>
                  <a:cubicBezTo>
                    <a:pt x="0" y="10940"/>
                    <a:pt x="704" y="8836"/>
                    <a:pt x="2113" y="7855"/>
                  </a:cubicBezTo>
                  <a:cubicBezTo>
                    <a:pt x="2817" y="7294"/>
                    <a:pt x="3991" y="7013"/>
                    <a:pt x="5165" y="6592"/>
                  </a:cubicBezTo>
                  <a:cubicBezTo>
                    <a:pt x="6339" y="6312"/>
                    <a:pt x="8217" y="6312"/>
                    <a:pt x="10096" y="6312"/>
                  </a:cubicBezTo>
                  <a:cubicBezTo>
                    <a:pt x="11974" y="6312"/>
                    <a:pt x="13617" y="6592"/>
                    <a:pt x="15026" y="6732"/>
                  </a:cubicBezTo>
                  <a:cubicBezTo>
                    <a:pt x="16435" y="7153"/>
                    <a:pt x="17374" y="7714"/>
                    <a:pt x="18548" y="8416"/>
                  </a:cubicBezTo>
                  <a:lnTo>
                    <a:pt x="18548" y="0"/>
                  </a:lnTo>
                  <a:lnTo>
                    <a:pt x="21600" y="0"/>
                  </a:lnTo>
                  <a:lnTo>
                    <a:pt x="21600" y="21319"/>
                  </a:lnTo>
                  <a:close/>
                  <a:moveTo>
                    <a:pt x="10565" y="7714"/>
                  </a:moveTo>
                  <a:cubicBezTo>
                    <a:pt x="7748" y="7714"/>
                    <a:pt x="6104" y="8135"/>
                    <a:pt x="4930" y="8836"/>
                  </a:cubicBezTo>
                  <a:cubicBezTo>
                    <a:pt x="3757" y="9678"/>
                    <a:pt x="3522" y="11221"/>
                    <a:pt x="3522" y="13605"/>
                  </a:cubicBezTo>
                  <a:cubicBezTo>
                    <a:pt x="3522" y="16130"/>
                    <a:pt x="3522" y="17813"/>
                    <a:pt x="4930" y="18514"/>
                  </a:cubicBezTo>
                  <a:cubicBezTo>
                    <a:pt x="5870" y="19496"/>
                    <a:pt x="7513" y="19777"/>
                    <a:pt x="10565" y="19777"/>
                  </a:cubicBezTo>
                  <a:cubicBezTo>
                    <a:pt x="13383" y="19777"/>
                    <a:pt x="15496" y="19496"/>
                    <a:pt x="16435" y="18514"/>
                  </a:cubicBezTo>
                  <a:cubicBezTo>
                    <a:pt x="17139" y="18234"/>
                    <a:pt x="17374" y="17392"/>
                    <a:pt x="17843" y="16691"/>
                  </a:cubicBezTo>
                  <a:cubicBezTo>
                    <a:pt x="18078" y="15709"/>
                    <a:pt x="18078" y="14727"/>
                    <a:pt x="18078" y="13184"/>
                  </a:cubicBezTo>
                  <a:cubicBezTo>
                    <a:pt x="18078" y="11081"/>
                    <a:pt x="17374" y="9538"/>
                    <a:pt x="16435" y="8696"/>
                  </a:cubicBezTo>
                  <a:cubicBezTo>
                    <a:pt x="15496" y="8135"/>
                    <a:pt x="13617" y="7714"/>
                    <a:pt x="10565" y="771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6" name="Google Shape;2406;p25"/>
            <p:cNvSpPr/>
            <p:nvPr/>
          </p:nvSpPr>
          <p:spPr>
            <a:xfrm>
              <a:off x="4952250" y="476829"/>
              <a:ext cx="19019" cy="22680"/>
            </a:xfrm>
            <a:custGeom>
              <a:avLst/>
              <a:gdLst/>
              <a:ahLst/>
              <a:cxnLst/>
              <a:rect l="l" t="t" r="r" b="b"/>
              <a:pathLst>
                <a:path w="21600" h="21600" extrusionOk="0">
                  <a:moveTo>
                    <a:pt x="21600" y="15043"/>
                  </a:moveTo>
                  <a:lnTo>
                    <a:pt x="21600" y="15814"/>
                  </a:lnTo>
                  <a:cubicBezTo>
                    <a:pt x="21600" y="17936"/>
                    <a:pt x="20681" y="19286"/>
                    <a:pt x="19532" y="20443"/>
                  </a:cubicBezTo>
                  <a:cubicBezTo>
                    <a:pt x="17923" y="21214"/>
                    <a:pt x="15396" y="21600"/>
                    <a:pt x="11260" y="21600"/>
                  </a:cubicBezTo>
                  <a:cubicBezTo>
                    <a:pt x="6434" y="21600"/>
                    <a:pt x="3677" y="20829"/>
                    <a:pt x="2068" y="19286"/>
                  </a:cubicBezTo>
                  <a:cubicBezTo>
                    <a:pt x="689" y="17936"/>
                    <a:pt x="0" y="15043"/>
                    <a:pt x="0" y="10607"/>
                  </a:cubicBezTo>
                  <a:cubicBezTo>
                    <a:pt x="0" y="6557"/>
                    <a:pt x="689" y="3857"/>
                    <a:pt x="2068" y="2314"/>
                  </a:cubicBezTo>
                  <a:cubicBezTo>
                    <a:pt x="3677" y="964"/>
                    <a:pt x="6434" y="0"/>
                    <a:pt x="10570" y="0"/>
                  </a:cubicBezTo>
                  <a:cubicBezTo>
                    <a:pt x="15396" y="0"/>
                    <a:pt x="18153" y="771"/>
                    <a:pt x="19762" y="1929"/>
                  </a:cubicBezTo>
                  <a:cubicBezTo>
                    <a:pt x="21140" y="3086"/>
                    <a:pt x="21600" y="5786"/>
                    <a:pt x="21600" y="9836"/>
                  </a:cubicBezTo>
                  <a:lnTo>
                    <a:pt x="21600" y="11571"/>
                  </a:lnTo>
                  <a:lnTo>
                    <a:pt x="3906" y="11571"/>
                  </a:lnTo>
                  <a:cubicBezTo>
                    <a:pt x="3906" y="15043"/>
                    <a:pt x="4136" y="17164"/>
                    <a:pt x="5055" y="17936"/>
                  </a:cubicBezTo>
                  <a:cubicBezTo>
                    <a:pt x="5745" y="18900"/>
                    <a:pt x="8043" y="19286"/>
                    <a:pt x="11260" y="19286"/>
                  </a:cubicBezTo>
                  <a:cubicBezTo>
                    <a:pt x="14017" y="19286"/>
                    <a:pt x="16085" y="19093"/>
                    <a:pt x="16545" y="18707"/>
                  </a:cubicBezTo>
                  <a:cubicBezTo>
                    <a:pt x="17464" y="18321"/>
                    <a:pt x="18153" y="17164"/>
                    <a:pt x="18153" y="15814"/>
                  </a:cubicBezTo>
                  <a:lnTo>
                    <a:pt x="18153" y="15043"/>
                  </a:lnTo>
                  <a:lnTo>
                    <a:pt x="21600" y="15043"/>
                  </a:lnTo>
                  <a:close/>
                  <a:moveTo>
                    <a:pt x="18153" y="7907"/>
                  </a:moveTo>
                  <a:cubicBezTo>
                    <a:pt x="18153" y="6750"/>
                    <a:pt x="17923" y="5786"/>
                    <a:pt x="17464" y="5014"/>
                  </a:cubicBezTo>
                  <a:cubicBezTo>
                    <a:pt x="17234" y="4050"/>
                    <a:pt x="17004" y="3857"/>
                    <a:pt x="16545" y="3279"/>
                  </a:cubicBezTo>
                  <a:cubicBezTo>
                    <a:pt x="15855" y="2507"/>
                    <a:pt x="14017" y="2314"/>
                    <a:pt x="10800" y="2314"/>
                  </a:cubicBezTo>
                  <a:cubicBezTo>
                    <a:pt x="9421" y="2314"/>
                    <a:pt x="8272" y="2314"/>
                    <a:pt x="7353" y="2507"/>
                  </a:cubicBezTo>
                  <a:cubicBezTo>
                    <a:pt x="6434" y="2700"/>
                    <a:pt x="5515" y="3086"/>
                    <a:pt x="5285" y="3471"/>
                  </a:cubicBezTo>
                  <a:cubicBezTo>
                    <a:pt x="5055" y="3857"/>
                    <a:pt x="4826" y="4629"/>
                    <a:pt x="4596" y="5400"/>
                  </a:cubicBezTo>
                  <a:cubicBezTo>
                    <a:pt x="4136" y="6557"/>
                    <a:pt x="4136" y="7329"/>
                    <a:pt x="4136" y="8679"/>
                  </a:cubicBezTo>
                  <a:lnTo>
                    <a:pt x="18153" y="8679"/>
                  </a:lnTo>
                  <a:lnTo>
                    <a:pt x="18153" y="790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7" name="Google Shape;2407;p25"/>
            <p:cNvSpPr/>
            <p:nvPr/>
          </p:nvSpPr>
          <p:spPr>
            <a:xfrm>
              <a:off x="4982886" y="467676"/>
              <a:ext cx="12701" cy="30919"/>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8" name="Google Shape;2408;p25"/>
            <p:cNvSpPr/>
            <p:nvPr/>
          </p:nvSpPr>
          <p:spPr>
            <a:xfrm>
              <a:off x="4998010" y="476829"/>
              <a:ext cx="17198" cy="21769"/>
            </a:xfrm>
            <a:custGeom>
              <a:avLst/>
              <a:gdLst/>
              <a:ahLst/>
              <a:cxnLst/>
              <a:rect l="l" t="t" r="r" b="b"/>
              <a:pathLst>
                <a:path w="21600" h="21600" extrusionOk="0">
                  <a:moveTo>
                    <a:pt x="3398" y="393"/>
                  </a:moveTo>
                  <a:lnTo>
                    <a:pt x="3398" y="3535"/>
                  </a:lnTo>
                  <a:cubicBezTo>
                    <a:pt x="4369" y="2356"/>
                    <a:pt x="5582" y="1571"/>
                    <a:pt x="6796" y="982"/>
                  </a:cubicBezTo>
                  <a:cubicBezTo>
                    <a:pt x="8252" y="589"/>
                    <a:pt x="10193" y="0"/>
                    <a:pt x="12135" y="0"/>
                  </a:cubicBezTo>
                  <a:cubicBezTo>
                    <a:pt x="15775" y="0"/>
                    <a:pt x="18445" y="589"/>
                    <a:pt x="19658" y="1571"/>
                  </a:cubicBezTo>
                  <a:cubicBezTo>
                    <a:pt x="20872" y="2553"/>
                    <a:pt x="21600" y="4516"/>
                    <a:pt x="21600" y="7658"/>
                  </a:cubicBezTo>
                  <a:lnTo>
                    <a:pt x="21600" y="21600"/>
                  </a:lnTo>
                  <a:lnTo>
                    <a:pt x="17717" y="21600"/>
                  </a:lnTo>
                  <a:lnTo>
                    <a:pt x="17717" y="7265"/>
                  </a:lnTo>
                  <a:cubicBezTo>
                    <a:pt x="17717" y="6284"/>
                    <a:pt x="17717" y="5498"/>
                    <a:pt x="17474" y="5105"/>
                  </a:cubicBezTo>
                  <a:lnTo>
                    <a:pt x="16746" y="3535"/>
                  </a:lnTo>
                  <a:cubicBezTo>
                    <a:pt x="15775" y="2749"/>
                    <a:pt x="13834" y="2553"/>
                    <a:pt x="11649" y="2553"/>
                  </a:cubicBezTo>
                  <a:cubicBezTo>
                    <a:pt x="8980" y="2553"/>
                    <a:pt x="6796" y="2945"/>
                    <a:pt x="5582" y="3927"/>
                  </a:cubicBezTo>
                  <a:cubicBezTo>
                    <a:pt x="4126" y="5105"/>
                    <a:pt x="3640" y="6873"/>
                    <a:pt x="3640" y="8836"/>
                  </a:cubicBezTo>
                  <a:lnTo>
                    <a:pt x="3640" y="21600"/>
                  </a:lnTo>
                  <a:lnTo>
                    <a:pt x="0" y="21600"/>
                  </a:lnTo>
                  <a:lnTo>
                    <a:pt x="0" y="393"/>
                  </a:lnTo>
                  <a:lnTo>
                    <a:pt x="3398" y="39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09" name="Google Shape;2409;p25"/>
            <p:cNvSpPr/>
            <p:nvPr/>
          </p:nvSpPr>
          <p:spPr>
            <a:xfrm>
              <a:off x="5019060" y="475913"/>
              <a:ext cx="19019" cy="21768"/>
            </a:xfrm>
            <a:custGeom>
              <a:avLst/>
              <a:gdLst/>
              <a:ahLst/>
              <a:cxnLst/>
              <a:rect l="l" t="t" r="r" b="b"/>
              <a:pathLst>
                <a:path w="21600" h="21600" extrusionOk="0">
                  <a:moveTo>
                    <a:pt x="21600" y="594"/>
                  </a:moveTo>
                  <a:cubicBezTo>
                    <a:pt x="20221" y="4161"/>
                    <a:pt x="18613" y="7728"/>
                    <a:pt x="17464" y="11097"/>
                  </a:cubicBezTo>
                  <a:cubicBezTo>
                    <a:pt x="16085" y="14664"/>
                    <a:pt x="14936" y="18033"/>
                    <a:pt x="13557" y="21600"/>
                  </a:cubicBezTo>
                  <a:lnTo>
                    <a:pt x="8272" y="21600"/>
                  </a:lnTo>
                  <a:lnTo>
                    <a:pt x="0" y="198"/>
                  </a:lnTo>
                  <a:lnTo>
                    <a:pt x="3447" y="198"/>
                  </a:lnTo>
                  <a:lnTo>
                    <a:pt x="10800" y="19420"/>
                  </a:lnTo>
                  <a:cubicBezTo>
                    <a:pt x="11489" y="17835"/>
                    <a:pt x="11949" y="16448"/>
                    <a:pt x="12638" y="14664"/>
                  </a:cubicBezTo>
                  <a:cubicBezTo>
                    <a:pt x="13328" y="13079"/>
                    <a:pt x="13787" y="11295"/>
                    <a:pt x="14247" y="9908"/>
                  </a:cubicBezTo>
                  <a:cubicBezTo>
                    <a:pt x="14936" y="7927"/>
                    <a:pt x="15626" y="6539"/>
                    <a:pt x="16085" y="4756"/>
                  </a:cubicBezTo>
                  <a:cubicBezTo>
                    <a:pt x="16774" y="3369"/>
                    <a:pt x="17464" y="1387"/>
                    <a:pt x="17694" y="0"/>
                  </a:cubicBezTo>
                  <a:lnTo>
                    <a:pt x="21600" y="0"/>
                  </a:lnTo>
                  <a:lnTo>
                    <a:pt x="21600" y="59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0" name="Google Shape;2410;p25"/>
            <p:cNvSpPr/>
            <p:nvPr/>
          </p:nvSpPr>
          <p:spPr>
            <a:xfrm>
              <a:off x="5041026" y="476829"/>
              <a:ext cx="19019" cy="22680"/>
            </a:xfrm>
            <a:custGeom>
              <a:avLst/>
              <a:gdLst/>
              <a:ahLst/>
              <a:cxnLst/>
              <a:rect l="l" t="t" r="r" b="b"/>
              <a:pathLst>
                <a:path w="21600" h="21600" extrusionOk="0">
                  <a:moveTo>
                    <a:pt x="18153" y="15043"/>
                  </a:moveTo>
                  <a:lnTo>
                    <a:pt x="21600" y="15043"/>
                  </a:lnTo>
                  <a:lnTo>
                    <a:pt x="21600" y="15814"/>
                  </a:lnTo>
                  <a:cubicBezTo>
                    <a:pt x="21600" y="17936"/>
                    <a:pt x="20681" y="19286"/>
                    <a:pt x="19072" y="20443"/>
                  </a:cubicBezTo>
                  <a:cubicBezTo>
                    <a:pt x="17694" y="21214"/>
                    <a:pt x="14936" y="21600"/>
                    <a:pt x="11030" y="21600"/>
                  </a:cubicBezTo>
                  <a:cubicBezTo>
                    <a:pt x="6204" y="21600"/>
                    <a:pt x="3447" y="20829"/>
                    <a:pt x="1838" y="19286"/>
                  </a:cubicBezTo>
                  <a:cubicBezTo>
                    <a:pt x="460" y="17936"/>
                    <a:pt x="0" y="15043"/>
                    <a:pt x="0" y="10607"/>
                  </a:cubicBezTo>
                  <a:cubicBezTo>
                    <a:pt x="0" y="6557"/>
                    <a:pt x="460" y="3857"/>
                    <a:pt x="1838" y="2314"/>
                  </a:cubicBezTo>
                  <a:cubicBezTo>
                    <a:pt x="3447" y="964"/>
                    <a:pt x="6204" y="0"/>
                    <a:pt x="10340" y="0"/>
                  </a:cubicBezTo>
                  <a:cubicBezTo>
                    <a:pt x="14936" y="0"/>
                    <a:pt x="17923" y="771"/>
                    <a:pt x="19302" y="1929"/>
                  </a:cubicBezTo>
                  <a:cubicBezTo>
                    <a:pt x="20681" y="3086"/>
                    <a:pt x="21600" y="5786"/>
                    <a:pt x="21600" y="9836"/>
                  </a:cubicBezTo>
                  <a:lnTo>
                    <a:pt x="21600" y="11571"/>
                  </a:lnTo>
                  <a:lnTo>
                    <a:pt x="3677" y="11571"/>
                  </a:lnTo>
                  <a:cubicBezTo>
                    <a:pt x="3677" y="15043"/>
                    <a:pt x="4136" y="17164"/>
                    <a:pt x="4826" y="17936"/>
                  </a:cubicBezTo>
                  <a:cubicBezTo>
                    <a:pt x="5745" y="18900"/>
                    <a:pt x="7813" y="19286"/>
                    <a:pt x="10800" y="19286"/>
                  </a:cubicBezTo>
                  <a:cubicBezTo>
                    <a:pt x="13557" y="19286"/>
                    <a:pt x="15626" y="19093"/>
                    <a:pt x="16085" y="18707"/>
                  </a:cubicBezTo>
                  <a:cubicBezTo>
                    <a:pt x="17234" y="18321"/>
                    <a:pt x="17694" y="17164"/>
                    <a:pt x="17694" y="15814"/>
                  </a:cubicBezTo>
                  <a:lnTo>
                    <a:pt x="17694" y="15043"/>
                  </a:lnTo>
                  <a:lnTo>
                    <a:pt x="18153" y="15043"/>
                  </a:lnTo>
                  <a:close/>
                  <a:moveTo>
                    <a:pt x="18153" y="7907"/>
                  </a:moveTo>
                  <a:cubicBezTo>
                    <a:pt x="18153" y="6750"/>
                    <a:pt x="17694" y="5786"/>
                    <a:pt x="17464" y="5014"/>
                  </a:cubicBezTo>
                  <a:cubicBezTo>
                    <a:pt x="17234" y="4050"/>
                    <a:pt x="16774" y="3857"/>
                    <a:pt x="16545" y="3279"/>
                  </a:cubicBezTo>
                  <a:cubicBezTo>
                    <a:pt x="15626" y="2507"/>
                    <a:pt x="14017" y="2314"/>
                    <a:pt x="10800" y="2314"/>
                  </a:cubicBezTo>
                  <a:cubicBezTo>
                    <a:pt x="9191" y="2314"/>
                    <a:pt x="8043" y="2314"/>
                    <a:pt x="7353" y="2507"/>
                  </a:cubicBezTo>
                  <a:cubicBezTo>
                    <a:pt x="5974" y="2700"/>
                    <a:pt x="5285" y="3086"/>
                    <a:pt x="5055" y="3471"/>
                  </a:cubicBezTo>
                  <a:cubicBezTo>
                    <a:pt x="4826" y="3857"/>
                    <a:pt x="4366" y="4629"/>
                    <a:pt x="4136" y="5400"/>
                  </a:cubicBezTo>
                  <a:cubicBezTo>
                    <a:pt x="4136" y="6557"/>
                    <a:pt x="4136" y="7329"/>
                    <a:pt x="4136" y="8679"/>
                  </a:cubicBezTo>
                  <a:lnTo>
                    <a:pt x="18153" y="8679"/>
                  </a:lnTo>
                  <a:lnTo>
                    <a:pt x="18153" y="790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1" name="Google Shape;2411;p25"/>
            <p:cNvSpPr/>
            <p:nvPr/>
          </p:nvSpPr>
          <p:spPr>
            <a:xfrm>
              <a:off x="5064821" y="475913"/>
              <a:ext cx="18110" cy="22686"/>
            </a:xfrm>
            <a:custGeom>
              <a:avLst/>
              <a:gdLst/>
              <a:ahLst/>
              <a:cxnLst/>
              <a:rect l="l" t="t" r="r" b="b"/>
              <a:pathLst>
                <a:path w="21600" h="21600" extrusionOk="0">
                  <a:moveTo>
                    <a:pt x="17609" y="6386"/>
                  </a:moveTo>
                  <a:cubicBezTo>
                    <a:pt x="17609" y="4696"/>
                    <a:pt x="16904" y="3944"/>
                    <a:pt x="16200" y="3757"/>
                  </a:cubicBezTo>
                  <a:cubicBezTo>
                    <a:pt x="15261" y="3193"/>
                    <a:pt x="13617" y="3193"/>
                    <a:pt x="10565" y="3193"/>
                  </a:cubicBezTo>
                  <a:cubicBezTo>
                    <a:pt x="7748" y="3193"/>
                    <a:pt x="6104" y="3381"/>
                    <a:pt x="5165" y="3757"/>
                  </a:cubicBezTo>
                  <a:cubicBezTo>
                    <a:pt x="4930" y="3944"/>
                    <a:pt x="4461" y="4132"/>
                    <a:pt x="4226" y="4508"/>
                  </a:cubicBezTo>
                  <a:cubicBezTo>
                    <a:pt x="3991" y="5071"/>
                    <a:pt x="3991" y="5635"/>
                    <a:pt x="3991" y="6386"/>
                  </a:cubicBezTo>
                  <a:cubicBezTo>
                    <a:pt x="3991" y="8452"/>
                    <a:pt x="5165" y="9579"/>
                    <a:pt x="7748" y="9579"/>
                  </a:cubicBezTo>
                  <a:lnTo>
                    <a:pt x="14791" y="9955"/>
                  </a:lnTo>
                  <a:cubicBezTo>
                    <a:pt x="19252" y="10143"/>
                    <a:pt x="21600" y="12021"/>
                    <a:pt x="21600" y="15590"/>
                  </a:cubicBezTo>
                  <a:cubicBezTo>
                    <a:pt x="21600" y="16717"/>
                    <a:pt x="21365" y="17656"/>
                    <a:pt x="21130" y="18595"/>
                  </a:cubicBezTo>
                  <a:cubicBezTo>
                    <a:pt x="20661" y="19158"/>
                    <a:pt x="20191" y="19910"/>
                    <a:pt x="19252" y="20285"/>
                  </a:cubicBezTo>
                  <a:cubicBezTo>
                    <a:pt x="17843" y="21412"/>
                    <a:pt x="15026" y="21600"/>
                    <a:pt x="11035" y="21600"/>
                  </a:cubicBezTo>
                  <a:cubicBezTo>
                    <a:pt x="6809" y="21600"/>
                    <a:pt x="3757" y="21037"/>
                    <a:pt x="2348" y="20285"/>
                  </a:cubicBezTo>
                  <a:cubicBezTo>
                    <a:pt x="939" y="19534"/>
                    <a:pt x="0" y="18031"/>
                    <a:pt x="0" y="15965"/>
                  </a:cubicBezTo>
                  <a:lnTo>
                    <a:pt x="0" y="14650"/>
                  </a:lnTo>
                  <a:lnTo>
                    <a:pt x="3757" y="14650"/>
                  </a:lnTo>
                  <a:lnTo>
                    <a:pt x="3757" y="15590"/>
                  </a:lnTo>
                  <a:cubicBezTo>
                    <a:pt x="3757" y="16153"/>
                    <a:pt x="3757" y="16904"/>
                    <a:pt x="3991" y="17280"/>
                  </a:cubicBezTo>
                  <a:cubicBezTo>
                    <a:pt x="4461" y="17656"/>
                    <a:pt x="4461" y="18031"/>
                    <a:pt x="4930" y="18219"/>
                  </a:cubicBezTo>
                  <a:cubicBezTo>
                    <a:pt x="5870" y="18783"/>
                    <a:pt x="7513" y="18970"/>
                    <a:pt x="10096" y="18970"/>
                  </a:cubicBezTo>
                  <a:cubicBezTo>
                    <a:pt x="13383" y="18970"/>
                    <a:pt x="15026" y="18783"/>
                    <a:pt x="15965" y="18219"/>
                  </a:cubicBezTo>
                  <a:cubicBezTo>
                    <a:pt x="16904" y="17656"/>
                    <a:pt x="17609" y="16717"/>
                    <a:pt x="17609" y="15214"/>
                  </a:cubicBezTo>
                  <a:cubicBezTo>
                    <a:pt x="17609" y="12960"/>
                    <a:pt x="16200" y="11833"/>
                    <a:pt x="13852" y="11833"/>
                  </a:cubicBezTo>
                  <a:cubicBezTo>
                    <a:pt x="8217" y="11833"/>
                    <a:pt x="4461" y="11270"/>
                    <a:pt x="2817" y="10518"/>
                  </a:cubicBezTo>
                  <a:cubicBezTo>
                    <a:pt x="939" y="9955"/>
                    <a:pt x="0" y="8452"/>
                    <a:pt x="0" y="5823"/>
                  </a:cubicBezTo>
                  <a:cubicBezTo>
                    <a:pt x="0" y="3381"/>
                    <a:pt x="939" y="1878"/>
                    <a:pt x="2348" y="1315"/>
                  </a:cubicBezTo>
                  <a:cubicBezTo>
                    <a:pt x="3757" y="563"/>
                    <a:pt x="6574" y="0"/>
                    <a:pt x="10565" y="0"/>
                  </a:cubicBezTo>
                  <a:cubicBezTo>
                    <a:pt x="17139" y="0"/>
                    <a:pt x="20661" y="1690"/>
                    <a:pt x="20661" y="4696"/>
                  </a:cubicBezTo>
                  <a:lnTo>
                    <a:pt x="20661" y="6386"/>
                  </a:lnTo>
                  <a:lnTo>
                    <a:pt x="17609" y="638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2" name="Google Shape;2412;p25"/>
            <p:cNvSpPr/>
            <p:nvPr/>
          </p:nvSpPr>
          <p:spPr>
            <a:xfrm>
              <a:off x="5085871" y="471337"/>
              <a:ext cx="14457" cy="27260"/>
            </a:xfrm>
            <a:custGeom>
              <a:avLst/>
              <a:gdLst/>
              <a:ahLst/>
              <a:cxnLst/>
              <a:rect l="l" t="t" r="r" b="b"/>
              <a:pathLst>
                <a:path w="21600" h="21600" extrusionOk="0">
                  <a:moveTo>
                    <a:pt x="20463" y="4415"/>
                  </a:moveTo>
                  <a:lnTo>
                    <a:pt x="20463" y="6307"/>
                  </a:lnTo>
                  <a:lnTo>
                    <a:pt x="8526" y="6307"/>
                  </a:lnTo>
                  <a:lnTo>
                    <a:pt x="8526" y="17028"/>
                  </a:lnTo>
                  <a:cubicBezTo>
                    <a:pt x="8526" y="18762"/>
                    <a:pt x="10232" y="19708"/>
                    <a:pt x="13358" y="19708"/>
                  </a:cubicBezTo>
                  <a:cubicBezTo>
                    <a:pt x="16200" y="19708"/>
                    <a:pt x="17621" y="19077"/>
                    <a:pt x="17621" y="17028"/>
                  </a:cubicBezTo>
                  <a:lnTo>
                    <a:pt x="17621" y="15293"/>
                  </a:lnTo>
                  <a:lnTo>
                    <a:pt x="21600" y="15293"/>
                  </a:lnTo>
                  <a:lnTo>
                    <a:pt x="21600" y="16555"/>
                  </a:lnTo>
                  <a:cubicBezTo>
                    <a:pt x="21600" y="19708"/>
                    <a:pt x="18758" y="21600"/>
                    <a:pt x="13074" y="21600"/>
                  </a:cubicBezTo>
                  <a:cubicBezTo>
                    <a:pt x="7105" y="21600"/>
                    <a:pt x="4263" y="20181"/>
                    <a:pt x="4263" y="17343"/>
                  </a:cubicBezTo>
                  <a:lnTo>
                    <a:pt x="4263" y="6149"/>
                  </a:lnTo>
                  <a:lnTo>
                    <a:pt x="0" y="6149"/>
                  </a:lnTo>
                  <a:lnTo>
                    <a:pt x="0" y="4099"/>
                  </a:lnTo>
                  <a:lnTo>
                    <a:pt x="4263" y="4099"/>
                  </a:lnTo>
                  <a:lnTo>
                    <a:pt x="4263" y="0"/>
                  </a:lnTo>
                  <a:lnTo>
                    <a:pt x="8526" y="0"/>
                  </a:lnTo>
                  <a:lnTo>
                    <a:pt x="8526" y="4099"/>
                  </a:lnTo>
                  <a:lnTo>
                    <a:pt x="20463" y="4099"/>
                  </a:lnTo>
                  <a:lnTo>
                    <a:pt x="20463" y="4415"/>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3" name="Google Shape;2413;p25"/>
            <p:cNvSpPr/>
            <p:nvPr/>
          </p:nvSpPr>
          <p:spPr>
            <a:xfrm>
              <a:off x="5099114" y="467676"/>
              <a:ext cx="12701" cy="30919"/>
            </a:xfrm>
            <a:custGeom>
              <a:avLst/>
              <a:gdLst/>
              <a:ahLst/>
              <a:cxnLst/>
              <a:rect l="l" t="t" r="r" b="b"/>
              <a:pathLst>
                <a:path w="21600" h="21600" extrusionOk="0">
                  <a:moveTo>
                    <a:pt x="21600" y="0"/>
                  </a:moveTo>
                  <a:lnTo>
                    <a:pt x="21600" y="2384"/>
                  </a:lnTo>
                  <a:lnTo>
                    <a:pt x="0" y="2384"/>
                  </a:lnTo>
                  <a:lnTo>
                    <a:pt x="0" y="0"/>
                  </a:lnTo>
                  <a:lnTo>
                    <a:pt x="21600" y="0"/>
                  </a:lnTo>
                  <a:close/>
                  <a:moveTo>
                    <a:pt x="21600" y="6452"/>
                  </a:moveTo>
                  <a:lnTo>
                    <a:pt x="21600" y="21600"/>
                  </a:lnTo>
                  <a:lnTo>
                    <a:pt x="0" y="21600"/>
                  </a:lnTo>
                  <a:lnTo>
                    <a:pt x="0" y="6452"/>
                  </a:lnTo>
                  <a:lnTo>
                    <a:pt x="21600" y="6452"/>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4" name="Google Shape;2414;p25"/>
            <p:cNvSpPr/>
            <p:nvPr/>
          </p:nvSpPr>
          <p:spPr>
            <a:xfrm>
              <a:off x="5113329" y="475913"/>
              <a:ext cx="31833" cy="21768"/>
            </a:xfrm>
            <a:custGeom>
              <a:avLst/>
              <a:gdLst/>
              <a:ahLst/>
              <a:cxnLst/>
              <a:rect l="l" t="t" r="r" b="b"/>
              <a:pathLst>
                <a:path w="21600" h="21600" extrusionOk="0">
                  <a:moveTo>
                    <a:pt x="2051" y="594"/>
                  </a:moveTo>
                  <a:lnTo>
                    <a:pt x="2051" y="3765"/>
                  </a:lnTo>
                  <a:cubicBezTo>
                    <a:pt x="3281" y="1189"/>
                    <a:pt x="4785" y="0"/>
                    <a:pt x="6835" y="0"/>
                  </a:cubicBezTo>
                  <a:cubicBezTo>
                    <a:pt x="9159" y="0"/>
                    <a:pt x="10663" y="1189"/>
                    <a:pt x="11347" y="3765"/>
                  </a:cubicBezTo>
                  <a:cubicBezTo>
                    <a:pt x="12714" y="1189"/>
                    <a:pt x="14218" y="0"/>
                    <a:pt x="16405" y="0"/>
                  </a:cubicBezTo>
                  <a:cubicBezTo>
                    <a:pt x="19959" y="0"/>
                    <a:pt x="21600" y="2576"/>
                    <a:pt x="21600" y="7728"/>
                  </a:cubicBezTo>
                  <a:lnTo>
                    <a:pt x="21600" y="21600"/>
                  </a:lnTo>
                  <a:lnTo>
                    <a:pt x="19549" y="21600"/>
                  </a:lnTo>
                  <a:lnTo>
                    <a:pt x="19549" y="7332"/>
                  </a:lnTo>
                  <a:cubicBezTo>
                    <a:pt x="19549" y="5549"/>
                    <a:pt x="19276" y="4161"/>
                    <a:pt x="18866" y="3567"/>
                  </a:cubicBezTo>
                  <a:cubicBezTo>
                    <a:pt x="18319" y="2774"/>
                    <a:pt x="17499" y="2576"/>
                    <a:pt x="16268" y="2576"/>
                  </a:cubicBezTo>
                  <a:cubicBezTo>
                    <a:pt x="14628" y="2576"/>
                    <a:pt x="13397" y="2972"/>
                    <a:pt x="12851" y="4161"/>
                  </a:cubicBezTo>
                  <a:cubicBezTo>
                    <a:pt x="12167" y="5152"/>
                    <a:pt x="11894" y="6936"/>
                    <a:pt x="11894" y="9314"/>
                  </a:cubicBezTo>
                  <a:lnTo>
                    <a:pt x="11894" y="21600"/>
                  </a:lnTo>
                  <a:lnTo>
                    <a:pt x="9843" y="21600"/>
                  </a:lnTo>
                  <a:lnTo>
                    <a:pt x="9843" y="6936"/>
                  </a:lnTo>
                  <a:cubicBezTo>
                    <a:pt x="9843" y="4161"/>
                    <a:pt x="8749" y="2576"/>
                    <a:pt x="6425" y="2576"/>
                  </a:cubicBezTo>
                  <a:cubicBezTo>
                    <a:pt x="3554" y="2576"/>
                    <a:pt x="2051" y="4756"/>
                    <a:pt x="2051" y="9512"/>
                  </a:cubicBezTo>
                  <a:lnTo>
                    <a:pt x="2051" y="21600"/>
                  </a:lnTo>
                  <a:lnTo>
                    <a:pt x="0" y="21600"/>
                  </a:lnTo>
                  <a:lnTo>
                    <a:pt x="0" y="594"/>
                  </a:lnTo>
                  <a:lnTo>
                    <a:pt x="2051" y="59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5" name="Google Shape;2415;p25"/>
            <p:cNvSpPr/>
            <p:nvPr/>
          </p:nvSpPr>
          <p:spPr>
            <a:xfrm>
              <a:off x="5152683" y="476829"/>
              <a:ext cx="19020" cy="22680"/>
            </a:xfrm>
            <a:custGeom>
              <a:avLst/>
              <a:gdLst/>
              <a:ahLst/>
              <a:cxnLst/>
              <a:rect l="l" t="t" r="r" b="b"/>
              <a:pathLst>
                <a:path w="21600" h="21600" extrusionOk="0">
                  <a:moveTo>
                    <a:pt x="17923" y="15043"/>
                  </a:moveTo>
                  <a:lnTo>
                    <a:pt x="21600" y="15043"/>
                  </a:lnTo>
                  <a:lnTo>
                    <a:pt x="21600" y="15814"/>
                  </a:lnTo>
                  <a:cubicBezTo>
                    <a:pt x="21600" y="17936"/>
                    <a:pt x="20681" y="19286"/>
                    <a:pt x="19072" y="20443"/>
                  </a:cubicBezTo>
                  <a:cubicBezTo>
                    <a:pt x="17923" y="21214"/>
                    <a:pt x="14936" y="21600"/>
                    <a:pt x="11030" y="21600"/>
                  </a:cubicBezTo>
                  <a:cubicBezTo>
                    <a:pt x="6434" y="21600"/>
                    <a:pt x="3447" y="20829"/>
                    <a:pt x="2068" y="19286"/>
                  </a:cubicBezTo>
                  <a:cubicBezTo>
                    <a:pt x="689" y="17936"/>
                    <a:pt x="0" y="15043"/>
                    <a:pt x="0" y="10607"/>
                  </a:cubicBezTo>
                  <a:cubicBezTo>
                    <a:pt x="0" y="6557"/>
                    <a:pt x="689" y="3857"/>
                    <a:pt x="2068" y="2314"/>
                  </a:cubicBezTo>
                  <a:cubicBezTo>
                    <a:pt x="3447" y="771"/>
                    <a:pt x="6434" y="0"/>
                    <a:pt x="10570" y="0"/>
                  </a:cubicBezTo>
                  <a:cubicBezTo>
                    <a:pt x="14936" y="0"/>
                    <a:pt x="17923" y="771"/>
                    <a:pt x="19532" y="1929"/>
                  </a:cubicBezTo>
                  <a:cubicBezTo>
                    <a:pt x="21140" y="3086"/>
                    <a:pt x="21600" y="5786"/>
                    <a:pt x="21600" y="9836"/>
                  </a:cubicBezTo>
                  <a:lnTo>
                    <a:pt x="21600" y="11571"/>
                  </a:lnTo>
                  <a:lnTo>
                    <a:pt x="3677" y="11571"/>
                  </a:lnTo>
                  <a:cubicBezTo>
                    <a:pt x="3677" y="15043"/>
                    <a:pt x="4136" y="17164"/>
                    <a:pt x="4826" y="17936"/>
                  </a:cubicBezTo>
                  <a:cubicBezTo>
                    <a:pt x="5745" y="18900"/>
                    <a:pt x="7813" y="19286"/>
                    <a:pt x="10800" y="19286"/>
                  </a:cubicBezTo>
                  <a:cubicBezTo>
                    <a:pt x="13557" y="19286"/>
                    <a:pt x="15626" y="19093"/>
                    <a:pt x="16315" y="18707"/>
                  </a:cubicBezTo>
                  <a:cubicBezTo>
                    <a:pt x="17234" y="18321"/>
                    <a:pt x="17923" y="17164"/>
                    <a:pt x="17923" y="15814"/>
                  </a:cubicBezTo>
                  <a:lnTo>
                    <a:pt x="17923" y="15043"/>
                  </a:lnTo>
                  <a:close/>
                  <a:moveTo>
                    <a:pt x="17923" y="7907"/>
                  </a:moveTo>
                  <a:cubicBezTo>
                    <a:pt x="17923" y="6750"/>
                    <a:pt x="17923" y="5786"/>
                    <a:pt x="17923" y="5014"/>
                  </a:cubicBezTo>
                  <a:cubicBezTo>
                    <a:pt x="17464" y="4050"/>
                    <a:pt x="17234" y="3857"/>
                    <a:pt x="16545" y="3279"/>
                  </a:cubicBezTo>
                  <a:cubicBezTo>
                    <a:pt x="15626" y="2507"/>
                    <a:pt x="14017" y="2314"/>
                    <a:pt x="10800" y="2314"/>
                  </a:cubicBezTo>
                  <a:cubicBezTo>
                    <a:pt x="9191" y="2314"/>
                    <a:pt x="8043" y="2314"/>
                    <a:pt x="7123" y="2507"/>
                  </a:cubicBezTo>
                  <a:cubicBezTo>
                    <a:pt x="6434" y="2700"/>
                    <a:pt x="5515" y="3086"/>
                    <a:pt x="5055" y="3471"/>
                  </a:cubicBezTo>
                  <a:cubicBezTo>
                    <a:pt x="4826" y="3857"/>
                    <a:pt x="4596" y="4629"/>
                    <a:pt x="4136" y="5400"/>
                  </a:cubicBezTo>
                  <a:cubicBezTo>
                    <a:pt x="3906" y="6557"/>
                    <a:pt x="3906" y="7329"/>
                    <a:pt x="3906" y="8679"/>
                  </a:cubicBezTo>
                  <a:lnTo>
                    <a:pt x="17923" y="8679"/>
                  </a:lnTo>
                  <a:lnTo>
                    <a:pt x="17923" y="790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6" name="Google Shape;2416;p25"/>
            <p:cNvSpPr/>
            <p:nvPr/>
          </p:nvSpPr>
          <p:spPr>
            <a:xfrm>
              <a:off x="5177394" y="476829"/>
              <a:ext cx="17196" cy="21769"/>
            </a:xfrm>
            <a:custGeom>
              <a:avLst/>
              <a:gdLst/>
              <a:ahLst/>
              <a:cxnLst/>
              <a:rect l="l" t="t" r="r" b="b"/>
              <a:pathLst>
                <a:path w="21600" h="21600" extrusionOk="0">
                  <a:moveTo>
                    <a:pt x="3191" y="393"/>
                  </a:moveTo>
                  <a:lnTo>
                    <a:pt x="3191" y="3535"/>
                  </a:lnTo>
                  <a:cubicBezTo>
                    <a:pt x="4418" y="2356"/>
                    <a:pt x="5400" y="1571"/>
                    <a:pt x="6627" y="982"/>
                  </a:cubicBezTo>
                  <a:cubicBezTo>
                    <a:pt x="8345" y="589"/>
                    <a:pt x="9818" y="0"/>
                    <a:pt x="12027" y="0"/>
                  </a:cubicBezTo>
                  <a:cubicBezTo>
                    <a:pt x="15955" y="0"/>
                    <a:pt x="18409" y="589"/>
                    <a:pt x="19882" y="1571"/>
                  </a:cubicBezTo>
                  <a:cubicBezTo>
                    <a:pt x="21109" y="2553"/>
                    <a:pt x="21600" y="4516"/>
                    <a:pt x="21600" y="7658"/>
                  </a:cubicBezTo>
                  <a:lnTo>
                    <a:pt x="21600" y="21600"/>
                  </a:lnTo>
                  <a:lnTo>
                    <a:pt x="17918" y="21600"/>
                  </a:lnTo>
                  <a:lnTo>
                    <a:pt x="17918" y="7265"/>
                  </a:lnTo>
                  <a:cubicBezTo>
                    <a:pt x="17918" y="6284"/>
                    <a:pt x="17918" y="5498"/>
                    <a:pt x="17673" y="5105"/>
                  </a:cubicBezTo>
                  <a:lnTo>
                    <a:pt x="16691" y="3535"/>
                  </a:lnTo>
                  <a:cubicBezTo>
                    <a:pt x="15955" y="2749"/>
                    <a:pt x="13745" y="2553"/>
                    <a:pt x="11782" y="2553"/>
                  </a:cubicBezTo>
                  <a:cubicBezTo>
                    <a:pt x="8836" y="2553"/>
                    <a:pt x="6627" y="2945"/>
                    <a:pt x="5400" y="3927"/>
                  </a:cubicBezTo>
                  <a:cubicBezTo>
                    <a:pt x="4418" y="5105"/>
                    <a:pt x="3682" y="6873"/>
                    <a:pt x="3682" y="8836"/>
                  </a:cubicBezTo>
                  <a:lnTo>
                    <a:pt x="3682" y="21600"/>
                  </a:lnTo>
                  <a:lnTo>
                    <a:pt x="0" y="21600"/>
                  </a:lnTo>
                  <a:lnTo>
                    <a:pt x="0" y="393"/>
                  </a:lnTo>
                  <a:lnTo>
                    <a:pt x="3191" y="39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7" name="Google Shape;2417;p25"/>
            <p:cNvSpPr/>
            <p:nvPr/>
          </p:nvSpPr>
          <p:spPr>
            <a:xfrm>
              <a:off x="5198444" y="471337"/>
              <a:ext cx="14456" cy="27260"/>
            </a:xfrm>
            <a:custGeom>
              <a:avLst/>
              <a:gdLst/>
              <a:ahLst/>
              <a:cxnLst/>
              <a:rect l="l" t="t" r="r" b="b"/>
              <a:pathLst>
                <a:path w="21600" h="21600" extrusionOk="0">
                  <a:moveTo>
                    <a:pt x="20747" y="4415"/>
                  </a:moveTo>
                  <a:lnTo>
                    <a:pt x="20747" y="6307"/>
                  </a:lnTo>
                  <a:lnTo>
                    <a:pt x="8526" y="6307"/>
                  </a:lnTo>
                  <a:lnTo>
                    <a:pt x="8526" y="17028"/>
                  </a:lnTo>
                  <a:cubicBezTo>
                    <a:pt x="8526" y="18762"/>
                    <a:pt x="10232" y="19708"/>
                    <a:pt x="13358" y="19708"/>
                  </a:cubicBezTo>
                  <a:cubicBezTo>
                    <a:pt x="16484" y="19708"/>
                    <a:pt x="17621" y="19077"/>
                    <a:pt x="17621" y="17028"/>
                  </a:cubicBezTo>
                  <a:lnTo>
                    <a:pt x="17621" y="15293"/>
                  </a:lnTo>
                  <a:lnTo>
                    <a:pt x="21600" y="15293"/>
                  </a:lnTo>
                  <a:lnTo>
                    <a:pt x="21600" y="16555"/>
                  </a:lnTo>
                  <a:cubicBezTo>
                    <a:pt x="21600" y="19708"/>
                    <a:pt x="18758" y="21600"/>
                    <a:pt x="13074" y="21600"/>
                  </a:cubicBezTo>
                  <a:cubicBezTo>
                    <a:pt x="7389" y="21600"/>
                    <a:pt x="4263" y="20181"/>
                    <a:pt x="4263" y="17343"/>
                  </a:cubicBezTo>
                  <a:lnTo>
                    <a:pt x="4263" y="6149"/>
                  </a:lnTo>
                  <a:lnTo>
                    <a:pt x="0" y="6149"/>
                  </a:lnTo>
                  <a:lnTo>
                    <a:pt x="0" y="4099"/>
                  </a:lnTo>
                  <a:lnTo>
                    <a:pt x="4263" y="4099"/>
                  </a:lnTo>
                  <a:lnTo>
                    <a:pt x="4263" y="0"/>
                  </a:lnTo>
                  <a:lnTo>
                    <a:pt x="8526" y="0"/>
                  </a:lnTo>
                  <a:lnTo>
                    <a:pt x="8526" y="4099"/>
                  </a:lnTo>
                  <a:lnTo>
                    <a:pt x="20747" y="4099"/>
                  </a:lnTo>
                  <a:lnTo>
                    <a:pt x="20747" y="4415"/>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18" name="Google Shape;2418;p25"/>
            <p:cNvSpPr/>
            <p:nvPr/>
          </p:nvSpPr>
          <p:spPr>
            <a:xfrm>
              <a:off x="5216749" y="476829"/>
              <a:ext cx="19021" cy="21771"/>
            </a:xfrm>
            <a:custGeom>
              <a:avLst/>
              <a:gdLst/>
              <a:ahLst/>
              <a:cxnLst/>
              <a:rect l="l" t="t" r="r" b="b"/>
              <a:pathLst>
                <a:path w="21600" h="21600" extrusionOk="0">
                  <a:moveTo>
                    <a:pt x="10914" y="0"/>
                  </a:moveTo>
                  <a:cubicBezTo>
                    <a:pt x="15234" y="0"/>
                    <a:pt x="18417" y="973"/>
                    <a:pt x="19326" y="1946"/>
                  </a:cubicBezTo>
                  <a:cubicBezTo>
                    <a:pt x="20918" y="3503"/>
                    <a:pt x="21600" y="6227"/>
                    <a:pt x="21600" y="10897"/>
                  </a:cubicBezTo>
                  <a:cubicBezTo>
                    <a:pt x="21600" y="15373"/>
                    <a:pt x="20918" y="18292"/>
                    <a:pt x="19326" y="19459"/>
                  </a:cubicBezTo>
                  <a:cubicBezTo>
                    <a:pt x="17962" y="20627"/>
                    <a:pt x="15006" y="21600"/>
                    <a:pt x="10914" y="21600"/>
                  </a:cubicBezTo>
                  <a:cubicBezTo>
                    <a:pt x="6139" y="21600"/>
                    <a:pt x="3183" y="20627"/>
                    <a:pt x="2046" y="19459"/>
                  </a:cubicBezTo>
                  <a:cubicBezTo>
                    <a:pt x="909" y="18292"/>
                    <a:pt x="0" y="15373"/>
                    <a:pt x="0" y="10897"/>
                  </a:cubicBezTo>
                  <a:cubicBezTo>
                    <a:pt x="0" y="6227"/>
                    <a:pt x="455" y="3503"/>
                    <a:pt x="2046" y="1946"/>
                  </a:cubicBezTo>
                  <a:cubicBezTo>
                    <a:pt x="3183" y="973"/>
                    <a:pt x="6139" y="0"/>
                    <a:pt x="10914" y="0"/>
                  </a:cubicBezTo>
                  <a:close/>
                  <a:moveTo>
                    <a:pt x="10914" y="2530"/>
                  </a:moveTo>
                  <a:cubicBezTo>
                    <a:pt x="7731" y="2530"/>
                    <a:pt x="5457" y="3114"/>
                    <a:pt x="4547" y="3892"/>
                  </a:cubicBezTo>
                  <a:cubicBezTo>
                    <a:pt x="4320" y="4476"/>
                    <a:pt x="4093" y="5449"/>
                    <a:pt x="3865" y="6616"/>
                  </a:cubicBezTo>
                  <a:cubicBezTo>
                    <a:pt x="3638" y="7784"/>
                    <a:pt x="3638" y="9146"/>
                    <a:pt x="3638" y="10897"/>
                  </a:cubicBezTo>
                  <a:cubicBezTo>
                    <a:pt x="3638" y="13038"/>
                    <a:pt x="3638" y="14400"/>
                    <a:pt x="3865" y="15373"/>
                  </a:cubicBezTo>
                  <a:cubicBezTo>
                    <a:pt x="4093" y="16541"/>
                    <a:pt x="4320" y="17319"/>
                    <a:pt x="4547" y="17903"/>
                  </a:cubicBezTo>
                  <a:cubicBezTo>
                    <a:pt x="5457" y="18876"/>
                    <a:pt x="7276" y="19265"/>
                    <a:pt x="10914" y="19265"/>
                  </a:cubicBezTo>
                  <a:cubicBezTo>
                    <a:pt x="13869" y="19265"/>
                    <a:pt x="15916" y="18876"/>
                    <a:pt x="16825" y="17903"/>
                  </a:cubicBezTo>
                  <a:cubicBezTo>
                    <a:pt x="17053" y="17319"/>
                    <a:pt x="17507" y="16346"/>
                    <a:pt x="17735" y="15373"/>
                  </a:cubicBezTo>
                  <a:cubicBezTo>
                    <a:pt x="17962" y="14205"/>
                    <a:pt x="17962" y="12649"/>
                    <a:pt x="17962" y="10897"/>
                  </a:cubicBezTo>
                  <a:cubicBezTo>
                    <a:pt x="17962" y="8951"/>
                    <a:pt x="17962" y="7395"/>
                    <a:pt x="17735" y="6616"/>
                  </a:cubicBezTo>
                  <a:cubicBezTo>
                    <a:pt x="17507" y="5254"/>
                    <a:pt x="17053" y="4476"/>
                    <a:pt x="16825" y="3892"/>
                  </a:cubicBezTo>
                  <a:cubicBezTo>
                    <a:pt x="15916" y="3114"/>
                    <a:pt x="13869" y="2530"/>
                    <a:pt x="10914" y="253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2419" name="Google Shape;2419;p25"/>
          <p:cNvSpPr/>
          <p:nvPr/>
        </p:nvSpPr>
        <p:spPr>
          <a:xfrm rot="5400000">
            <a:off x="4292196" y="11057180"/>
            <a:ext cx="989497" cy="427411"/>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20" name="Google Shape;2420;p25"/>
          <p:cNvSpPr txBox="1"/>
          <p:nvPr/>
        </p:nvSpPr>
        <p:spPr>
          <a:xfrm>
            <a:off x="613880"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Outros assuntos.</a:t>
            </a:r>
            <a:endParaRPr/>
          </a:p>
        </p:txBody>
      </p:sp>
      <p:sp>
        <p:nvSpPr>
          <p:cNvPr id="2421" name="Google Shape;2421;p25"/>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_AND_BODY 2">
  <p:cSld name="TITLE_AND_BODY 2 2">
    <p:spTree>
      <p:nvGrpSpPr>
        <p:cNvPr id="1" name="Shape 2422"/>
        <p:cNvGrpSpPr/>
        <p:nvPr/>
      </p:nvGrpSpPr>
      <p:grpSpPr>
        <a:xfrm>
          <a:off x="0" y="0"/>
          <a:ext cx="0" cy="0"/>
          <a:chOff x="0" y="0"/>
          <a:chExt cx="0" cy="0"/>
        </a:xfrm>
      </p:grpSpPr>
      <p:sp>
        <p:nvSpPr>
          <p:cNvPr id="2423" name="Google Shape;2423;p26"/>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pologia 3a">
  <p:cSld name="Tipologia 3a">
    <p:spTree>
      <p:nvGrpSpPr>
        <p:cNvPr id="1" name="Shape 2424"/>
        <p:cNvGrpSpPr/>
        <p:nvPr/>
      </p:nvGrpSpPr>
      <p:grpSpPr>
        <a:xfrm>
          <a:off x="0" y="0"/>
          <a:ext cx="0" cy="0"/>
          <a:chOff x="0" y="0"/>
          <a:chExt cx="0" cy="0"/>
        </a:xfrm>
      </p:grpSpPr>
      <p:sp>
        <p:nvSpPr>
          <p:cNvPr id="2425" name="Google Shape;2425;p27"/>
          <p:cNvSpPr/>
          <p:nvPr/>
        </p:nvSpPr>
        <p:spPr>
          <a:xfrm>
            <a:off x="-1" y="0"/>
            <a:ext cx="24384004" cy="13716000"/>
          </a:xfrm>
          <a:prstGeom prst="rect">
            <a:avLst/>
          </a:prstGeom>
          <a:solidFill>
            <a:srgbClr val="000B1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26" name="Google Shape;2426;p27"/>
          <p:cNvSpPr txBox="1"/>
          <p:nvPr/>
        </p:nvSpPr>
        <p:spPr>
          <a:xfrm>
            <a:off x="615840" y="547645"/>
            <a:ext cx="2475235" cy="2286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3F4F7"/>
              </a:buClr>
              <a:buSzPts val="1400"/>
              <a:buFont typeface="Montserrat"/>
              <a:buNone/>
            </a:pPr>
            <a:r>
              <a:rPr lang="en-US" sz="1400" b="1" i="0" u="none" strike="noStrike" cap="none">
                <a:solidFill>
                  <a:srgbClr val="F3F4F7"/>
                </a:solidFill>
                <a:latin typeface="Montserrat"/>
                <a:ea typeface="Montserrat"/>
                <a:cs typeface="Montserrat"/>
                <a:sym typeface="Montserrat"/>
              </a:rPr>
              <a:t>REUNIÃO DO CONSÓRCIO </a:t>
            </a:r>
            <a:endParaRPr/>
          </a:p>
        </p:txBody>
      </p:sp>
      <p:sp>
        <p:nvSpPr>
          <p:cNvPr id="2427" name="Google Shape;2427;p27"/>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3F4F7"/>
              </a:buClr>
              <a:buSzPts val="1400"/>
              <a:buFont typeface="Montserrat"/>
              <a:buNone/>
            </a:pPr>
            <a:r>
              <a:rPr lang="en-US" sz="1400" b="1" i="0" u="none" strike="noStrike" cap="none">
                <a:solidFill>
                  <a:srgbClr val="F3F4F7"/>
                </a:solidFill>
                <a:latin typeface="Montserrat"/>
                <a:ea typeface="Montserrat"/>
                <a:cs typeface="Montserrat"/>
                <a:sym typeface="Montserrat"/>
              </a:rPr>
              <a:t>24 JUNHO DE 2021</a:t>
            </a:r>
            <a:endParaRPr/>
          </a:p>
        </p:txBody>
      </p:sp>
      <p:grpSp>
        <p:nvGrpSpPr>
          <p:cNvPr id="2428" name="Google Shape;2428;p27"/>
          <p:cNvGrpSpPr/>
          <p:nvPr/>
        </p:nvGrpSpPr>
        <p:grpSpPr>
          <a:xfrm>
            <a:off x="614846" y="12693701"/>
            <a:ext cx="23131205" cy="562114"/>
            <a:chOff x="-1" y="-1"/>
            <a:chExt cx="23131205" cy="562113"/>
          </a:xfrm>
        </p:grpSpPr>
        <p:grpSp>
          <p:nvGrpSpPr>
            <p:cNvPr id="2429" name="Google Shape;2429;p27"/>
            <p:cNvGrpSpPr/>
            <p:nvPr/>
          </p:nvGrpSpPr>
          <p:grpSpPr>
            <a:xfrm>
              <a:off x="-1" y="-1"/>
              <a:ext cx="23131205" cy="562113"/>
              <a:chOff x="-1" y="-1"/>
              <a:chExt cx="23131205" cy="562112"/>
            </a:xfrm>
          </p:grpSpPr>
          <p:grpSp>
            <p:nvGrpSpPr>
              <p:cNvPr id="2430" name="Google Shape;2430;p27"/>
              <p:cNvGrpSpPr/>
              <p:nvPr/>
            </p:nvGrpSpPr>
            <p:grpSpPr>
              <a:xfrm>
                <a:off x="-1" y="110099"/>
                <a:ext cx="3006063" cy="452012"/>
                <a:chOff x="0" y="-1"/>
                <a:chExt cx="3006062" cy="452010"/>
              </a:xfrm>
            </p:grpSpPr>
            <p:sp>
              <p:nvSpPr>
                <p:cNvPr id="2431" name="Google Shape;2431;p27"/>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2" name="Google Shape;2432;p27"/>
                <p:cNvSpPr/>
                <p:nvPr/>
              </p:nvSpPr>
              <p:spPr>
                <a:xfrm>
                  <a:off x="0" y="66505"/>
                  <a:ext cx="329941" cy="319034"/>
                </a:xfrm>
                <a:custGeom>
                  <a:avLst/>
                  <a:gdLst/>
                  <a:ahLst/>
                  <a:cxnLst/>
                  <a:rect l="l" t="t" r="r" b="b"/>
                  <a:pathLst>
                    <a:path w="21600" h="21600" extrusionOk="0">
                      <a:moveTo>
                        <a:pt x="10800" y="0"/>
                      </a:moveTo>
                      <a:cubicBezTo>
                        <a:pt x="16752" y="0"/>
                        <a:pt x="21600" y="4839"/>
                        <a:pt x="21600" y="10804"/>
                      </a:cubicBezTo>
                      <a:cubicBezTo>
                        <a:pt x="21600" y="16761"/>
                        <a:pt x="16766" y="21600"/>
                        <a:pt x="10800" y="21600"/>
                      </a:cubicBezTo>
                      <a:cubicBezTo>
                        <a:pt x="4834" y="21600"/>
                        <a:pt x="0" y="16761"/>
                        <a:pt x="0" y="10804"/>
                      </a:cubicBezTo>
                      <a:cubicBezTo>
                        <a:pt x="0" y="4839"/>
                        <a:pt x="4834" y="0"/>
                        <a:pt x="10800" y="0"/>
                      </a:cubicBezTo>
                      <a:close/>
                      <a:moveTo>
                        <a:pt x="10800" y="17027"/>
                      </a:moveTo>
                      <a:cubicBezTo>
                        <a:pt x="14140" y="17027"/>
                        <a:pt x="16862" y="14387"/>
                        <a:pt x="16877" y="10804"/>
                      </a:cubicBezTo>
                      <a:cubicBezTo>
                        <a:pt x="16877" y="7220"/>
                        <a:pt x="14162" y="4580"/>
                        <a:pt x="10800" y="4580"/>
                      </a:cubicBezTo>
                      <a:cubicBezTo>
                        <a:pt x="7438" y="4580"/>
                        <a:pt x="4723" y="7213"/>
                        <a:pt x="4723" y="10804"/>
                      </a:cubicBezTo>
                      <a:cubicBezTo>
                        <a:pt x="4723" y="14387"/>
                        <a:pt x="7438" y="17027"/>
                        <a:pt x="10800" y="1702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3" name="Google Shape;2433;p27"/>
                <p:cNvSpPr/>
                <p:nvPr/>
              </p:nvSpPr>
              <p:spPr>
                <a:xfrm>
                  <a:off x="551905" y="134004"/>
                  <a:ext cx="190999" cy="183548"/>
                </a:xfrm>
                <a:custGeom>
                  <a:avLst/>
                  <a:gdLst/>
                  <a:ahLst/>
                  <a:cxnLst/>
                  <a:rect l="l" t="t" r="r" b="b"/>
                  <a:pathLst>
                    <a:path w="21600" h="21600" extrusionOk="0">
                      <a:moveTo>
                        <a:pt x="10800" y="0"/>
                      </a:moveTo>
                      <a:cubicBezTo>
                        <a:pt x="16752" y="0"/>
                        <a:pt x="21600" y="4832"/>
                        <a:pt x="21600" y="10800"/>
                      </a:cubicBezTo>
                      <a:cubicBezTo>
                        <a:pt x="21600" y="16755"/>
                        <a:pt x="16790" y="21600"/>
                        <a:pt x="10800" y="21600"/>
                      </a:cubicBezTo>
                      <a:cubicBezTo>
                        <a:pt x="4848" y="21600"/>
                        <a:pt x="0" y="16755"/>
                        <a:pt x="0" y="10800"/>
                      </a:cubicBezTo>
                      <a:cubicBezTo>
                        <a:pt x="0" y="4832"/>
                        <a:pt x="4810" y="0"/>
                        <a:pt x="10800" y="0"/>
                      </a:cubicBezTo>
                      <a:close/>
                      <a:moveTo>
                        <a:pt x="10800" y="17705"/>
                      </a:moveTo>
                      <a:cubicBezTo>
                        <a:pt x="14353" y="17705"/>
                        <a:pt x="17234" y="14642"/>
                        <a:pt x="17234" y="10800"/>
                      </a:cubicBezTo>
                      <a:cubicBezTo>
                        <a:pt x="17234" y="6984"/>
                        <a:pt x="14353" y="3882"/>
                        <a:pt x="10800" y="3882"/>
                      </a:cubicBezTo>
                      <a:cubicBezTo>
                        <a:pt x="7247" y="3882"/>
                        <a:pt x="4366" y="6971"/>
                        <a:pt x="4366" y="10800"/>
                      </a:cubicBezTo>
                      <a:cubicBezTo>
                        <a:pt x="4366" y="14616"/>
                        <a:pt x="7247" y="17705"/>
                        <a:pt x="10800"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4" name="Google Shape;2434;p27"/>
                <p:cNvSpPr/>
                <p:nvPr/>
              </p:nvSpPr>
              <p:spPr>
                <a:xfrm>
                  <a:off x="1129123" y="134004"/>
                  <a:ext cx="191150" cy="183548"/>
                </a:xfrm>
                <a:custGeom>
                  <a:avLst/>
                  <a:gdLst/>
                  <a:ahLst/>
                  <a:cxnLst/>
                  <a:rect l="l" t="t" r="r" b="b"/>
                  <a:pathLst>
                    <a:path w="21562" h="21600" extrusionOk="0">
                      <a:moveTo>
                        <a:pt x="10781" y="0"/>
                      </a:moveTo>
                      <a:cubicBezTo>
                        <a:pt x="16761" y="0"/>
                        <a:pt x="21600" y="4832"/>
                        <a:pt x="21562" y="10800"/>
                      </a:cubicBezTo>
                      <a:cubicBezTo>
                        <a:pt x="21562" y="16755"/>
                        <a:pt x="16761" y="21600"/>
                        <a:pt x="10781" y="21600"/>
                      </a:cubicBezTo>
                      <a:cubicBezTo>
                        <a:pt x="4839" y="21600"/>
                        <a:pt x="0" y="16755"/>
                        <a:pt x="0" y="10800"/>
                      </a:cubicBezTo>
                      <a:cubicBezTo>
                        <a:pt x="0" y="4832"/>
                        <a:pt x="4801" y="0"/>
                        <a:pt x="10781" y="0"/>
                      </a:cubicBezTo>
                      <a:close/>
                      <a:moveTo>
                        <a:pt x="10781" y="17705"/>
                      </a:moveTo>
                      <a:cubicBezTo>
                        <a:pt x="14328" y="17705"/>
                        <a:pt x="17204" y="14642"/>
                        <a:pt x="17204" y="10800"/>
                      </a:cubicBezTo>
                      <a:cubicBezTo>
                        <a:pt x="17204" y="6984"/>
                        <a:pt x="14328" y="3882"/>
                        <a:pt x="10781" y="3882"/>
                      </a:cubicBezTo>
                      <a:cubicBezTo>
                        <a:pt x="7234" y="3882"/>
                        <a:pt x="4358" y="6971"/>
                        <a:pt x="4358" y="10800"/>
                      </a:cubicBezTo>
                      <a:cubicBezTo>
                        <a:pt x="4358" y="14616"/>
                        <a:pt x="7234" y="17705"/>
                        <a:pt x="10781"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5" name="Google Shape;2435;p27"/>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6" name="Google Shape;2436;p27"/>
                <p:cNvSpPr/>
                <p:nvPr/>
              </p:nvSpPr>
              <p:spPr>
                <a:xfrm>
                  <a:off x="405491" y="138471"/>
                  <a:ext cx="136405" cy="176096"/>
                </a:xfrm>
                <a:custGeom>
                  <a:avLst/>
                  <a:gdLst/>
                  <a:ahLst/>
                  <a:cxnLst/>
                  <a:rect l="l" t="t" r="r" b="b"/>
                  <a:pathLst>
                    <a:path w="21600" h="21600" extrusionOk="0">
                      <a:moveTo>
                        <a:pt x="18314" y="0"/>
                      </a:moveTo>
                      <a:cubicBezTo>
                        <a:pt x="20090" y="0"/>
                        <a:pt x="21547" y="1101"/>
                        <a:pt x="21600" y="2506"/>
                      </a:cubicBezTo>
                      <a:lnTo>
                        <a:pt x="21600" y="7558"/>
                      </a:lnTo>
                      <a:lnTo>
                        <a:pt x="19966" y="7558"/>
                      </a:lnTo>
                      <a:cubicBezTo>
                        <a:pt x="17834" y="7558"/>
                        <a:pt x="16093" y="6223"/>
                        <a:pt x="16093" y="4571"/>
                      </a:cubicBezTo>
                      <a:lnTo>
                        <a:pt x="9361" y="4571"/>
                      </a:lnTo>
                      <a:lnTo>
                        <a:pt x="9361" y="18778"/>
                      </a:lnTo>
                      <a:cubicBezTo>
                        <a:pt x="9361" y="20333"/>
                        <a:pt x="7727" y="21600"/>
                        <a:pt x="5720" y="21600"/>
                      </a:cubicBezTo>
                      <a:lnTo>
                        <a:pt x="3411" y="21600"/>
                      </a:lnTo>
                      <a:lnTo>
                        <a:pt x="3411" y="4598"/>
                      </a:lnTo>
                      <a:lnTo>
                        <a:pt x="0" y="4598"/>
                      </a:lnTo>
                      <a:lnTo>
                        <a:pt x="0" y="0"/>
                      </a:lnTo>
                      <a:lnTo>
                        <a:pt x="2398" y="0"/>
                      </a:lnTo>
                      <a:cubicBezTo>
                        <a:pt x="3197" y="0"/>
                        <a:pt x="3943" y="165"/>
                        <a:pt x="4618" y="441"/>
                      </a:cubicBezTo>
                      <a:lnTo>
                        <a:pt x="4743" y="372"/>
                      </a:lnTo>
                      <a:cubicBezTo>
                        <a:pt x="5418" y="138"/>
                        <a:pt x="6128" y="0"/>
                        <a:pt x="6839" y="0"/>
                      </a:cubicBezTo>
                      <a:lnTo>
                        <a:pt x="18314"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7" name="Google Shape;2437;p27"/>
                <p:cNvSpPr/>
                <p:nvPr/>
              </p:nvSpPr>
              <p:spPr>
                <a:xfrm>
                  <a:off x="1048223" y="138471"/>
                  <a:ext cx="58429" cy="176096"/>
                </a:xfrm>
                <a:custGeom>
                  <a:avLst/>
                  <a:gdLst/>
                  <a:ahLst/>
                  <a:cxnLst/>
                  <a:rect l="l" t="t" r="r" b="b"/>
                  <a:pathLst>
                    <a:path w="21600" h="21600" extrusionOk="0">
                      <a:moveTo>
                        <a:pt x="13892" y="0"/>
                      </a:moveTo>
                      <a:cubicBezTo>
                        <a:pt x="18096" y="0"/>
                        <a:pt x="21600" y="1129"/>
                        <a:pt x="21600" y="2574"/>
                      </a:cubicBezTo>
                      <a:lnTo>
                        <a:pt x="21600" y="19026"/>
                      </a:lnTo>
                      <a:cubicBezTo>
                        <a:pt x="21600" y="20430"/>
                        <a:pt x="18220" y="21600"/>
                        <a:pt x="13892" y="21600"/>
                      </a:cubicBezTo>
                      <a:lnTo>
                        <a:pt x="7915" y="21600"/>
                      </a:lnTo>
                      <a:lnTo>
                        <a:pt x="7915" y="4158"/>
                      </a:lnTo>
                      <a:lnTo>
                        <a:pt x="0" y="4158"/>
                      </a:lnTo>
                      <a:lnTo>
                        <a:pt x="0" y="0"/>
                      </a:lnTo>
                      <a:lnTo>
                        <a:pt x="13892"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8" name="Google Shape;2438;p27"/>
                <p:cNvSpPr/>
                <p:nvPr/>
              </p:nvSpPr>
              <p:spPr>
                <a:xfrm>
                  <a:off x="757899" y="134395"/>
                  <a:ext cx="123957" cy="183656"/>
                </a:xfrm>
                <a:custGeom>
                  <a:avLst/>
                  <a:gdLst/>
                  <a:ahLst/>
                  <a:cxnLst/>
                  <a:rect l="l" t="t" r="r" b="b"/>
                  <a:pathLst>
                    <a:path w="20685" h="21104" extrusionOk="0">
                      <a:moveTo>
                        <a:pt x="6877" y="340"/>
                      </a:moveTo>
                      <a:cubicBezTo>
                        <a:pt x="10128" y="-330"/>
                        <a:pt x="15584" y="18"/>
                        <a:pt x="18106" y="1139"/>
                      </a:cubicBezTo>
                      <a:cubicBezTo>
                        <a:pt x="20031" y="2016"/>
                        <a:pt x="20685" y="2879"/>
                        <a:pt x="20685" y="5225"/>
                      </a:cubicBezTo>
                      <a:lnTo>
                        <a:pt x="20685" y="7351"/>
                      </a:lnTo>
                      <a:lnTo>
                        <a:pt x="19228" y="7351"/>
                      </a:lnTo>
                      <a:cubicBezTo>
                        <a:pt x="18387" y="7351"/>
                        <a:pt x="17266" y="7158"/>
                        <a:pt x="16668" y="6900"/>
                      </a:cubicBezTo>
                      <a:cubicBezTo>
                        <a:pt x="15640" y="6449"/>
                        <a:pt x="15453" y="6359"/>
                        <a:pt x="15023" y="5031"/>
                      </a:cubicBezTo>
                      <a:cubicBezTo>
                        <a:pt x="14893" y="4709"/>
                        <a:pt x="14425" y="4232"/>
                        <a:pt x="13454" y="3949"/>
                      </a:cubicBezTo>
                      <a:cubicBezTo>
                        <a:pt x="10221" y="3072"/>
                        <a:pt x="6223" y="4013"/>
                        <a:pt x="6223" y="5611"/>
                      </a:cubicBezTo>
                      <a:cubicBezTo>
                        <a:pt x="6223" y="6617"/>
                        <a:pt x="7848" y="7390"/>
                        <a:pt x="12277" y="8640"/>
                      </a:cubicBezTo>
                      <a:cubicBezTo>
                        <a:pt x="19190" y="10625"/>
                        <a:pt x="20592" y="11462"/>
                        <a:pt x="20629" y="14414"/>
                      </a:cubicBezTo>
                      <a:cubicBezTo>
                        <a:pt x="20685" y="16759"/>
                        <a:pt x="20162" y="18177"/>
                        <a:pt x="18200" y="19337"/>
                      </a:cubicBezTo>
                      <a:cubicBezTo>
                        <a:pt x="16425" y="20407"/>
                        <a:pt x="14295" y="20909"/>
                        <a:pt x="10875" y="21077"/>
                      </a:cubicBezTo>
                      <a:cubicBezTo>
                        <a:pt x="6316" y="21270"/>
                        <a:pt x="2392" y="20407"/>
                        <a:pt x="804" y="18731"/>
                      </a:cubicBezTo>
                      <a:cubicBezTo>
                        <a:pt x="300" y="18177"/>
                        <a:pt x="57" y="17507"/>
                        <a:pt x="57" y="15831"/>
                      </a:cubicBezTo>
                      <a:lnTo>
                        <a:pt x="57" y="13744"/>
                      </a:lnTo>
                      <a:lnTo>
                        <a:pt x="1963" y="13834"/>
                      </a:lnTo>
                      <a:cubicBezTo>
                        <a:pt x="4205" y="13963"/>
                        <a:pt x="5475" y="14646"/>
                        <a:pt x="5793" y="15870"/>
                      </a:cubicBezTo>
                      <a:cubicBezTo>
                        <a:pt x="6129" y="17185"/>
                        <a:pt x="8222" y="17790"/>
                        <a:pt x="11305" y="17468"/>
                      </a:cubicBezTo>
                      <a:cubicBezTo>
                        <a:pt x="14239" y="17185"/>
                        <a:pt x="15491" y="15380"/>
                        <a:pt x="13734" y="14156"/>
                      </a:cubicBezTo>
                      <a:cubicBezTo>
                        <a:pt x="13267" y="13834"/>
                        <a:pt x="10875" y="12906"/>
                        <a:pt x="8446" y="12042"/>
                      </a:cubicBezTo>
                      <a:cubicBezTo>
                        <a:pt x="5980" y="11140"/>
                        <a:pt x="3420" y="10148"/>
                        <a:pt x="2710" y="9735"/>
                      </a:cubicBezTo>
                      <a:cubicBezTo>
                        <a:pt x="-317" y="7996"/>
                        <a:pt x="-915" y="4838"/>
                        <a:pt x="1458" y="2557"/>
                      </a:cubicBezTo>
                      <a:cubicBezTo>
                        <a:pt x="2616" y="1461"/>
                        <a:pt x="4821" y="753"/>
                        <a:pt x="6877"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39" name="Google Shape;2439;p27"/>
                <p:cNvSpPr/>
                <p:nvPr/>
              </p:nvSpPr>
              <p:spPr>
                <a:xfrm>
                  <a:off x="903330" y="134395"/>
                  <a:ext cx="123949" cy="183656"/>
                </a:xfrm>
                <a:custGeom>
                  <a:avLst/>
                  <a:gdLst/>
                  <a:ahLst/>
                  <a:cxnLst/>
                  <a:rect l="l" t="t" r="r" b="b"/>
                  <a:pathLst>
                    <a:path w="20684" h="21104" extrusionOk="0">
                      <a:moveTo>
                        <a:pt x="6876" y="340"/>
                      </a:moveTo>
                      <a:cubicBezTo>
                        <a:pt x="10127" y="-330"/>
                        <a:pt x="15602" y="18"/>
                        <a:pt x="18105" y="1139"/>
                      </a:cubicBezTo>
                      <a:cubicBezTo>
                        <a:pt x="20030" y="2016"/>
                        <a:pt x="20684" y="2879"/>
                        <a:pt x="20684" y="5225"/>
                      </a:cubicBezTo>
                      <a:lnTo>
                        <a:pt x="20684" y="7351"/>
                      </a:lnTo>
                      <a:lnTo>
                        <a:pt x="19227" y="7351"/>
                      </a:lnTo>
                      <a:cubicBezTo>
                        <a:pt x="18386" y="7351"/>
                        <a:pt x="17265" y="7158"/>
                        <a:pt x="16667" y="6900"/>
                      </a:cubicBezTo>
                      <a:cubicBezTo>
                        <a:pt x="15639" y="6449"/>
                        <a:pt x="15452" y="6359"/>
                        <a:pt x="15041" y="5031"/>
                      </a:cubicBezTo>
                      <a:cubicBezTo>
                        <a:pt x="14892" y="4709"/>
                        <a:pt x="14424" y="4232"/>
                        <a:pt x="13453" y="3949"/>
                      </a:cubicBezTo>
                      <a:cubicBezTo>
                        <a:pt x="10220" y="3072"/>
                        <a:pt x="6222" y="4013"/>
                        <a:pt x="6222" y="5611"/>
                      </a:cubicBezTo>
                      <a:cubicBezTo>
                        <a:pt x="6222" y="6617"/>
                        <a:pt x="7847" y="7390"/>
                        <a:pt x="12276" y="8640"/>
                      </a:cubicBezTo>
                      <a:cubicBezTo>
                        <a:pt x="19189" y="10625"/>
                        <a:pt x="20591" y="11462"/>
                        <a:pt x="20628" y="14414"/>
                      </a:cubicBezTo>
                      <a:cubicBezTo>
                        <a:pt x="20684" y="16759"/>
                        <a:pt x="20161" y="18177"/>
                        <a:pt x="18199" y="19337"/>
                      </a:cubicBezTo>
                      <a:cubicBezTo>
                        <a:pt x="16424" y="20407"/>
                        <a:pt x="14294" y="20909"/>
                        <a:pt x="10874" y="21077"/>
                      </a:cubicBezTo>
                      <a:cubicBezTo>
                        <a:pt x="6315" y="21270"/>
                        <a:pt x="2391" y="20407"/>
                        <a:pt x="803" y="18731"/>
                      </a:cubicBezTo>
                      <a:cubicBezTo>
                        <a:pt x="299" y="18177"/>
                        <a:pt x="56" y="17507"/>
                        <a:pt x="56" y="15831"/>
                      </a:cubicBezTo>
                      <a:lnTo>
                        <a:pt x="56" y="13744"/>
                      </a:lnTo>
                      <a:lnTo>
                        <a:pt x="1980" y="13834"/>
                      </a:lnTo>
                      <a:cubicBezTo>
                        <a:pt x="4204" y="13963"/>
                        <a:pt x="5474" y="14646"/>
                        <a:pt x="5792" y="15870"/>
                      </a:cubicBezTo>
                      <a:cubicBezTo>
                        <a:pt x="6128" y="17185"/>
                        <a:pt x="8221" y="17790"/>
                        <a:pt x="11304" y="17468"/>
                      </a:cubicBezTo>
                      <a:cubicBezTo>
                        <a:pt x="14238" y="17185"/>
                        <a:pt x="15508" y="15380"/>
                        <a:pt x="13733" y="14156"/>
                      </a:cubicBezTo>
                      <a:cubicBezTo>
                        <a:pt x="13266" y="13834"/>
                        <a:pt x="10874" y="12906"/>
                        <a:pt x="8464" y="12042"/>
                      </a:cubicBezTo>
                      <a:cubicBezTo>
                        <a:pt x="5979" y="11140"/>
                        <a:pt x="3419" y="10148"/>
                        <a:pt x="2728" y="9735"/>
                      </a:cubicBezTo>
                      <a:cubicBezTo>
                        <a:pt x="-318" y="7996"/>
                        <a:pt x="-916" y="4838"/>
                        <a:pt x="1457" y="2557"/>
                      </a:cubicBezTo>
                      <a:cubicBezTo>
                        <a:pt x="2634" y="1461"/>
                        <a:pt x="4820" y="753"/>
                        <a:pt x="6876"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0" name="Google Shape;2440;p27"/>
                <p:cNvSpPr/>
                <p:nvPr/>
              </p:nvSpPr>
              <p:spPr>
                <a:xfrm>
                  <a:off x="1601121" y="92314"/>
                  <a:ext cx="288739" cy="359695"/>
                </a:xfrm>
                <a:custGeom>
                  <a:avLst/>
                  <a:gdLst/>
                  <a:ahLst/>
                  <a:cxnLst/>
                  <a:rect l="l" t="t" r="r" b="b"/>
                  <a:pathLst>
                    <a:path w="21600" h="21600" extrusionOk="0">
                      <a:moveTo>
                        <a:pt x="1151" y="21600"/>
                      </a:moveTo>
                      <a:cubicBezTo>
                        <a:pt x="504" y="21519"/>
                        <a:pt x="0" y="21074"/>
                        <a:pt x="0" y="20541"/>
                      </a:cubicBezTo>
                      <a:lnTo>
                        <a:pt x="0" y="1093"/>
                      </a:lnTo>
                      <a:cubicBezTo>
                        <a:pt x="0" y="506"/>
                        <a:pt x="613" y="13"/>
                        <a:pt x="1361" y="13"/>
                      </a:cubicBezTo>
                      <a:lnTo>
                        <a:pt x="4276" y="0"/>
                      </a:lnTo>
                      <a:cubicBezTo>
                        <a:pt x="4192" y="0"/>
                        <a:pt x="4133" y="67"/>
                        <a:pt x="4133" y="135"/>
                      </a:cubicBezTo>
                      <a:lnTo>
                        <a:pt x="4133" y="15419"/>
                      </a:lnTo>
                      <a:cubicBezTo>
                        <a:pt x="4133" y="15858"/>
                        <a:pt x="4612" y="16229"/>
                        <a:pt x="5200" y="16229"/>
                      </a:cubicBezTo>
                      <a:lnTo>
                        <a:pt x="9687" y="16229"/>
                      </a:lnTo>
                      <a:cubicBezTo>
                        <a:pt x="10191" y="16229"/>
                        <a:pt x="10594" y="15925"/>
                        <a:pt x="10594" y="15554"/>
                      </a:cubicBezTo>
                      <a:lnTo>
                        <a:pt x="10594" y="9555"/>
                      </a:lnTo>
                      <a:cubicBezTo>
                        <a:pt x="10594" y="9474"/>
                        <a:pt x="10720" y="9440"/>
                        <a:pt x="10779" y="9508"/>
                      </a:cubicBezTo>
                      <a:lnTo>
                        <a:pt x="14282" y="13233"/>
                      </a:lnTo>
                      <a:cubicBezTo>
                        <a:pt x="16063" y="15136"/>
                        <a:pt x="18668" y="16229"/>
                        <a:pt x="21390" y="16229"/>
                      </a:cubicBezTo>
                      <a:lnTo>
                        <a:pt x="21457" y="16229"/>
                      </a:lnTo>
                      <a:cubicBezTo>
                        <a:pt x="21541" y="16229"/>
                        <a:pt x="21600" y="16161"/>
                        <a:pt x="21600" y="16094"/>
                      </a:cubicBezTo>
                      <a:lnTo>
                        <a:pt x="21600" y="20541"/>
                      </a:lnTo>
                      <a:cubicBezTo>
                        <a:pt x="21600" y="21074"/>
                        <a:pt x="21113" y="21519"/>
                        <a:pt x="20457" y="21600"/>
                      </a:cubicBezTo>
                      <a:lnTo>
                        <a:pt x="1151" y="2160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1" name="Google Shape;2441;p27"/>
                <p:cNvSpPr/>
                <p:nvPr/>
              </p:nvSpPr>
              <p:spPr>
                <a:xfrm>
                  <a:off x="1656709" y="-1"/>
                  <a:ext cx="288739" cy="362179"/>
                </a:xfrm>
                <a:custGeom>
                  <a:avLst/>
                  <a:gdLst/>
                  <a:ahLst/>
                  <a:cxnLst/>
                  <a:rect l="l" t="t" r="r" b="b"/>
                  <a:pathLst>
                    <a:path w="21600" h="21600" extrusionOk="0">
                      <a:moveTo>
                        <a:pt x="20298" y="0"/>
                      </a:moveTo>
                      <a:cubicBezTo>
                        <a:pt x="21012" y="0"/>
                        <a:pt x="21600" y="449"/>
                        <a:pt x="21600" y="1019"/>
                      </a:cubicBezTo>
                      <a:lnTo>
                        <a:pt x="21600" y="20581"/>
                      </a:lnTo>
                      <a:cubicBezTo>
                        <a:pt x="21600" y="21151"/>
                        <a:pt x="21012" y="21600"/>
                        <a:pt x="20273" y="21600"/>
                      </a:cubicBezTo>
                      <a:lnTo>
                        <a:pt x="17300" y="21600"/>
                      </a:lnTo>
                      <a:cubicBezTo>
                        <a:pt x="17384" y="21600"/>
                        <a:pt x="17443" y="21533"/>
                        <a:pt x="17443" y="21466"/>
                      </a:cubicBezTo>
                      <a:lnTo>
                        <a:pt x="17443" y="6290"/>
                      </a:lnTo>
                      <a:cubicBezTo>
                        <a:pt x="17443" y="5861"/>
                        <a:pt x="16964" y="5492"/>
                        <a:pt x="16376" y="5492"/>
                      </a:cubicBezTo>
                      <a:lnTo>
                        <a:pt x="12119" y="5492"/>
                      </a:lnTo>
                      <a:cubicBezTo>
                        <a:pt x="11489" y="5492"/>
                        <a:pt x="10993" y="5874"/>
                        <a:pt x="10993" y="6344"/>
                      </a:cubicBezTo>
                      <a:lnTo>
                        <a:pt x="10993" y="12118"/>
                      </a:lnTo>
                      <a:cubicBezTo>
                        <a:pt x="10993" y="12205"/>
                        <a:pt x="10867" y="12238"/>
                        <a:pt x="10800" y="12171"/>
                      </a:cubicBezTo>
                      <a:lnTo>
                        <a:pt x="7004" y="8134"/>
                      </a:lnTo>
                      <a:cubicBezTo>
                        <a:pt x="5417" y="6458"/>
                        <a:pt x="3107" y="5492"/>
                        <a:pt x="672" y="5492"/>
                      </a:cubicBezTo>
                      <a:lnTo>
                        <a:pt x="151" y="5492"/>
                      </a:lnTo>
                      <a:cubicBezTo>
                        <a:pt x="67" y="5492"/>
                        <a:pt x="0" y="5559"/>
                        <a:pt x="0" y="5626"/>
                      </a:cubicBezTo>
                      <a:lnTo>
                        <a:pt x="0" y="1019"/>
                      </a:lnTo>
                      <a:cubicBezTo>
                        <a:pt x="0" y="449"/>
                        <a:pt x="588" y="0"/>
                        <a:pt x="1327" y="0"/>
                      </a:cubicBezTo>
                      <a:lnTo>
                        <a:pt x="20298"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2" name="Google Shape;2442;p27"/>
                <p:cNvSpPr/>
                <p:nvPr/>
              </p:nvSpPr>
              <p:spPr>
                <a:xfrm>
                  <a:off x="2729748" y="146909"/>
                  <a:ext cx="141319" cy="163675"/>
                </a:xfrm>
                <a:custGeom>
                  <a:avLst/>
                  <a:gdLst/>
                  <a:ahLst/>
                  <a:cxnLst/>
                  <a:rect l="l" t="t" r="r" b="b"/>
                  <a:pathLst>
                    <a:path w="21600" h="21600" extrusionOk="0">
                      <a:moveTo>
                        <a:pt x="12059" y="20192"/>
                      </a:moveTo>
                      <a:cubicBezTo>
                        <a:pt x="15519" y="20192"/>
                        <a:pt x="17917" y="19050"/>
                        <a:pt x="20401" y="16975"/>
                      </a:cubicBezTo>
                      <a:lnTo>
                        <a:pt x="21600" y="17968"/>
                      </a:lnTo>
                      <a:cubicBezTo>
                        <a:pt x="19031" y="20118"/>
                        <a:pt x="16290" y="21600"/>
                        <a:pt x="12008" y="21600"/>
                      </a:cubicBezTo>
                      <a:cubicBezTo>
                        <a:pt x="5087" y="21600"/>
                        <a:pt x="0" y="16871"/>
                        <a:pt x="0" y="10867"/>
                      </a:cubicBezTo>
                      <a:lnTo>
                        <a:pt x="0" y="10793"/>
                      </a:lnTo>
                      <a:cubicBezTo>
                        <a:pt x="0" y="4892"/>
                        <a:pt x="5087" y="0"/>
                        <a:pt x="12059" y="0"/>
                      </a:cubicBezTo>
                      <a:cubicBezTo>
                        <a:pt x="16376" y="0"/>
                        <a:pt x="18945" y="1379"/>
                        <a:pt x="21429" y="3336"/>
                      </a:cubicBezTo>
                      <a:lnTo>
                        <a:pt x="20144" y="4477"/>
                      </a:lnTo>
                      <a:cubicBezTo>
                        <a:pt x="18037" y="2713"/>
                        <a:pt x="15656" y="1408"/>
                        <a:pt x="12008" y="1408"/>
                      </a:cubicBezTo>
                      <a:cubicBezTo>
                        <a:pt x="6201" y="1408"/>
                        <a:pt x="1833" y="5485"/>
                        <a:pt x="1833" y="10718"/>
                      </a:cubicBezTo>
                      <a:lnTo>
                        <a:pt x="1833" y="10793"/>
                      </a:lnTo>
                      <a:cubicBezTo>
                        <a:pt x="1833" y="16085"/>
                        <a:pt x="6286" y="20192"/>
                        <a:pt x="12059" y="20192"/>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3" name="Google Shape;2443;p27"/>
                <p:cNvSpPr/>
                <p:nvPr/>
              </p:nvSpPr>
              <p:spPr>
                <a:xfrm>
                  <a:off x="2890555" y="147405"/>
                  <a:ext cx="115507" cy="162164"/>
                </a:xfrm>
                <a:custGeom>
                  <a:avLst/>
                  <a:gdLst/>
                  <a:ahLst/>
                  <a:cxnLst/>
                  <a:rect l="l" t="t" r="r" b="b"/>
                  <a:pathLst>
                    <a:path w="21600" h="21600" extrusionOk="0">
                      <a:moveTo>
                        <a:pt x="11856" y="10031"/>
                      </a:moveTo>
                      <a:cubicBezTo>
                        <a:pt x="18694" y="11016"/>
                        <a:pt x="21495" y="12733"/>
                        <a:pt x="21600" y="15823"/>
                      </a:cubicBezTo>
                      <a:lnTo>
                        <a:pt x="21600" y="15868"/>
                      </a:lnTo>
                      <a:cubicBezTo>
                        <a:pt x="21600" y="19256"/>
                        <a:pt x="17543" y="21600"/>
                        <a:pt x="11856" y="21600"/>
                      </a:cubicBezTo>
                      <a:cubicBezTo>
                        <a:pt x="7151" y="21600"/>
                        <a:pt x="3555" y="20480"/>
                        <a:pt x="0" y="18241"/>
                      </a:cubicBezTo>
                      <a:lnTo>
                        <a:pt x="1401" y="17092"/>
                      </a:lnTo>
                      <a:cubicBezTo>
                        <a:pt x="4642" y="19212"/>
                        <a:pt x="7611" y="20227"/>
                        <a:pt x="11961" y="20227"/>
                      </a:cubicBezTo>
                      <a:cubicBezTo>
                        <a:pt x="16393" y="20227"/>
                        <a:pt x="19425" y="18465"/>
                        <a:pt x="19425" y="16047"/>
                      </a:cubicBezTo>
                      <a:lnTo>
                        <a:pt x="19425" y="15972"/>
                      </a:lnTo>
                      <a:cubicBezTo>
                        <a:pt x="19425" y="13733"/>
                        <a:pt x="17753" y="12479"/>
                        <a:pt x="11061" y="11509"/>
                      </a:cubicBezTo>
                      <a:cubicBezTo>
                        <a:pt x="4015" y="10464"/>
                        <a:pt x="1150" y="8762"/>
                        <a:pt x="1150" y="5598"/>
                      </a:cubicBezTo>
                      <a:lnTo>
                        <a:pt x="1150" y="5523"/>
                      </a:lnTo>
                      <a:cubicBezTo>
                        <a:pt x="1150" y="2388"/>
                        <a:pt x="5123" y="0"/>
                        <a:pt x="10601" y="0"/>
                      </a:cubicBezTo>
                      <a:cubicBezTo>
                        <a:pt x="14867" y="0"/>
                        <a:pt x="17690" y="866"/>
                        <a:pt x="20659" y="2582"/>
                      </a:cubicBezTo>
                      <a:lnTo>
                        <a:pt x="19258" y="3806"/>
                      </a:lnTo>
                      <a:cubicBezTo>
                        <a:pt x="16498" y="2090"/>
                        <a:pt x="13717" y="1418"/>
                        <a:pt x="10497" y="1418"/>
                      </a:cubicBezTo>
                      <a:cubicBezTo>
                        <a:pt x="6148" y="1418"/>
                        <a:pt x="3283" y="3180"/>
                        <a:pt x="3283" y="5374"/>
                      </a:cubicBezTo>
                      <a:lnTo>
                        <a:pt x="3283" y="5449"/>
                      </a:lnTo>
                      <a:cubicBezTo>
                        <a:pt x="3283" y="7643"/>
                        <a:pt x="4851" y="9016"/>
                        <a:pt x="11856" y="10031"/>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4" name="Google Shape;2444;p27"/>
                <p:cNvSpPr/>
                <p:nvPr/>
              </p:nvSpPr>
              <p:spPr>
                <a:xfrm>
                  <a:off x="2156501" y="144427"/>
                  <a:ext cx="168903" cy="164161"/>
                </a:xfrm>
                <a:custGeom>
                  <a:avLst/>
                  <a:gdLst/>
                  <a:ahLst/>
                  <a:cxnLst/>
                  <a:rect l="l" t="t" r="r" b="b"/>
                  <a:pathLst>
                    <a:path w="21571" h="21600" extrusionOk="0">
                      <a:moveTo>
                        <a:pt x="10822" y="0"/>
                      </a:moveTo>
                      <a:cubicBezTo>
                        <a:pt x="17093" y="0"/>
                        <a:pt x="21600" y="4831"/>
                        <a:pt x="21571" y="10726"/>
                      </a:cubicBezTo>
                      <a:lnTo>
                        <a:pt x="21571" y="10785"/>
                      </a:lnTo>
                      <a:cubicBezTo>
                        <a:pt x="21571" y="16724"/>
                        <a:pt x="17022" y="21600"/>
                        <a:pt x="10750" y="21600"/>
                      </a:cubicBezTo>
                      <a:cubicBezTo>
                        <a:pt x="4478" y="21600"/>
                        <a:pt x="0" y="16798"/>
                        <a:pt x="0" y="10859"/>
                      </a:cubicBezTo>
                      <a:lnTo>
                        <a:pt x="0" y="10785"/>
                      </a:lnTo>
                      <a:cubicBezTo>
                        <a:pt x="0" y="4861"/>
                        <a:pt x="4550" y="0"/>
                        <a:pt x="10822" y="0"/>
                      </a:cubicBezTo>
                      <a:close/>
                      <a:moveTo>
                        <a:pt x="16907" y="10859"/>
                      </a:moveTo>
                      <a:lnTo>
                        <a:pt x="16907" y="10785"/>
                      </a:lnTo>
                      <a:cubicBezTo>
                        <a:pt x="16907" y="7225"/>
                        <a:pt x="14338" y="4240"/>
                        <a:pt x="10750" y="4240"/>
                      </a:cubicBezTo>
                      <a:cubicBezTo>
                        <a:pt x="7176" y="4240"/>
                        <a:pt x="4650" y="7151"/>
                        <a:pt x="4650" y="10726"/>
                      </a:cubicBezTo>
                      <a:lnTo>
                        <a:pt x="4650" y="10785"/>
                      </a:lnTo>
                      <a:cubicBezTo>
                        <a:pt x="4650" y="14361"/>
                        <a:pt x="7248" y="17360"/>
                        <a:pt x="10822" y="17360"/>
                      </a:cubicBezTo>
                      <a:cubicBezTo>
                        <a:pt x="14410" y="17360"/>
                        <a:pt x="16907" y="14434"/>
                        <a:pt x="16907" y="1085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5" name="Google Shape;2445;p27"/>
                <p:cNvSpPr/>
                <p:nvPr/>
              </p:nvSpPr>
              <p:spPr>
                <a:xfrm>
                  <a:off x="2317805" y="147901"/>
                  <a:ext cx="159193" cy="159679"/>
                </a:xfrm>
                <a:custGeom>
                  <a:avLst/>
                  <a:gdLst/>
                  <a:ahLst/>
                  <a:cxnLst/>
                  <a:rect l="l" t="t" r="r" b="b"/>
                  <a:pathLst>
                    <a:path w="21600" h="21600" extrusionOk="0">
                      <a:moveTo>
                        <a:pt x="18828" y="0"/>
                      </a:moveTo>
                      <a:lnTo>
                        <a:pt x="21600" y="0"/>
                      </a:lnTo>
                      <a:lnTo>
                        <a:pt x="12902" y="21600"/>
                      </a:lnTo>
                      <a:lnTo>
                        <a:pt x="8713" y="21600"/>
                      </a:lnTo>
                      <a:lnTo>
                        <a:pt x="0" y="0"/>
                      </a:lnTo>
                      <a:lnTo>
                        <a:pt x="2864" y="0"/>
                      </a:lnTo>
                      <a:cubicBezTo>
                        <a:pt x="4265" y="0"/>
                        <a:pt x="5560" y="910"/>
                        <a:pt x="6047" y="2230"/>
                      </a:cubicBezTo>
                      <a:lnTo>
                        <a:pt x="10846" y="15093"/>
                      </a:lnTo>
                      <a:lnTo>
                        <a:pt x="15629" y="2230"/>
                      </a:lnTo>
                      <a:cubicBezTo>
                        <a:pt x="16131" y="865"/>
                        <a:pt x="17381" y="0"/>
                        <a:pt x="18828"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6" name="Google Shape;2446;p27"/>
                <p:cNvSpPr/>
                <p:nvPr/>
              </p:nvSpPr>
              <p:spPr>
                <a:xfrm>
                  <a:off x="2000657" y="147901"/>
                  <a:ext cx="139375" cy="159193"/>
                </a:xfrm>
                <a:custGeom>
                  <a:avLst/>
                  <a:gdLst/>
                  <a:ahLst/>
                  <a:cxnLst/>
                  <a:rect l="l" t="t" r="r" b="b"/>
                  <a:pathLst>
                    <a:path w="21600" h="21600" extrusionOk="0">
                      <a:moveTo>
                        <a:pt x="16478" y="1479"/>
                      </a:moveTo>
                      <a:lnTo>
                        <a:pt x="16478" y="0"/>
                      </a:lnTo>
                      <a:lnTo>
                        <a:pt x="21600" y="0"/>
                      </a:lnTo>
                      <a:lnTo>
                        <a:pt x="21600" y="21600"/>
                      </a:lnTo>
                      <a:lnTo>
                        <a:pt x="19291" y="21600"/>
                      </a:lnTo>
                      <a:cubicBezTo>
                        <a:pt x="17988" y="21600"/>
                        <a:pt x="16738" y="21066"/>
                        <a:pt x="15957" y="20152"/>
                      </a:cubicBezTo>
                      <a:lnTo>
                        <a:pt x="5348" y="7911"/>
                      </a:lnTo>
                      <a:lnTo>
                        <a:pt x="5348" y="21600"/>
                      </a:lnTo>
                      <a:lnTo>
                        <a:pt x="0" y="21600"/>
                      </a:lnTo>
                      <a:lnTo>
                        <a:pt x="0" y="30"/>
                      </a:lnTo>
                      <a:lnTo>
                        <a:pt x="2691" y="30"/>
                      </a:lnTo>
                      <a:cubicBezTo>
                        <a:pt x="4132" y="30"/>
                        <a:pt x="5469" y="640"/>
                        <a:pt x="6338" y="1631"/>
                      </a:cubicBezTo>
                      <a:lnTo>
                        <a:pt x="16478" y="13292"/>
                      </a:lnTo>
                      <a:lnTo>
                        <a:pt x="16478" y="147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7" name="Google Shape;2447;p27"/>
                <p:cNvSpPr/>
                <p:nvPr/>
              </p:nvSpPr>
              <p:spPr>
                <a:xfrm>
                  <a:off x="2431461" y="147901"/>
                  <a:ext cx="168643" cy="159679"/>
                </a:xfrm>
                <a:custGeom>
                  <a:avLst/>
                  <a:gdLst/>
                  <a:ahLst/>
                  <a:cxnLst/>
                  <a:rect l="l" t="t" r="r" b="b"/>
                  <a:pathLst>
                    <a:path w="21600" h="21600" extrusionOk="0">
                      <a:moveTo>
                        <a:pt x="8735" y="0"/>
                      </a:moveTo>
                      <a:lnTo>
                        <a:pt x="12865" y="0"/>
                      </a:lnTo>
                      <a:lnTo>
                        <a:pt x="21600" y="21600"/>
                      </a:lnTo>
                      <a:lnTo>
                        <a:pt x="18650" y="21600"/>
                      </a:lnTo>
                      <a:cubicBezTo>
                        <a:pt x="17614" y="21600"/>
                        <a:pt x="16678" y="20917"/>
                        <a:pt x="16276" y="19901"/>
                      </a:cubicBezTo>
                      <a:lnTo>
                        <a:pt x="15052" y="16792"/>
                      </a:lnTo>
                      <a:lnTo>
                        <a:pt x="6433" y="16792"/>
                      </a:lnTo>
                      <a:lnTo>
                        <a:pt x="5209" y="19901"/>
                      </a:lnTo>
                      <a:cubicBezTo>
                        <a:pt x="4821" y="20917"/>
                        <a:pt x="3885" y="21600"/>
                        <a:pt x="2849" y="21600"/>
                      </a:cubicBezTo>
                      <a:lnTo>
                        <a:pt x="0" y="21600"/>
                      </a:lnTo>
                      <a:lnTo>
                        <a:pt x="8735" y="0"/>
                      </a:lnTo>
                      <a:close/>
                      <a:moveTo>
                        <a:pt x="8015" y="12635"/>
                      </a:moveTo>
                      <a:lnTo>
                        <a:pt x="13412" y="12635"/>
                      </a:lnTo>
                      <a:lnTo>
                        <a:pt x="10706" y="5673"/>
                      </a:lnTo>
                      <a:lnTo>
                        <a:pt x="8015" y="1263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48" name="Google Shape;2448;p27"/>
                <p:cNvSpPr/>
                <p:nvPr/>
              </p:nvSpPr>
              <p:spPr>
                <a:xfrm>
                  <a:off x="2608151" y="149887"/>
                  <a:ext cx="111079" cy="157736"/>
                </a:xfrm>
                <a:custGeom>
                  <a:avLst/>
                  <a:gdLst/>
                  <a:ahLst/>
                  <a:cxnLst/>
                  <a:rect l="l" t="t" r="r" b="b"/>
                  <a:pathLst>
                    <a:path w="21600" h="21600" extrusionOk="0">
                      <a:moveTo>
                        <a:pt x="0" y="19727"/>
                      </a:moveTo>
                      <a:lnTo>
                        <a:pt x="0" y="0"/>
                      </a:lnTo>
                      <a:lnTo>
                        <a:pt x="21600" y="0"/>
                      </a:lnTo>
                      <a:lnTo>
                        <a:pt x="21600" y="1504"/>
                      </a:lnTo>
                      <a:lnTo>
                        <a:pt x="2289" y="1504"/>
                      </a:lnTo>
                      <a:lnTo>
                        <a:pt x="2289" y="10347"/>
                      </a:lnTo>
                      <a:lnTo>
                        <a:pt x="19638" y="10347"/>
                      </a:lnTo>
                      <a:lnTo>
                        <a:pt x="19638" y="11836"/>
                      </a:lnTo>
                      <a:lnTo>
                        <a:pt x="2289" y="11836"/>
                      </a:lnTo>
                      <a:lnTo>
                        <a:pt x="2289" y="21600"/>
                      </a:lnTo>
                      <a:lnTo>
                        <a:pt x="1133" y="21600"/>
                      </a:lnTo>
                      <a:lnTo>
                        <a:pt x="0" y="197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2449" name="Google Shape;2449;p27"/>
              <p:cNvGrpSpPr/>
              <p:nvPr/>
            </p:nvGrpSpPr>
            <p:grpSpPr>
              <a:xfrm>
                <a:off x="16825595" y="-1"/>
                <a:ext cx="6305609" cy="546079"/>
                <a:chOff x="0" y="-1"/>
                <a:chExt cx="6305608" cy="546078"/>
              </a:xfrm>
            </p:grpSpPr>
            <p:sp>
              <p:nvSpPr>
                <p:cNvPr id="2450" name="Google Shape;2450;p27"/>
                <p:cNvSpPr/>
                <p:nvPr/>
              </p:nvSpPr>
              <p:spPr>
                <a:xfrm>
                  <a:off x="2815" y="-1"/>
                  <a:ext cx="52381" cy="51409"/>
                </a:xfrm>
                <a:custGeom>
                  <a:avLst/>
                  <a:gdLst/>
                  <a:ahLst/>
                  <a:cxnLst/>
                  <a:rect l="l" t="t" r="r" b="b"/>
                  <a:pathLst>
                    <a:path w="21600" h="21600" extrusionOk="0">
                      <a:moveTo>
                        <a:pt x="5899" y="20206"/>
                      </a:moveTo>
                      <a:cubicBezTo>
                        <a:pt x="4164" y="19248"/>
                        <a:pt x="2602" y="18029"/>
                        <a:pt x="1561" y="16374"/>
                      </a:cubicBezTo>
                      <a:cubicBezTo>
                        <a:pt x="607" y="14806"/>
                        <a:pt x="0" y="12890"/>
                        <a:pt x="0" y="10887"/>
                      </a:cubicBezTo>
                      <a:cubicBezTo>
                        <a:pt x="0" y="8797"/>
                        <a:pt x="607" y="6794"/>
                        <a:pt x="1561" y="5226"/>
                      </a:cubicBezTo>
                      <a:cubicBezTo>
                        <a:pt x="2602" y="3658"/>
                        <a:pt x="4077" y="2439"/>
                        <a:pt x="5899" y="1394"/>
                      </a:cubicBezTo>
                      <a:cubicBezTo>
                        <a:pt x="7720" y="435"/>
                        <a:pt x="9802" y="0"/>
                        <a:pt x="12318" y="0"/>
                      </a:cubicBezTo>
                      <a:cubicBezTo>
                        <a:pt x="14227" y="0"/>
                        <a:pt x="15961" y="348"/>
                        <a:pt x="17610" y="958"/>
                      </a:cubicBezTo>
                      <a:cubicBezTo>
                        <a:pt x="19171" y="1568"/>
                        <a:pt x="20472" y="2526"/>
                        <a:pt x="21600" y="3745"/>
                      </a:cubicBezTo>
                      <a:lnTo>
                        <a:pt x="18217" y="6619"/>
                      </a:lnTo>
                      <a:cubicBezTo>
                        <a:pt x="16742" y="5052"/>
                        <a:pt x="14747" y="4181"/>
                        <a:pt x="12665" y="4181"/>
                      </a:cubicBezTo>
                      <a:cubicBezTo>
                        <a:pt x="11190" y="4181"/>
                        <a:pt x="9976" y="4529"/>
                        <a:pt x="8935" y="5052"/>
                      </a:cubicBezTo>
                      <a:cubicBezTo>
                        <a:pt x="7634" y="5574"/>
                        <a:pt x="6766" y="6358"/>
                        <a:pt x="6159" y="7403"/>
                      </a:cubicBezTo>
                      <a:cubicBezTo>
                        <a:pt x="5552" y="8361"/>
                        <a:pt x="5205" y="9581"/>
                        <a:pt x="5205" y="10887"/>
                      </a:cubicBezTo>
                      <a:cubicBezTo>
                        <a:pt x="5205" y="12194"/>
                        <a:pt x="5552" y="13326"/>
                        <a:pt x="6159" y="14284"/>
                      </a:cubicBezTo>
                      <a:cubicBezTo>
                        <a:pt x="6766" y="15329"/>
                        <a:pt x="7634" y="16113"/>
                        <a:pt x="8761" y="16548"/>
                      </a:cubicBezTo>
                      <a:cubicBezTo>
                        <a:pt x="9802" y="17158"/>
                        <a:pt x="11017" y="17419"/>
                        <a:pt x="12405" y="17419"/>
                      </a:cubicBezTo>
                      <a:cubicBezTo>
                        <a:pt x="14660" y="17419"/>
                        <a:pt x="16569" y="16548"/>
                        <a:pt x="17957" y="14981"/>
                      </a:cubicBezTo>
                      <a:lnTo>
                        <a:pt x="21340" y="17942"/>
                      </a:lnTo>
                      <a:cubicBezTo>
                        <a:pt x="20299" y="19074"/>
                        <a:pt x="18911" y="20032"/>
                        <a:pt x="17349" y="20642"/>
                      </a:cubicBezTo>
                      <a:cubicBezTo>
                        <a:pt x="15701" y="21339"/>
                        <a:pt x="13966" y="21600"/>
                        <a:pt x="12058" y="21600"/>
                      </a:cubicBezTo>
                      <a:cubicBezTo>
                        <a:pt x="9802" y="21600"/>
                        <a:pt x="7807" y="21252"/>
                        <a:pt x="5899"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1" name="Google Shape;2451;p27"/>
                <p:cNvSpPr/>
                <p:nvPr/>
              </p:nvSpPr>
              <p:spPr>
                <a:xfrm>
                  <a:off x="60075" y="-1"/>
                  <a:ext cx="59887" cy="51409"/>
                </a:xfrm>
                <a:custGeom>
                  <a:avLst/>
                  <a:gdLst/>
                  <a:ahLst/>
                  <a:cxnLst/>
                  <a:rect l="l" t="t" r="r" b="b"/>
                  <a:pathLst>
                    <a:path w="21600" h="21600" extrusionOk="0">
                      <a:moveTo>
                        <a:pt x="5305" y="20206"/>
                      </a:moveTo>
                      <a:cubicBezTo>
                        <a:pt x="3638" y="19248"/>
                        <a:pt x="2425" y="18029"/>
                        <a:pt x="1440" y="16374"/>
                      </a:cubicBezTo>
                      <a:cubicBezTo>
                        <a:pt x="531" y="14806"/>
                        <a:pt x="0" y="12890"/>
                        <a:pt x="0" y="10887"/>
                      </a:cubicBezTo>
                      <a:cubicBezTo>
                        <a:pt x="0" y="8797"/>
                        <a:pt x="531" y="6968"/>
                        <a:pt x="1440" y="5226"/>
                      </a:cubicBezTo>
                      <a:cubicBezTo>
                        <a:pt x="2425" y="3658"/>
                        <a:pt x="3714" y="2439"/>
                        <a:pt x="5305" y="1394"/>
                      </a:cubicBezTo>
                      <a:cubicBezTo>
                        <a:pt x="6897" y="435"/>
                        <a:pt x="8792" y="0"/>
                        <a:pt x="10762" y="0"/>
                      </a:cubicBezTo>
                      <a:cubicBezTo>
                        <a:pt x="12808" y="0"/>
                        <a:pt x="14779" y="435"/>
                        <a:pt x="16371" y="1394"/>
                      </a:cubicBezTo>
                      <a:cubicBezTo>
                        <a:pt x="17962" y="2439"/>
                        <a:pt x="19251" y="3658"/>
                        <a:pt x="20160" y="5226"/>
                      </a:cubicBezTo>
                      <a:cubicBezTo>
                        <a:pt x="21069" y="6794"/>
                        <a:pt x="21600" y="8797"/>
                        <a:pt x="21600" y="10887"/>
                      </a:cubicBezTo>
                      <a:cubicBezTo>
                        <a:pt x="21600" y="12890"/>
                        <a:pt x="21069" y="14632"/>
                        <a:pt x="20160" y="16374"/>
                      </a:cubicBezTo>
                      <a:cubicBezTo>
                        <a:pt x="19251" y="18029"/>
                        <a:pt x="17886" y="19248"/>
                        <a:pt x="16371" y="20206"/>
                      </a:cubicBezTo>
                      <a:cubicBezTo>
                        <a:pt x="14703" y="21252"/>
                        <a:pt x="12960" y="21600"/>
                        <a:pt x="10762" y="21600"/>
                      </a:cubicBezTo>
                      <a:cubicBezTo>
                        <a:pt x="8792" y="21600"/>
                        <a:pt x="6821" y="21252"/>
                        <a:pt x="5305" y="20206"/>
                      </a:cubicBezTo>
                      <a:close/>
                      <a:moveTo>
                        <a:pt x="13945" y="16723"/>
                      </a:moveTo>
                      <a:cubicBezTo>
                        <a:pt x="14779" y="16200"/>
                        <a:pt x="15613" y="15329"/>
                        <a:pt x="16143" y="14371"/>
                      </a:cubicBezTo>
                      <a:cubicBezTo>
                        <a:pt x="16674" y="13413"/>
                        <a:pt x="16977" y="12194"/>
                        <a:pt x="16977" y="10974"/>
                      </a:cubicBezTo>
                      <a:cubicBezTo>
                        <a:pt x="16977" y="9668"/>
                        <a:pt x="16674" y="8448"/>
                        <a:pt x="16143" y="7490"/>
                      </a:cubicBezTo>
                      <a:cubicBezTo>
                        <a:pt x="15613" y="6445"/>
                        <a:pt x="14779" y="5748"/>
                        <a:pt x="13945" y="5139"/>
                      </a:cubicBezTo>
                      <a:cubicBezTo>
                        <a:pt x="13036" y="4616"/>
                        <a:pt x="11899" y="4268"/>
                        <a:pt x="10762" y="4268"/>
                      </a:cubicBezTo>
                      <a:cubicBezTo>
                        <a:pt x="9625" y="4268"/>
                        <a:pt x="8564" y="4616"/>
                        <a:pt x="7655" y="5139"/>
                      </a:cubicBezTo>
                      <a:cubicBezTo>
                        <a:pt x="6745" y="5748"/>
                        <a:pt x="5912" y="6532"/>
                        <a:pt x="5457" y="7490"/>
                      </a:cubicBezTo>
                      <a:cubicBezTo>
                        <a:pt x="4926" y="8535"/>
                        <a:pt x="4699" y="9668"/>
                        <a:pt x="4699" y="10974"/>
                      </a:cubicBezTo>
                      <a:cubicBezTo>
                        <a:pt x="4699" y="12194"/>
                        <a:pt x="5002" y="13413"/>
                        <a:pt x="5457" y="14371"/>
                      </a:cubicBezTo>
                      <a:cubicBezTo>
                        <a:pt x="5987" y="15416"/>
                        <a:pt x="6745" y="16200"/>
                        <a:pt x="7655" y="16723"/>
                      </a:cubicBezTo>
                      <a:cubicBezTo>
                        <a:pt x="8564" y="17245"/>
                        <a:pt x="9701" y="17594"/>
                        <a:pt x="10762" y="17594"/>
                      </a:cubicBezTo>
                      <a:cubicBezTo>
                        <a:pt x="11975"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2" name="Google Shape;2452;p27"/>
                <p:cNvSpPr/>
                <p:nvPr/>
              </p:nvSpPr>
              <p:spPr>
                <a:xfrm>
                  <a:off x="128598" y="24131"/>
                  <a:ext cx="21301" cy="127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3" name="Google Shape;2453;p27"/>
                <p:cNvSpPr/>
                <p:nvPr/>
              </p:nvSpPr>
              <p:spPr>
                <a:xfrm>
                  <a:off x="162391" y="937"/>
                  <a:ext cx="41095" cy="50491"/>
                </a:xfrm>
                <a:custGeom>
                  <a:avLst/>
                  <a:gdLst/>
                  <a:ahLst/>
                  <a:cxnLst/>
                  <a:rect l="l" t="t" r="r" b="b"/>
                  <a:pathLst>
                    <a:path w="21600" h="21600" extrusionOk="0">
                      <a:moveTo>
                        <a:pt x="6502" y="4033"/>
                      </a:moveTo>
                      <a:lnTo>
                        <a:pt x="6502" y="9769"/>
                      </a:lnTo>
                      <a:lnTo>
                        <a:pt x="19837" y="9769"/>
                      </a:lnTo>
                      <a:lnTo>
                        <a:pt x="19837" y="13713"/>
                      </a:lnTo>
                      <a:lnTo>
                        <a:pt x="6502" y="13713"/>
                      </a:lnTo>
                      <a:lnTo>
                        <a:pt x="6502" y="21600"/>
                      </a:lnTo>
                      <a:lnTo>
                        <a:pt x="0" y="21600"/>
                      </a:lnTo>
                      <a:lnTo>
                        <a:pt x="0" y="0"/>
                      </a:lnTo>
                      <a:lnTo>
                        <a:pt x="21600" y="0"/>
                      </a:lnTo>
                      <a:lnTo>
                        <a:pt x="21600" y="4033"/>
                      </a:lnTo>
                      <a:lnTo>
                        <a:pt x="6502" y="40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4" name="Google Shape;2454;p27"/>
                <p:cNvSpPr/>
                <p:nvPr/>
              </p:nvSpPr>
              <p:spPr>
                <a:xfrm>
                  <a:off x="212730"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5" name="Google Shape;2455;p27"/>
                <p:cNvSpPr/>
                <p:nvPr/>
              </p:nvSpPr>
              <p:spPr>
                <a:xfrm>
                  <a:off x="239363"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6" name="Google Shape;2456;p27"/>
                <p:cNvSpPr/>
                <p:nvPr/>
              </p:nvSpPr>
              <p:spPr>
                <a:xfrm>
                  <a:off x="296622" y="937"/>
                  <a:ext cx="60805" cy="50491"/>
                </a:xfrm>
                <a:custGeom>
                  <a:avLst/>
                  <a:gdLst/>
                  <a:ahLst/>
                  <a:cxnLst/>
                  <a:rect l="l" t="t" r="r" b="b"/>
                  <a:pathLst>
                    <a:path w="21600" h="21600" extrusionOk="0">
                      <a:moveTo>
                        <a:pt x="15194" y="16939"/>
                      </a:moveTo>
                      <a:lnTo>
                        <a:pt x="6182" y="16939"/>
                      </a:lnTo>
                      <a:lnTo>
                        <a:pt x="4543" y="21600"/>
                      </a:lnTo>
                      <a:lnTo>
                        <a:pt x="0" y="21600"/>
                      </a:lnTo>
                      <a:lnTo>
                        <a:pt x="8491" y="0"/>
                      </a:lnTo>
                      <a:lnTo>
                        <a:pt x="12960" y="0"/>
                      </a:lnTo>
                      <a:lnTo>
                        <a:pt x="21600" y="21600"/>
                      </a:lnTo>
                      <a:lnTo>
                        <a:pt x="16833" y="21600"/>
                      </a:lnTo>
                      <a:lnTo>
                        <a:pt x="15194" y="16939"/>
                      </a:lnTo>
                      <a:close/>
                      <a:moveTo>
                        <a:pt x="13779" y="13175"/>
                      </a:moveTo>
                      <a:lnTo>
                        <a:pt x="10726" y="4929"/>
                      </a:lnTo>
                      <a:lnTo>
                        <a:pt x="7672" y="13175"/>
                      </a:lnTo>
                      <a:lnTo>
                        <a:pt x="13779"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7" name="Google Shape;2457;p27"/>
                <p:cNvSpPr/>
                <p:nvPr/>
              </p:nvSpPr>
              <p:spPr>
                <a:xfrm>
                  <a:off x="365146"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8" name="Google Shape;2458;p27"/>
                <p:cNvSpPr/>
                <p:nvPr/>
              </p:nvSpPr>
              <p:spPr>
                <a:xfrm>
                  <a:off x="426160" y="-1"/>
                  <a:ext cx="51409" cy="51409"/>
                </a:xfrm>
                <a:custGeom>
                  <a:avLst/>
                  <a:gdLst/>
                  <a:ahLst/>
                  <a:cxnLst/>
                  <a:rect l="l" t="t" r="r" b="b"/>
                  <a:pathLst>
                    <a:path w="21600" h="21600" extrusionOk="0">
                      <a:moveTo>
                        <a:pt x="5923" y="20206"/>
                      </a:moveTo>
                      <a:cubicBezTo>
                        <a:pt x="4181" y="19248"/>
                        <a:pt x="2613" y="18029"/>
                        <a:pt x="1568" y="16374"/>
                      </a:cubicBezTo>
                      <a:cubicBezTo>
                        <a:pt x="523" y="14806"/>
                        <a:pt x="0" y="12890"/>
                        <a:pt x="0" y="10887"/>
                      </a:cubicBezTo>
                      <a:cubicBezTo>
                        <a:pt x="0" y="8797"/>
                        <a:pt x="523" y="6794"/>
                        <a:pt x="1568" y="5226"/>
                      </a:cubicBezTo>
                      <a:cubicBezTo>
                        <a:pt x="2613" y="3658"/>
                        <a:pt x="4181" y="2352"/>
                        <a:pt x="5923" y="1394"/>
                      </a:cubicBezTo>
                      <a:cubicBezTo>
                        <a:pt x="7839" y="435"/>
                        <a:pt x="9842" y="0"/>
                        <a:pt x="12194" y="0"/>
                      </a:cubicBezTo>
                      <a:cubicBezTo>
                        <a:pt x="14110" y="0"/>
                        <a:pt x="15852" y="348"/>
                        <a:pt x="17419" y="958"/>
                      </a:cubicBezTo>
                      <a:cubicBezTo>
                        <a:pt x="19074" y="1568"/>
                        <a:pt x="20381" y="2526"/>
                        <a:pt x="21600" y="3745"/>
                      </a:cubicBezTo>
                      <a:lnTo>
                        <a:pt x="18203" y="6619"/>
                      </a:lnTo>
                      <a:cubicBezTo>
                        <a:pt x="16723" y="5052"/>
                        <a:pt x="14719" y="4181"/>
                        <a:pt x="12542" y="4181"/>
                      </a:cubicBezTo>
                      <a:cubicBezTo>
                        <a:pt x="11148" y="4181"/>
                        <a:pt x="9842" y="4529"/>
                        <a:pt x="8797" y="5052"/>
                      </a:cubicBezTo>
                      <a:cubicBezTo>
                        <a:pt x="7752" y="5574"/>
                        <a:pt x="6794" y="6445"/>
                        <a:pt x="6271" y="7403"/>
                      </a:cubicBezTo>
                      <a:cubicBezTo>
                        <a:pt x="5748" y="8361"/>
                        <a:pt x="5313" y="9581"/>
                        <a:pt x="5313" y="10887"/>
                      </a:cubicBezTo>
                      <a:cubicBezTo>
                        <a:pt x="5313" y="12194"/>
                        <a:pt x="5748" y="13326"/>
                        <a:pt x="6271" y="14284"/>
                      </a:cubicBezTo>
                      <a:cubicBezTo>
                        <a:pt x="6881" y="15329"/>
                        <a:pt x="7839" y="16113"/>
                        <a:pt x="8797" y="16548"/>
                      </a:cubicBezTo>
                      <a:cubicBezTo>
                        <a:pt x="10016" y="17158"/>
                        <a:pt x="11148" y="17419"/>
                        <a:pt x="12542" y="17419"/>
                      </a:cubicBezTo>
                      <a:cubicBezTo>
                        <a:pt x="14806" y="17419"/>
                        <a:pt x="16723" y="16548"/>
                        <a:pt x="18203" y="14981"/>
                      </a:cubicBezTo>
                      <a:lnTo>
                        <a:pt x="21600" y="17942"/>
                      </a:lnTo>
                      <a:cubicBezTo>
                        <a:pt x="20555" y="19074"/>
                        <a:pt x="19074" y="20032"/>
                        <a:pt x="17419" y="20642"/>
                      </a:cubicBezTo>
                      <a:cubicBezTo>
                        <a:pt x="15852" y="21339"/>
                        <a:pt x="14110" y="21600"/>
                        <a:pt x="12194" y="21600"/>
                      </a:cubicBezTo>
                      <a:cubicBezTo>
                        <a:pt x="9842" y="21600"/>
                        <a:pt x="7839" y="21252"/>
                        <a:pt x="5923"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59" name="Google Shape;2459;p27"/>
                <p:cNvSpPr/>
                <p:nvPr/>
              </p:nvSpPr>
              <p:spPr>
                <a:xfrm>
                  <a:off x="486824"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0" name="Google Shape;2460;p27"/>
                <p:cNvSpPr/>
                <p:nvPr/>
              </p:nvSpPr>
              <p:spPr>
                <a:xfrm>
                  <a:off x="506886" y="937"/>
                  <a:ext cx="60805" cy="50491"/>
                </a:xfrm>
                <a:custGeom>
                  <a:avLst/>
                  <a:gdLst/>
                  <a:ahLst/>
                  <a:cxnLst/>
                  <a:rect l="l" t="t" r="r" b="b"/>
                  <a:pathLst>
                    <a:path w="21600" h="21600" extrusionOk="0">
                      <a:moveTo>
                        <a:pt x="15068" y="16939"/>
                      </a:moveTo>
                      <a:lnTo>
                        <a:pt x="6235" y="16939"/>
                      </a:lnTo>
                      <a:lnTo>
                        <a:pt x="4602" y="21600"/>
                      </a:lnTo>
                      <a:lnTo>
                        <a:pt x="0" y="21600"/>
                      </a:lnTo>
                      <a:lnTo>
                        <a:pt x="8536" y="0"/>
                      </a:lnTo>
                      <a:lnTo>
                        <a:pt x="12990" y="0"/>
                      </a:lnTo>
                      <a:lnTo>
                        <a:pt x="21600" y="21600"/>
                      </a:lnTo>
                      <a:lnTo>
                        <a:pt x="16849" y="21600"/>
                      </a:lnTo>
                      <a:lnTo>
                        <a:pt x="15068" y="16939"/>
                      </a:lnTo>
                      <a:close/>
                      <a:moveTo>
                        <a:pt x="13658" y="13175"/>
                      </a:moveTo>
                      <a:lnTo>
                        <a:pt x="10614" y="4929"/>
                      </a:lnTo>
                      <a:lnTo>
                        <a:pt x="7645" y="13175"/>
                      </a:lnTo>
                      <a:lnTo>
                        <a:pt x="13658"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1" name="Google Shape;2461;p27"/>
                <p:cNvSpPr/>
                <p:nvPr/>
              </p:nvSpPr>
              <p:spPr>
                <a:xfrm>
                  <a:off x="574471" y="937"/>
                  <a:ext cx="55189" cy="49519"/>
                </a:xfrm>
                <a:custGeom>
                  <a:avLst/>
                  <a:gdLst/>
                  <a:ahLst/>
                  <a:cxnLst/>
                  <a:rect l="l" t="t" r="r" b="b"/>
                  <a:pathLst>
                    <a:path w="21600" h="21600" extrusionOk="0">
                      <a:moveTo>
                        <a:pt x="0" y="0"/>
                      </a:moveTo>
                      <a:lnTo>
                        <a:pt x="9811" y="0"/>
                      </a:lnTo>
                      <a:cubicBezTo>
                        <a:pt x="12037" y="0"/>
                        <a:pt x="14098" y="363"/>
                        <a:pt x="15829" y="1271"/>
                      </a:cubicBezTo>
                      <a:cubicBezTo>
                        <a:pt x="17643" y="2178"/>
                        <a:pt x="19127" y="3539"/>
                        <a:pt x="20034" y="5082"/>
                      </a:cubicBezTo>
                      <a:cubicBezTo>
                        <a:pt x="21023" y="6716"/>
                        <a:pt x="21600" y="8622"/>
                        <a:pt x="21600" y="10800"/>
                      </a:cubicBezTo>
                      <a:cubicBezTo>
                        <a:pt x="21600" y="12978"/>
                        <a:pt x="21023" y="14884"/>
                        <a:pt x="20034" y="16518"/>
                      </a:cubicBezTo>
                      <a:cubicBezTo>
                        <a:pt x="19127" y="18151"/>
                        <a:pt x="17643" y="19331"/>
                        <a:pt x="15829" y="20239"/>
                      </a:cubicBezTo>
                      <a:cubicBezTo>
                        <a:pt x="14180" y="21146"/>
                        <a:pt x="12037" y="21600"/>
                        <a:pt x="9811" y="21600"/>
                      </a:cubicBezTo>
                      <a:lnTo>
                        <a:pt x="0" y="21600"/>
                      </a:lnTo>
                      <a:lnTo>
                        <a:pt x="0" y="0"/>
                      </a:lnTo>
                      <a:close/>
                      <a:moveTo>
                        <a:pt x="9481" y="17697"/>
                      </a:moveTo>
                      <a:cubicBezTo>
                        <a:pt x="11707" y="17697"/>
                        <a:pt x="13273" y="17153"/>
                        <a:pt x="14592" y="15882"/>
                      </a:cubicBezTo>
                      <a:cubicBezTo>
                        <a:pt x="15829" y="14703"/>
                        <a:pt x="16406" y="12978"/>
                        <a:pt x="16406" y="11072"/>
                      </a:cubicBezTo>
                      <a:cubicBezTo>
                        <a:pt x="16406" y="8894"/>
                        <a:pt x="15747" y="7351"/>
                        <a:pt x="14592" y="6081"/>
                      </a:cubicBezTo>
                      <a:cubicBezTo>
                        <a:pt x="13273" y="4901"/>
                        <a:pt x="11707" y="4356"/>
                        <a:pt x="9481" y="4356"/>
                      </a:cubicBezTo>
                      <a:lnTo>
                        <a:pt x="4947" y="4356"/>
                      </a:lnTo>
                      <a:lnTo>
                        <a:pt x="4947" y="17788"/>
                      </a:lnTo>
                      <a:lnTo>
                        <a:pt x="9481" y="17788"/>
                      </a:lnTo>
                      <a:lnTo>
                        <a:pt x="9481" y="1769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2" name="Google Shape;2462;p27"/>
                <p:cNvSpPr/>
                <p:nvPr/>
              </p:nvSpPr>
              <p:spPr>
                <a:xfrm>
                  <a:off x="637362" y="-1"/>
                  <a:ext cx="59887" cy="51409"/>
                </a:xfrm>
                <a:custGeom>
                  <a:avLst/>
                  <a:gdLst/>
                  <a:ahLst/>
                  <a:cxnLst/>
                  <a:rect l="l" t="t" r="r" b="b"/>
                  <a:pathLst>
                    <a:path w="21600" h="21600" extrusionOk="0">
                      <a:moveTo>
                        <a:pt x="5248" y="20206"/>
                      </a:moveTo>
                      <a:cubicBezTo>
                        <a:pt x="3651" y="19248"/>
                        <a:pt x="2358" y="18029"/>
                        <a:pt x="1445" y="16374"/>
                      </a:cubicBezTo>
                      <a:cubicBezTo>
                        <a:pt x="532" y="14806"/>
                        <a:pt x="0" y="12890"/>
                        <a:pt x="0" y="10887"/>
                      </a:cubicBezTo>
                      <a:cubicBezTo>
                        <a:pt x="0" y="8797"/>
                        <a:pt x="532" y="6968"/>
                        <a:pt x="1445" y="5226"/>
                      </a:cubicBezTo>
                      <a:cubicBezTo>
                        <a:pt x="2358" y="3658"/>
                        <a:pt x="3651" y="2352"/>
                        <a:pt x="5248" y="1394"/>
                      </a:cubicBezTo>
                      <a:cubicBezTo>
                        <a:pt x="6921" y="435"/>
                        <a:pt x="8823" y="0"/>
                        <a:pt x="10876" y="0"/>
                      </a:cubicBezTo>
                      <a:cubicBezTo>
                        <a:pt x="12854" y="0"/>
                        <a:pt x="14755" y="435"/>
                        <a:pt x="16352" y="1394"/>
                      </a:cubicBezTo>
                      <a:cubicBezTo>
                        <a:pt x="18025" y="2439"/>
                        <a:pt x="19242" y="3658"/>
                        <a:pt x="20155" y="5226"/>
                      </a:cubicBezTo>
                      <a:cubicBezTo>
                        <a:pt x="21068" y="6794"/>
                        <a:pt x="21600" y="8797"/>
                        <a:pt x="21600" y="10887"/>
                      </a:cubicBezTo>
                      <a:cubicBezTo>
                        <a:pt x="21600" y="12890"/>
                        <a:pt x="21068" y="14719"/>
                        <a:pt x="20155" y="16374"/>
                      </a:cubicBezTo>
                      <a:cubicBezTo>
                        <a:pt x="19242" y="18116"/>
                        <a:pt x="18025" y="19248"/>
                        <a:pt x="16352" y="20206"/>
                      </a:cubicBezTo>
                      <a:cubicBezTo>
                        <a:pt x="14755" y="21252"/>
                        <a:pt x="12930" y="21600"/>
                        <a:pt x="10876" y="21600"/>
                      </a:cubicBezTo>
                      <a:cubicBezTo>
                        <a:pt x="8823" y="21600"/>
                        <a:pt x="6997" y="21252"/>
                        <a:pt x="5248" y="20206"/>
                      </a:cubicBezTo>
                      <a:close/>
                      <a:moveTo>
                        <a:pt x="14070" y="16723"/>
                      </a:moveTo>
                      <a:cubicBezTo>
                        <a:pt x="14907" y="16200"/>
                        <a:pt x="15820" y="15329"/>
                        <a:pt x="16276" y="14371"/>
                      </a:cubicBezTo>
                      <a:cubicBezTo>
                        <a:pt x="16808" y="13413"/>
                        <a:pt x="17037" y="12194"/>
                        <a:pt x="17037" y="10974"/>
                      </a:cubicBezTo>
                      <a:cubicBezTo>
                        <a:pt x="17037" y="9668"/>
                        <a:pt x="16732" y="8448"/>
                        <a:pt x="16276" y="7490"/>
                      </a:cubicBezTo>
                      <a:cubicBezTo>
                        <a:pt x="15744" y="6445"/>
                        <a:pt x="14907" y="5748"/>
                        <a:pt x="14070" y="5139"/>
                      </a:cubicBezTo>
                      <a:cubicBezTo>
                        <a:pt x="13158" y="4616"/>
                        <a:pt x="12017" y="4268"/>
                        <a:pt x="10952" y="4268"/>
                      </a:cubicBezTo>
                      <a:cubicBezTo>
                        <a:pt x="9735" y="4268"/>
                        <a:pt x="8670" y="4616"/>
                        <a:pt x="7758" y="5139"/>
                      </a:cubicBezTo>
                      <a:cubicBezTo>
                        <a:pt x="6921" y="5748"/>
                        <a:pt x="6008" y="6532"/>
                        <a:pt x="5552" y="7490"/>
                      </a:cubicBezTo>
                      <a:cubicBezTo>
                        <a:pt x="5096" y="8535"/>
                        <a:pt x="4715" y="9668"/>
                        <a:pt x="4715" y="10974"/>
                      </a:cubicBezTo>
                      <a:cubicBezTo>
                        <a:pt x="4715" y="12194"/>
                        <a:pt x="5096" y="13413"/>
                        <a:pt x="5552" y="14371"/>
                      </a:cubicBezTo>
                      <a:cubicBezTo>
                        <a:pt x="6085" y="15416"/>
                        <a:pt x="6921" y="16200"/>
                        <a:pt x="7758" y="16723"/>
                      </a:cubicBezTo>
                      <a:cubicBezTo>
                        <a:pt x="8670" y="17245"/>
                        <a:pt x="9811" y="17594"/>
                        <a:pt x="10952" y="17594"/>
                      </a:cubicBezTo>
                      <a:cubicBezTo>
                        <a:pt x="12017" y="17594"/>
                        <a:pt x="13006" y="17245"/>
                        <a:pt x="14070"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3" name="Google Shape;2463;p27"/>
                <p:cNvSpPr/>
                <p:nvPr/>
              </p:nvSpPr>
              <p:spPr>
                <a:xfrm>
                  <a:off x="731231" y="937"/>
                  <a:ext cx="46711" cy="50491"/>
                </a:xfrm>
                <a:custGeom>
                  <a:avLst/>
                  <a:gdLst/>
                  <a:ahLst/>
                  <a:cxnLst/>
                  <a:rect l="l" t="t" r="r" b="b"/>
                  <a:pathLst>
                    <a:path w="21600" h="21600" extrusionOk="0">
                      <a:moveTo>
                        <a:pt x="16541" y="978"/>
                      </a:moveTo>
                      <a:cubicBezTo>
                        <a:pt x="18292" y="1600"/>
                        <a:pt x="19459" y="2489"/>
                        <a:pt x="20335" y="3644"/>
                      </a:cubicBezTo>
                      <a:cubicBezTo>
                        <a:pt x="21211" y="4889"/>
                        <a:pt x="21600" y="6222"/>
                        <a:pt x="21600" y="7822"/>
                      </a:cubicBezTo>
                      <a:cubicBezTo>
                        <a:pt x="21600" y="9333"/>
                        <a:pt x="21308" y="10844"/>
                        <a:pt x="20335" y="12000"/>
                      </a:cubicBezTo>
                      <a:cubicBezTo>
                        <a:pt x="19459" y="13244"/>
                        <a:pt x="18195" y="14044"/>
                        <a:pt x="16541" y="14756"/>
                      </a:cubicBezTo>
                      <a:cubicBezTo>
                        <a:pt x="14886" y="15378"/>
                        <a:pt x="13038" y="15733"/>
                        <a:pt x="10800" y="15733"/>
                      </a:cubicBezTo>
                      <a:lnTo>
                        <a:pt x="5741" y="15733"/>
                      </a:lnTo>
                      <a:lnTo>
                        <a:pt x="5741" y="21600"/>
                      </a:lnTo>
                      <a:lnTo>
                        <a:pt x="0" y="21600"/>
                      </a:lnTo>
                      <a:lnTo>
                        <a:pt x="0" y="0"/>
                      </a:lnTo>
                      <a:lnTo>
                        <a:pt x="10897" y="0"/>
                      </a:lnTo>
                      <a:cubicBezTo>
                        <a:pt x="13135" y="0"/>
                        <a:pt x="14984" y="267"/>
                        <a:pt x="16541" y="978"/>
                      </a:cubicBezTo>
                      <a:close/>
                      <a:moveTo>
                        <a:pt x="14595" y="10489"/>
                      </a:moveTo>
                      <a:cubicBezTo>
                        <a:pt x="15373" y="9867"/>
                        <a:pt x="15957" y="8978"/>
                        <a:pt x="15957" y="7733"/>
                      </a:cubicBezTo>
                      <a:cubicBezTo>
                        <a:pt x="15957" y="6489"/>
                        <a:pt x="15373" y="5600"/>
                        <a:pt x="14595" y="4978"/>
                      </a:cubicBezTo>
                      <a:cubicBezTo>
                        <a:pt x="13622" y="4356"/>
                        <a:pt x="12357" y="4000"/>
                        <a:pt x="10508" y="4000"/>
                      </a:cubicBezTo>
                      <a:lnTo>
                        <a:pt x="5741" y="4000"/>
                      </a:lnTo>
                      <a:lnTo>
                        <a:pt x="5741" y="11467"/>
                      </a:lnTo>
                      <a:lnTo>
                        <a:pt x="10508" y="11467"/>
                      </a:lnTo>
                      <a:cubicBezTo>
                        <a:pt x="12162" y="11467"/>
                        <a:pt x="13622" y="11111"/>
                        <a:pt x="14595" y="1048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4" name="Google Shape;2464;p27"/>
                <p:cNvSpPr/>
                <p:nvPr/>
              </p:nvSpPr>
              <p:spPr>
                <a:xfrm>
                  <a:off x="785674" y="-1"/>
                  <a:ext cx="59887" cy="51409"/>
                </a:xfrm>
                <a:custGeom>
                  <a:avLst/>
                  <a:gdLst/>
                  <a:ahLst/>
                  <a:cxnLst/>
                  <a:rect l="l" t="t" r="r" b="b"/>
                  <a:pathLst>
                    <a:path w="21600" h="21600" extrusionOk="0">
                      <a:moveTo>
                        <a:pt x="5305" y="20206"/>
                      </a:moveTo>
                      <a:cubicBezTo>
                        <a:pt x="3638" y="19248"/>
                        <a:pt x="2349" y="18029"/>
                        <a:pt x="1440" y="16374"/>
                      </a:cubicBezTo>
                      <a:cubicBezTo>
                        <a:pt x="531" y="14806"/>
                        <a:pt x="0" y="12890"/>
                        <a:pt x="0" y="10887"/>
                      </a:cubicBezTo>
                      <a:cubicBezTo>
                        <a:pt x="0" y="8797"/>
                        <a:pt x="531" y="6968"/>
                        <a:pt x="1440" y="5226"/>
                      </a:cubicBezTo>
                      <a:cubicBezTo>
                        <a:pt x="2349" y="3658"/>
                        <a:pt x="3714" y="2439"/>
                        <a:pt x="5305" y="1394"/>
                      </a:cubicBezTo>
                      <a:cubicBezTo>
                        <a:pt x="6897" y="435"/>
                        <a:pt x="8792" y="0"/>
                        <a:pt x="10762" y="0"/>
                      </a:cubicBezTo>
                      <a:cubicBezTo>
                        <a:pt x="12808" y="0"/>
                        <a:pt x="14703" y="435"/>
                        <a:pt x="16295" y="1394"/>
                      </a:cubicBezTo>
                      <a:cubicBezTo>
                        <a:pt x="17886" y="2439"/>
                        <a:pt x="19251" y="3658"/>
                        <a:pt x="20160" y="5226"/>
                      </a:cubicBezTo>
                      <a:cubicBezTo>
                        <a:pt x="21069" y="6794"/>
                        <a:pt x="21600" y="8797"/>
                        <a:pt x="21600" y="10887"/>
                      </a:cubicBezTo>
                      <a:cubicBezTo>
                        <a:pt x="21600" y="12890"/>
                        <a:pt x="21069" y="14719"/>
                        <a:pt x="20160" y="16374"/>
                      </a:cubicBezTo>
                      <a:cubicBezTo>
                        <a:pt x="19251" y="18116"/>
                        <a:pt x="17962" y="19248"/>
                        <a:pt x="16295" y="20206"/>
                      </a:cubicBezTo>
                      <a:cubicBezTo>
                        <a:pt x="14703" y="21252"/>
                        <a:pt x="12884" y="21600"/>
                        <a:pt x="10762" y="21600"/>
                      </a:cubicBezTo>
                      <a:cubicBezTo>
                        <a:pt x="8792" y="21600"/>
                        <a:pt x="6897" y="21252"/>
                        <a:pt x="5305" y="20206"/>
                      </a:cubicBezTo>
                      <a:close/>
                      <a:moveTo>
                        <a:pt x="13945" y="16723"/>
                      </a:moveTo>
                      <a:cubicBezTo>
                        <a:pt x="14779" y="16200"/>
                        <a:pt x="15688" y="15329"/>
                        <a:pt x="16143" y="14371"/>
                      </a:cubicBezTo>
                      <a:cubicBezTo>
                        <a:pt x="16598" y="13413"/>
                        <a:pt x="16977" y="12194"/>
                        <a:pt x="16977" y="10974"/>
                      </a:cubicBezTo>
                      <a:cubicBezTo>
                        <a:pt x="16977" y="9668"/>
                        <a:pt x="16598" y="8448"/>
                        <a:pt x="16143" y="7490"/>
                      </a:cubicBezTo>
                      <a:cubicBezTo>
                        <a:pt x="15613" y="6445"/>
                        <a:pt x="14779" y="5748"/>
                        <a:pt x="13945" y="5139"/>
                      </a:cubicBezTo>
                      <a:cubicBezTo>
                        <a:pt x="13036" y="4616"/>
                        <a:pt x="11899" y="4268"/>
                        <a:pt x="10762" y="4268"/>
                      </a:cubicBezTo>
                      <a:cubicBezTo>
                        <a:pt x="9625" y="4268"/>
                        <a:pt x="8564" y="4616"/>
                        <a:pt x="7655" y="5139"/>
                      </a:cubicBezTo>
                      <a:cubicBezTo>
                        <a:pt x="6821" y="5748"/>
                        <a:pt x="5912" y="6532"/>
                        <a:pt x="5457" y="7490"/>
                      </a:cubicBezTo>
                      <a:cubicBezTo>
                        <a:pt x="5002" y="8535"/>
                        <a:pt x="4699" y="9668"/>
                        <a:pt x="4699" y="10974"/>
                      </a:cubicBezTo>
                      <a:cubicBezTo>
                        <a:pt x="4699" y="12194"/>
                        <a:pt x="5002" y="13413"/>
                        <a:pt x="5457" y="14371"/>
                      </a:cubicBezTo>
                      <a:cubicBezTo>
                        <a:pt x="5987" y="15416"/>
                        <a:pt x="6821" y="16200"/>
                        <a:pt x="7655" y="16723"/>
                      </a:cubicBezTo>
                      <a:cubicBezTo>
                        <a:pt x="8564" y="17245"/>
                        <a:pt x="9701" y="17594"/>
                        <a:pt x="10762" y="17594"/>
                      </a:cubicBezTo>
                      <a:cubicBezTo>
                        <a:pt x="11899"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5" name="Google Shape;2465;p27"/>
                <p:cNvSpPr/>
                <p:nvPr/>
              </p:nvSpPr>
              <p:spPr>
                <a:xfrm>
                  <a:off x="856074" y="937"/>
                  <a:ext cx="47683" cy="50491"/>
                </a:xfrm>
                <a:custGeom>
                  <a:avLst/>
                  <a:gdLst/>
                  <a:ahLst/>
                  <a:cxnLst/>
                  <a:rect l="l" t="t" r="r" b="b"/>
                  <a:pathLst>
                    <a:path w="21600" h="21600" extrusionOk="0">
                      <a:moveTo>
                        <a:pt x="15375" y="21511"/>
                      </a:moveTo>
                      <a:lnTo>
                        <a:pt x="10659" y="15441"/>
                      </a:lnTo>
                      <a:lnTo>
                        <a:pt x="5565" y="15441"/>
                      </a:lnTo>
                      <a:lnTo>
                        <a:pt x="5565" y="21511"/>
                      </a:lnTo>
                      <a:lnTo>
                        <a:pt x="0" y="21511"/>
                      </a:lnTo>
                      <a:lnTo>
                        <a:pt x="0" y="0"/>
                      </a:lnTo>
                      <a:lnTo>
                        <a:pt x="10564" y="0"/>
                      </a:lnTo>
                      <a:cubicBezTo>
                        <a:pt x="12734" y="0"/>
                        <a:pt x="14620" y="268"/>
                        <a:pt x="16224" y="982"/>
                      </a:cubicBezTo>
                      <a:cubicBezTo>
                        <a:pt x="17827" y="1607"/>
                        <a:pt x="19148" y="2499"/>
                        <a:pt x="19808" y="3660"/>
                      </a:cubicBezTo>
                      <a:cubicBezTo>
                        <a:pt x="20657" y="4909"/>
                        <a:pt x="21034" y="6159"/>
                        <a:pt x="21034" y="7855"/>
                      </a:cubicBezTo>
                      <a:cubicBezTo>
                        <a:pt x="21034" y="9550"/>
                        <a:pt x="20751" y="10889"/>
                        <a:pt x="19808" y="12050"/>
                      </a:cubicBezTo>
                      <a:cubicBezTo>
                        <a:pt x="18959" y="13299"/>
                        <a:pt x="17733" y="14102"/>
                        <a:pt x="16035" y="14638"/>
                      </a:cubicBezTo>
                      <a:lnTo>
                        <a:pt x="21600" y="21600"/>
                      </a:lnTo>
                      <a:lnTo>
                        <a:pt x="15375" y="21600"/>
                      </a:lnTo>
                      <a:lnTo>
                        <a:pt x="15375" y="21511"/>
                      </a:lnTo>
                      <a:close/>
                      <a:moveTo>
                        <a:pt x="13960" y="4998"/>
                      </a:moveTo>
                      <a:cubicBezTo>
                        <a:pt x="13111" y="4374"/>
                        <a:pt x="11790" y="4017"/>
                        <a:pt x="9998" y="4017"/>
                      </a:cubicBezTo>
                      <a:lnTo>
                        <a:pt x="5376" y="4017"/>
                      </a:lnTo>
                      <a:lnTo>
                        <a:pt x="5376" y="11514"/>
                      </a:lnTo>
                      <a:lnTo>
                        <a:pt x="9998" y="11514"/>
                      </a:lnTo>
                      <a:cubicBezTo>
                        <a:pt x="11790" y="11514"/>
                        <a:pt x="13111" y="11157"/>
                        <a:pt x="13960" y="10532"/>
                      </a:cubicBezTo>
                      <a:cubicBezTo>
                        <a:pt x="14809" y="9907"/>
                        <a:pt x="15280" y="9015"/>
                        <a:pt x="15280" y="7765"/>
                      </a:cubicBezTo>
                      <a:cubicBezTo>
                        <a:pt x="15280" y="6516"/>
                        <a:pt x="14809" y="5623"/>
                        <a:pt x="13960" y="499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6" name="Google Shape;2466;p27"/>
                <p:cNvSpPr/>
                <p:nvPr/>
              </p:nvSpPr>
              <p:spPr>
                <a:xfrm>
                  <a:off x="910518" y="12202"/>
                  <a:ext cx="14797" cy="39205"/>
                </a:xfrm>
                <a:custGeom>
                  <a:avLst/>
                  <a:gdLst/>
                  <a:ahLst/>
                  <a:cxnLst/>
                  <a:rect l="l" t="t" r="r" b="b"/>
                  <a:pathLst>
                    <a:path w="21600" h="21600" extrusionOk="0">
                      <a:moveTo>
                        <a:pt x="3300" y="6514"/>
                      </a:moveTo>
                      <a:cubicBezTo>
                        <a:pt x="1500" y="5714"/>
                        <a:pt x="0" y="4800"/>
                        <a:pt x="0" y="3657"/>
                      </a:cubicBezTo>
                      <a:cubicBezTo>
                        <a:pt x="0" y="2629"/>
                        <a:pt x="1500" y="1714"/>
                        <a:pt x="3300" y="914"/>
                      </a:cubicBezTo>
                      <a:cubicBezTo>
                        <a:pt x="5400" y="229"/>
                        <a:pt x="8100" y="0"/>
                        <a:pt x="11100" y="0"/>
                      </a:cubicBezTo>
                      <a:cubicBezTo>
                        <a:pt x="14400" y="0"/>
                        <a:pt x="16800" y="229"/>
                        <a:pt x="18600" y="914"/>
                      </a:cubicBezTo>
                      <a:cubicBezTo>
                        <a:pt x="20700" y="1714"/>
                        <a:pt x="21600" y="2629"/>
                        <a:pt x="21600" y="3657"/>
                      </a:cubicBezTo>
                      <a:cubicBezTo>
                        <a:pt x="21600" y="4800"/>
                        <a:pt x="20400" y="5600"/>
                        <a:pt x="18600" y="6514"/>
                      </a:cubicBezTo>
                      <a:cubicBezTo>
                        <a:pt x="16500" y="7086"/>
                        <a:pt x="13800" y="7657"/>
                        <a:pt x="11100" y="7657"/>
                      </a:cubicBezTo>
                      <a:cubicBezTo>
                        <a:pt x="8100" y="7657"/>
                        <a:pt x="5700" y="7086"/>
                        <a:pt x="3300" y="6514"/>
                      </a:cubicBezTo>
                      <a:close/>
                      <a:moveTo>
                        <a:pt x="3300" y="20457"/>
                      </a:moveTo>
                      <a:cubicBezTo>
                        <a:pt x="1500" y="19771"/>
                        <a:pt x="0" y="18857"/>
                        <a:pt x="0" y="17714"/>
                      </a:cubicBezTo>
                      <a:cubicBezTo>
                        <a:pt x="0" y="16571"/>
                        <a:pt x="1500" y="15771"/>
                        <a:pt x="3300" y="14971"/>
                      </a:cubicBezTo>
                      <a:cubicBezTo>
                        <a:pt x="5400" y="14286"/>
                        <a:pt x="8100" y="14057"/>
                        <a:pt x="11100" y="14057"/>
                      </a:cubicBezTo>
                      <a:cubicBezTo>
                        <a:pt x="14400" y="14057"/>
                        <a:pt x="16800" y="14286"/>
                        <a:pt x="18600" y="14971"/>
                      </a:cubicBezTo>
                      <a:cubicBezTo>
                        <a:pt x="20700" y="15771"/>
                        <a:pt x="21600" y="16571"/>
                        <a:pt x="21600" y="17714"/>
                      </a:cubicBezTo>
                      <a:cubicBezTo>
                        <a:pt x="21600" y="18857"/>
                        <a:pt x="20400" y="19657"/>
                        <a:pt x="18600" y="20457"/>
                      </a:cubicBezTo>
                      <a:cubicBezTo>
                        <a:pt x="16500" y="21257"/>
                        <a:pt x="13800" y="21600"/>
                        <a:pt x="11100" y="21600"/>
                      </a:cubicBezTo>
                      <a:cubicBezTo>
                        <a:pt x="8100" y="21600"/>
                        <a:pt x="5700" y="21371"/>
                        <a:pt x="3300" y="2045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7" name="Google Shape;2467;p27"/>
                <p:cNvSpPr/>
                <p:nvPr/>
              </p:nvSpPr>
              <p:spPr>
                <a:xfrm>
                  <a:off x="0" y="263767"/>
                  <a:ext cx="197857" cy="256069"/>
                </a:xfrm>
                <a:custGeom>
                  <a:avLst/>
                  <a:gdLst/>
                  <a:ahLst/>
                  <a:cxnLst/>
                  <a:rect l="l" t="t" r="r" b="b"/>
                  <a:pathLst>
                    <a:path w="21600" h="21600" extrusionOk="0">
                      <a:moveTo>
                        <a:pt x="21600" y="0"/>
                      </a:moveTo>
                      <a:lnTo>
                        <a:pt x="21600" y="4324"/>
                      </a:lnTo>
                      <a:lnTo>
                        <a:pt x="9075" y="4324"/>
                      </a:lnTo>
                      <a:lnTo>
                        <a:pt x="9075" y="8522"/>
                      </a:lnTo>
                      <a:lnTo>
                        <a:pt x="21600" y="8522"/>
                      </a:lnTo>
                      <a:lnTo>
                        <a:pt x="21600" y="12846"/>
                      </a:lnTo>
                      <a:lnTo>
                        <a:pt x="9075" y="12846"/>
                      </a:lnTo>
                      <a:lnTo>
                        <a:pt x="9075" y="21600"/>
                      </a:lnTo>
                      <a:lnTo>
                        <a:pt x="0" y="21600"/>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8" name="Google Shape;2468;p27"/>
                <p:cNvSpPr/>
                <p:nvPr/>
              </p:nvSpPr>
              <p:spPr>
                <a:xfrm>
                  <a:off x="236546" y="260952"/>
                  <a:ext cx="265411" cy="263576"/>
                </a:xfrm>
                <a:custGeom>
                  <a:avLst/>
                  <a:gdLst/>
                  <a:ahLst/>
                  <a:cxnLst/>
                  <a:rect l="l" t="t" r="r" b="b"/>
                  <a:pathLst>
                    <a:path w="21600" h="21600" extrusionOk="0">
                      <a:moveTo>
                        <a:pt x="12735" y="21600"/>
                      </a:moveTo>
                      <a:cubicBezTo>
                        <a:pt x="4787" y="21600"/>
                        <a:pt x="0" y="17214"/>
                        <a:pt x="0" y="10774"/>
                      </a:cubicBezTo>
                      <a:cubicBezTo>
                        <a:pt x="0" y="3342"/>
                        <a:pt x="6031" y="0"/>
                        <a:pt x="12839" y="0"/>
                      </a:cubicBezTo>
                      <a:cubicBezTo>
                        <a:pt x="16606" y="0"/>
                        <a:pt x="19699" y="975"/>
                        <a:pt x="21496" y="1584"/>
                      </a:cubicBezTo>
                      <a:lnTo>
                        <a:pt x="21496" y="7188"/>
                      </a:lnTo>
                      <a:cubicBezTo>
                        <a:pt x="20252" y="6492"/>
                        <a:pt x="17729" y="4908"/>
                        <a:pt x="14360" y="4908"/>
                      </a:cubicBezTo>
                      <a:cubicBezTo>
                        <a:pt x="10506" y="4908"/>
                        <a:pt x="6912" y="7188"/>
                        <a:pt x="6912" y="10896"/>
                      </a:cubicBezTo>
                      <a:cubicBezTo>
                        <a:pt x="6912" y="14116"/>
                        <a:pt x="9850" y="16727"/>
                        <a:pt x="13997" y="16727"/>
                      </a:cubicBezTo>
                      <a:cubicBezTo>
                        <a:pt x="17608" y="16727"/>
                        <a:pt x="20269" y="15230"/>
                        <a:pt x="21600" y="14464"/>
                      </a:cubicBezTo>
                      <a:lnTo>
                        <a:pt x="21600" y="19755"/>
                      </a:lnTo>
                      <a:cubicBezTo>
                        <a:pt x="18645" y="21182"/>
                        <a:pt x="15690" y="21600"/>
                        <a:pt x="1273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69" name="Google Shape;2469;p27"/>
                <p:cNvSpPr/>
                <p:nvPr/>
              </p:nvSpPr>
              <p:spPr>
                <a:xfrm>
                  <a:off x="537863" y="263767"/>
                  <a:ext cx="286093" cy="256069"/>
                </a:xfrm>
                <a:custGeom>
                  <a:avLst/>
                  <a:gdLst/>
                  <a:ahLst/>
                  <a:cxnLst/>
                  <a:rect l="l" t="t" r="r" b="b"/>
                  <a:pathLst>
                    <a:path w="21600" h="21600" extrusionOk="0">
                      <a:moveTo>
                        <a:pt x="21600" y="0"/>
                      </a:moveTo>
                      <a:lnTo>
                        <a:pt x="21600" y="5261"/>
                      </a:lnTo>
                      <a:lnTo>
                        <a:pt x="13935" y="5261"/>
                      </a:lnTo>
                      <a:lnTo>
                        <a:pt x="13935" y="21600"/>
                      </a:lnTo>
                      <a:lnTo>
                        <a:pt x="7649" y="21600"/>
                      </a:lnTo>
                      <a:lnTo>
                        <a:pt x="7649" y="5261"/>
                      </a:lnTo>
                      <a:lnTo>
                        <a:pt x="0" y="5261"/>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0" name="Google Shape;2470;p27"/>
                <p:cNvSpPr/>
                <p:nvPr/>
              </p:nvSpPr>
              <p:spPr>
                <a:xfrm>
                  <a:off x="894560" y="262829"/>
                  <a:ext cx="45793" cy="60805"/>
                </a:xfrm>
                <a:custGeom>
                  <a:avLst/>
                  <a:gdLst/>
                  <a:ahLst/>
                  <a:cxnLst/>
                  <a:rect l="l" t="t" r="r" b="b"/>
                  <a:pathLst>
                    <a:path w="21600" h="21600" extrusionOk="0">
                      <a:moveTo>
                        <a:pt x="0" y="19744"/>
                      </a:moveTo>
                      <a:lnTo>
                        <a:pt x="4161" y="19744"/>
                      </a:lnTo>
                      <a:lnTo>
                        <a:pt x="4161" y="1856"/>
                      </a:lnTo>
                      <a:lnTo>
                        <a:pt x="0" y="1856"/>
                      </a:lnTo>
                      <a:lnTo>
                        <a:pt x="0" y="0"/>
                      </a:lnTo>
                      <a:lnTo>
                        <a:pt x="21600" y="0"/>
                      </a:lnTo>
                      <a:lnTo>
                        <a:pt x="21600" y="4676"/>
                      </a:lnTo>
                      <a:lnTo>
                        <a:pt x="18826" y="4676"/>
                      </a:lnTo>
                      <a:lnTo>
                        <a:pt x="18826" y="1856"/>
                      </a:lnTo>
                      <a:lnTo>
                        <a:pt x="9116" y="1856"/>
                      </a:lnTo>
                      <a:lnTo>
                        <a:pt x="9116" y="9872"/>
                      </a:lnTo>
                      <a:lnTo>
                        <a:pt x="16646" y="9872"/>
                      </a:lnTo>
                      <a:lnTo>
                        <a:pt x="16646" y="7274"/>
                      </a:lnTo>
                      <a:lnTo>
                        <a:pt x="19321" y="7274"/>
                      </a:lnTo>
                      <a:lnTo>
                        <a:pt x="19321" y="14771"/>
                      </a:lnTo>
                      <a:lnTo>
                        <a:pt x="16646" y="14771"/>
                      </a:lnTo>
                      <a:lnTo>
                        <a:pt x="16646" y="11654"/>
                      </a:lnTo>
                      <a:lnTo>
                        <a:pt x="9116" y="11654"/>
                      </a:lnTo>
                      <a:lnTo>
                        <a:pt x="9116" y="19744"/>
                      </a:lnTo>
                      <a:lnTo>
                        <a:pt x="13475" y="19744"/>
                      </a:lnTo>
                      <a:lnTo>
                        <a:pt x="13475" y="21600"/>
                      </a:lnTo>
                      <a:lnTo>
                        <a:pt x="0" y="21600"/>
                      </a:lnTo>
                      <a:lnTo>
                        <a:pt x="0" y="1974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1" name="Google Shape;2471;p27"/>
                <p:cNvSpPr/>
                <p:nvPr/>
              </p:nvSpPr>
              <p:spPr>
                <a:xfrm>
                  <a:off x="945249" y="281602"/>
                  <a:ext cx="56107" cy="42985"/>
                </a:xfrm>
                <a:custGeom>
                  <a:avLst/>
                  <a:gdLst/>
                  <a:ahLst/>
                  <a:cxnLst/>
                  <a:rect l="l" t="t" r="r" b="b"/>
                  <a:pathLst>
                    <a:path w="21600" h="21600" extrusionOk="0">
                      <a:moveTo>
                        <a:pt x="6931" y="0"/>
                      </a:moveTo>
                      <a:lnTo>
                        <a:pt x="6931" y="14538"/>
                      </a:lnTo>
                      <a:cubicBezTo>
                        <a:pt x="6931" y="17238"/>
                        <a:pt x="8140" y="18900"/>
                        <a:pt x="10236" y="18900"/>
                      </a:cubicBezTo>
                      <a:cubicBezTo>
                        <a:pt x="11364" y="18900"/>
                        <a:pt x="12815" y="18069"/>
                        <a:pt x="14507" y="16719"/>
                      </a:cubicBezTo>
                      <a:lnTo>
                        <a:pt x="14507" y="2077"/>
                      </a:lnTo>
                      <a:lnTo>
                        <a:pt x="11364" y="2077"/>
                      </a:lnTo>
                      <a:lnTo>
                        <a:pt x="11364" y="0"/>
                      </a:lnTo>
                      <a:lnTo>
                        <a:pt x="18457" y="0"/>
                      </a:lnTo>
                      <a:lnTo>
                        <a:pt x="18457" y="19108"/>
                      </a:lnTo>
                      <a:lnTo>
                        <a:pt x="21600" y="19108"/>
                      </a:lnTo>
                      <a:lnTo>
                        <a:pt x="21600" y="21081"/>
                      </a:lnTo>
                      <a:lnTo>
                        <a:pt x="14588" y="21081"/>
                      </a:lnTo>
                      <a:lnTo>
                        <a:pt x="14588" y="18485"/>
                      </a:lnTo>
                      <a:cubicBezTo>
                        <a:pt x="12331" y="20665"/>
                        <a:pt x="10316" y="21600"/>
                        <a:pt x="8221" y="21600"/>
                      </a:cubicBezTo>
                      <a:cubicBezTo>
                        <a:pt x="5158" y="21600"/>
                        <a:pt x="3224" y="19523"/>
                        <a:pt x="3224" y="15162"/>
                      </a:cubicBezTo>
                      <a:lnTo>
                        <a:pt x="3224" y="2077"/>
                      </a:lnTo>
                      <a:lnTo>
                        <a:pt x="0" y="2077"/>
                      </a:lnTo>
                      <a:lnTo>
                        <a:pt x="0" y="0"/>
                      </a:lnTo>
                      <a:lnTo>
                        <a:pt x="6931"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2" name="Google Shape;2472;p27"/>
                <p:cNvSpPr/>
                <p:nvPr/>
              </p:nvSpPr>
              <p:spPr>
                <a:xfrm>
                  <a:off x="1006264" y="279725"/>
                  <a:ext cx="56107" cy="43903"/>
                </a:xfrm>
                <a:custGeom>
                  <a:avLst/>
                  <a:gdLst/>
                  <a:ahLst/>
                  <a:cxnLst/>
                  <a:rect l="l" t="t" r="r" b="b"/>
                  <a:pathLst>
                    <a:path w="21600" h="21600" extrusionOk="0">
                      <a:moveTo>
                        <a:pt x="0" y="19740"/>
                      </a:moveTo>
                      <a:lnTo>
                        <a:pt x="3317" y="19740"/>
                      </a:lnTo>
                      <a:lnTo>
                        <a:pt x="3317" y="2790"/>
                      </a:lnTo>
                      <a:lnTo>
                        <a:pt x="0" y="2790"/>
                      </a:lnTo>
                      <a:lnTo>
                        <a:pt x="0" y="723"/>
                      </a:lnTo>
                      <a:lnTo>
                        <a:pt x="7119" y="723"/>
                      </a:lnTo>
                      <a:lnTo>
                        <a:pt x="7119" y="3100"/>
                      </a:lnTo>
                      <a:cubicBezTo>
                        <a:pt x="9142" y="1240"/>
                        <a:pt x="11326" y="0"/>
                        <a:pt x="13672" y="0"/>
                      </a:cubicBezTo>
                      <a:cubicBezTo>
                        <a:pt x="16422" y="0"/>
                        <a:pt x="18526" y="2067"/>
                        <a:pt x="18526" y="6201"/>
                      </a:cubicBezTo>
                      <a:lnTo>
                        <a:pt x="18526" y="19533"/>
                      </a:lnTo>
                      <a:lnTo>
                        <a:pt x="21600" y="19533"/>
                      </a:lnTo>
                      <a:lnTo>
                        <a:pt x="21600" y="21600"/>
                      </a:lnTo>
                      <a:lnTo>
                        <a:pt x="11811" y="21600"/>
                      </a:lnTo>
                      <a:lnTo>
                        <a:pt x="11811" y="19533"/>
                      </a:lnTo>
                      <a:lnTo>
                        <a:pt x="14643" y="19533"/>
                      </a:lnTo>
                      <a:lnTo>
                        <a:pt x="14643" y="7234"/>
                      </a:lnTo>
                      <a:cubicBezTo>
                        <a:pt x="14643" y="4237"/>
                        <a:pt x="13348" y="2894"/>
                        <a:pt x="11569" y="2894"/>
                      </a:cubicBezTo>
                      <a:cubicBezTo>
                        <a:pt x="10193" y="2894"/>
                        <a:pt x="8575" y="3617"/>
                        <a:pt x="7119" y="5064"/>
                      </a:cubicBezTo>
                      <a:lnTo>
                        <a:pt x="7119" y="19533"/>
                      </a:lnTo>
                      <a:lnTo>
                        <a:pt x="10031" y="19533"/>
                      </a:lnTo>
                      <a:lnTo>
                        <a:pt x="10031" y="21600"/>
                      </a:lnTo>
                      <a:lnTo>
                        <a:pt x="0" y="21600"/>
                      </a:lnTo>
                      <a:lnTo>
                        <a:pt x="0" y="1974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3" name="Google Shape;2473;p27"/>
                <p:cNvSpPr/>
                <p:nvPr/>
              </p:nvSpPr>
              <p:spPr>
                <a:xfrm>
                  <a:off x="1068216" y="256258"/>
                  <a:ext cx="52381" cy="67393"/>
                </a:xfrm>
                <a:custGeom>
                  <a:avLst/>
                  <a:gdLst/>
                  <a:ahLst/>
                  <a:cxnLst/>
                  <a:rect l="l" t="t" r="r" b="b"/>
                  <a:pathLst>
                    <a:path w="21600" h="21600" extrusionOk="0">
                      <a:moveTo>
                        <a:pt x="12231" y="20313"/>
                      </a:moveTo>
                      <a:lnTo>
                        <a:pt x="14053" y="20313"/>
                      </a:lnTo>
                      <a:lnTo>
                        <a:pt x="14053" y="10834"/>
                      </a:lnTo>
                      <a:cubicBezTo>
                        <a:pt x="12665" y="9750"/>
                        <a:pt x="11104" y="9276"/>
                        <a:pt x="9542" y="9276"/>
                      </a:cubicBezTo>
                      <a:cubicBezTo>
                        <a:pt x="6506" y="9276"/>
                        <a:pt x="4511" y="11172"/>
                        <a:pt x="4511" y="14490"/>
                      </a:cubicBezTo>
                      <a:cubicBezTo>
                        <a:pt x="4511" y="18688"/>
                        <a:pt x="7807" y="20313"/>
                        <a:pt x="12231" y="20313"/>
                      </a:cubicBezTo>
                      <a:close/>
                      <a:moveTo>
                        <a:pt x="14053" y="1354"/>
                      </a:moveTo>
                      <a:lnTo>
                        <a:pt x="10757" y="1354"/>
                      </a:lnTo>
                      <a:lnTo>
                        <a:pt x="10757" y="0"/>
                      </a:lnTo>
                      <a:lnTo>
                        <a:pt x="18304" y="0"/>
                      </a:lnTo>
                      <a:lnTo>
                        <a:pt x="18304" y="20313"/>
                      </a:lnTo>
                      <a:lnTo>
                        <a:pt x="21600" y="20313"/>
                      </a:lnTo>
                      <a:lnTo>
                        <a:pt x="21600" y="21600"/>
                      </a:lnTo>
                      <a:lnTo>
                        <a:pt x="10757" y="21600"/>
                      </a:lnTo>
                      <a:cubicBezTo>
                        <a:pt x="4251" y="21600"/>
                        <a:pt x="0" y="18892"/>
                        <a:pt x="0" y="14490"/>
                      </a:cubicBezTo>
                      <a:cubicBezTo>
                        <a:pt x="0" y="10698"/>
                        <a:pt x="3730" y="7516"/>
                        <a:pt x="8414" y="7516"/>
                      </a:cubicBezTo>
                      <a:cubicBezTo>
                        <a:pt x="10149" y="7516"/>
                        <a:pt x="12231" y="8058"/>
                        <a:pt x="14053" y="9276"/>
                      </a:cubicBezTo>
                      <a:lnTo>
                        <a:pt x="14053" y="135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4" name="Google Shape;2474;p27"/>
                <p:cNvSpPr/>
                <p:nvPr/>
              </p:nvSpPr>
              <p:spPr>
                <a:xfrm>
                  <a:off x="1125475" y="280664"/>
                  <a:ext cx="42013" cy="44821"/>
                </a:xfrm>
                <a:custGeom>
                  <a:avLst/>
                  <a:gdLst/>
                  <a:ahLst/>
                  <a:cxnLst/>
                  <a:rect l="l" t="t" r="r" b="b"/>
                  <a:pathLst>
                    <a:path w="21600" h="21600" extrusionOk="0">
                      <a:moveTo>
                        <a:pt x="11655" y="11358"/>
                      </a:moveTo>
                      <a:cubicBezTo>
                        <a:pt x="6844" y="12473"/>
                        <a:pt x="4812" y="13690"/>
                        <a:pt x="4812" y="15617"/>
                      </a:cubicBezTo>
                      <a:cubicBezTo>
                        <a:pt x="4812" y="17138"/>
                        <a:pt x="6202" y="18254"/>
                        <a:pt x="7913" y="18254"/>
                      </a:cubicBezTo>
                      <a:cubicBezTo>
                        <a:pt x="8982" y="18254"/>
                        <a:pt x="10265" y="17848"/>
                        <a:pt x="11655" y="16834"/>
                      </a:cubicBezTo>
                      <a:lnTo>
                        <a:pt x="11655" y="11358"/>
                      </a:lnTo>
                      <a:close/>
                      <a:moveTo>
                        <a:pt x="1176" y="4766"/>
                      </a:moveTo>
                      <a:lnTo>
                        <a:pt x="428" y="3346"/>
                      </a:lnTo>
                      <a:cubicBezTo>
                        <a:pt x="3208" y="1217"/>
                        <a:pt x="6630" y="0"/>
                        <a:pt x="9410" y="0"/>
                      </a:cubicBezTo>
                      <a:cubicBezTo>
                        <a:pt x="13901" y="0"/>
                        <a:pt x="16788" y="2839"/>
                        <a:pt x="16788" y="7200"/>
                      </a:cubicBezTo>
                      <a:lnTo>
                        <a:pt x="16788" y="15414"/>
                      </a:lnTo>
                      <a:cubicBezTo>
                        <a:pt x="16788" y="17544"/>
                        <a:pt x="17750" y="18862"/>
                        <a:pt x="19141" y="18862"/>
                      </a:cubicBezTo>
                      <a:cubicBezTo>
                        <a:pt x="19568" y="18862"/>
                        <a:pt x="21065" y="18761"/>
                        <a:pt x="21600" y="18558"/>
                      </a:cubicBezTo>
                      <a:lnTo>
                        <a:pt x="21600" y="19977"/>
                      </a:lnTo>
                      <a:cubicBezTo>
                        <a:pt x="19889" y="20992"/>
                        <a:pt x="18071" y="21600"/>
                        <a:pt x="16467" y="21600"/>
                      </a:cubicBezTo>
                      <a:cubicBezTo>
                        <a:pt x="14650" y="21600"/>
                        <a:pt x="13473" y="20687"/>
                        <a:pt x="12297" y="18558"/>
                      </a:cubicBezTo>
                      <a:cubicBezTo>
                        <a:pt x="9517" y="20282"/>
                        <a:pt x="7485" y="21600"/>
                        <a:pt x="5453" y="21600"/>
                      </a:cubicBezTo>
                      <a:cubicBezTo>
                        <a:pt x="2352" y="21600"/>
                        <a:pt x="0" y="19166"/>
                        <a:pt x="0" y="16225"/>
                      </a:cubicBezTo>
                      <a:cubicBezTo>
                        <a:pt x="0" y="13183"/>
                        <a:pt x="2032" y="11459"/>
                        <a:pt x="6630" y="10445"/>
                      </a:cubicBezTo>
                      <a:lnTo>
                        <a:pt x="11869" y="9330"/>
                      </a:lnTo>
                      <a:lnTo>
                        <a:pt x="11869" y="6592"/>
                      </a:lnTo>
                      <a:cubicBezTo>
                        <a:pt x="11869" y="4056"/>
                        <a:pt x="11014" y="2535"/>
                        <a:pt x="7913" y="2535"/>
                      </a:cubicBezTo>
                      <a:cubicBezTo>
                        <a:pt x="5988" y="2535"/>
                        <a:pt x="3956" y="3245"/>
                        <a:pt x="1176" y="476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5" name="Google Shape;2475;p27"/>
                <p:cNvSpPr/>
                <p:nvPr/>
              </p:nvSpPr>
              <p:spPr>
                <a:xfrm>
                  <a:off x="1173348" y="280664"/>
                  <a:ext cx="40177" cy="66122"/>
                </a:xfrm>
                <a:custGeom>
                  <a:avLst/>
                  <a:gdLst/>
                  <a:ahLst/>
                  <a:cxnLst/>
                  <a:rect l="l" t="t" r="r" b="b"/>
                  <a:pathLst>
                    <a:path w="21600" h="21192" extrusionOk="0">
                      <a:moveTo>
                        <a:pt x="9019" y="14219"/>
                      </a:moveTo>
                      <a:cubicBezTo>
                        <a:pt x="3786" y="13475"/>
                        <a:pt x="0" y="10563"/>
                        <a:pt x="0" y="6907"/>
                      </a:cubicBezTo>
                      <a:cubicBezTo>
                        <a:pt x="0" y="2844"/>
                        <a:pt x="4788" y="0"/>
                        <a:pt x="11468" y="0"/>
                      </a:cubicBezTo>
                      <a:cubicBezTo>
                        <a:pt x="13584" y="0"/>
                        <a:pt x="15142" y="203"/>
                        <a:pt x="17926" y="813"/>
                      </a:cubicBezTo>
                      <a:lnTo>
                        <a:pt x="18371" y="0"/>
                      </a:lnTo>
                      <a:lnTo>
                        <a:pt x="20041" y="0"/>
                      </a:lnTo>
                      <a:lnTo>
                        <a:pt x="20041" y="4334"/>
                      </a:lnTo>
                      <a:lnTo>
                        <a:pt x="18371" y="4334"/>
                      </a:lnTo>
                      <a:cubicBezTo>
                        <a:pt x="17703" y="2370"/>
                        <a:pt x="15142" y="1287"/>
                        <a:pt x="12470" y="1287"/>
                      </a:cubicBezTo>
                      <a:cubicBezTo>
                        <a:pt x="8573" y="1287"/>
                        <a:pt x="5901" y="2912"/>
                        <a:pt x="5901" y="6500"/>
                      </a:cubicBezTo>
                      <a:cubicBezTo>
                        <a:pt x="5901" y="10563"/>
                        <a:pt x="8573" y="12797"/>
                        <a:pt x="13806" y="12797"/>
                      </a:cubicBezTo>
                      <a:cubicBezTo>
                        <a:pt x="17703" y="12797"/>
                        <a:pt x="20153" y="11240"/>
                        <a:pt x="20709" y="11240"/>
                      </a:cubicBezTo>
                      <a:cubicBezTo>
                        <a:pt x="21155" y="11240"/>
                        <a:pt x="21600" y="11850"/>
                        <a:pt x="21600" y="12120"/>
                      </a:cubicBezTo>
                      <a:cubicBezTo>
                        <a:pt x="21600" y="12662"/>
                        <a:pt x="17703" y="14558"/>
                        <a:pt x="11691" y="14558"/>
                      </a:cubicBezTo>
                      <a:lnTo>
                        <a:pt x="11023" y="15506"/>
                      </a:lnTo>
                      <a:cubicBezTo>
                        <a:pt x="13138" y="15574"/>
                        <a:pt x="14808" y="16589"/>
                        <a:pt x="14808" y="17876"/>
                      </a:cubicBezTo>
                      <a:cubicBezTo>
                        <a:pt x="14808" y="19433"/>
                        <a:pt x="12247" y="21600"/>
                        <a:pt x="4676" y="21126"/>
                      </a:cubicBezTo>
                      <a:lnTo>
                        <a:pt x="4676" y="19772"/>
                      </a:lnTo>
                      <a:cubicBezTo>
                        <a:pt x="8462" y="19772"/>
                        <a:pt x="10466" y="19433"/>
                        <a:pt x="10466" y="18350"/>
                      </a:cubicBezTo>
                      <a:cubicBezTo>
                        <a:pt x="10466" y="17605"/>
                        <a:pt x="9353" y="17334"/>
                        <a:pt x="7014" y="17131"/>
                      </a:cubicBezTo>
                      <a:lnTo>
                        <a:pt x="9019" y="1421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6" name="Google Shape;2476;p27"/>
                <p:cNvSpPr/>
                <p:nvPr/>
              </p:nvSpPr>
              <p:spPr>
                <a:xfrm>
                  <a:off x="1219344" y="259074"/>
                  <a:ext cx="42013" cy="65504"/>
                </a:xfrm>
                <a:custGeom>
                  <a:avLst/>
                  <a:gdLst/>
                  <a:ahLst/>
                  <a:cxnLst/>
                  <a:rect l="l" t="t" r="r" b="b"/>
                  <a:pathLst>
                    <a:path w="21600" h="21600" extrusionOk="0">
                      <a:moveTo>
                        <a:pt x="11713" y="14630"/>
                      </a:moveTo>
                      <a:cubicBezTo>
                        <a:pt x="6663" y="15389"/>
                        <a:pt x="4621" y="16217"/>
                        <a:pt x="4836" y="17528"/>
                      </a:cubicBezTo>
                      <a:cubicBezTo>
                        <a:pt x="4836" y="18564"/>
                        <a:pt x="6125" y="19323"/>
                        <a:pt x="7845" y="19323"/>
                      </a:cubicBezTo>
                      <a:cubicBezTo>
                        <a:pt x="8919" y="19323"/>
                        <a:pt x="10209" y="19047"/>
                        <a:pt x="11713" y="18357"/>
                      </a:cubicBezTo>
                      <a:lnTo>
                        <a:pt x="11713" y="14630"/>
                      </a:lnTo>
                      <a:close/>
                      <a:moveTo>
                        <a:pt x="1182" y="10144"/>
                      </a:moveTo>
                      <a:lnTo>
                        <a:pt x="430" y="9178"/>
                      </a:lnTo>
                      <a:cubicBezTo>
                        <a:pt x="3224" y="7729"/>
                        <a:pt x="6555" y="6901"/>
                        <a:pt x="9349" y="6901"/>
                      </a:cubicBezTo>
                      <a:cubicBezTo>
                        <a:pt x="13863" y="6901"/>
                        <a:pt x="16764" y="8833"/>
                        <a:pt x="16764" y="11801"/>
                      </a:cubicBezTo>
                      <a:lnTo>
                        <a:pt x="16764" y="17390"/>
                      </a:lnTo>
                      <a:cubicBezTo>
                        <a:pt x="16764" y="18840"/>
                        <a:pt x="17839" y="19737"/>
                        <a:pt x="19128" y="19737"/>
                      </a:cubicBezTo>
                      <a:cubicBezTo>
                        <a:pt x="19558" y="19737"/>
                        <a:pt x="21063" y="19668"/>
                        <a:pt x="21600" y="19530"/>
                      </a:cubicBezTo>
                      <a:lnTo>
                        <a:pt x="21600" y="20496"/>
                      </a:lnTo>
                      <a:cubicBezTo>
                        <a:pt x="19881" y="21186"/>
                        <a:pt x="18161" y="21600"/>
                        <a:pt x="16549" y="21600"/>
                      </a:cubicBezTo>
                      <a:cubicBezTo>
                        <a:pt x="14615" y="21600"/>
                        <a:pt x="13540" y="20979"/>
                        <a:pt x="12251" y="19530"/>
                      </a:cubicBezTo>
                      <a:cubicBezTo>
                        <a:pt x="9457" y="20703"/>
                        <a:pt x="7415" y="21600"/>
                        <a:pt x="5373" y="21600"/>
                      </a:cubicBezTo>
                      <a:cubicBezTo>
                        <a:pt x="2257" y="21600"/>
                        <a:pt x="0" y="19944"/>
                        <a:pt x="0" y="17942"/>
                      </a:cubicBezTo>
                      <a:cubicBezTo>
                        <a:pt x="0" y="15872"/>
                        <a:pt x="2042" y="14699"/>
                        <a:pt x="6555" y="14009"/>
                      </a:cubicBezTo>
                      <a:lnTo>
                        <a:pt x="11821" y="13250"/>
                      </a:lnTo>
                      <a:lnTo>
                        <a:pt x="11821" y="11387"/>
                      </a:lnTo>
                      <a:cubicBezTo>
                        <a:pt x="11821" y="9661"/>
                        <a:pt x="10961" y="8626"/>
                        <a:pt x="7845" y="8626"/>
                      </a:cubicBezTo>
                      <a:cubicBezTo>
                        <a:pt x="6018" y="8626"/>
                        <a:pt x="3976" y="9109"/>
                        <a:pt x="1182" y="10144"/>
                      </a:cubicBezTo>
                      <a:close/>
                      <a:moveTo>
                        <a:pt x="3331" y="3865"/>
                      </a:moveTo>
                      <a:lnTo>
                        <a:pt x="1397" y="3865"/>
                      </a:lnTo>
                      <a:cubicBezTo>
                        <a:pt x="1397" y="1725"/>
                        <a:pt x="3761" y="0"/>
                        <a:pt x="6555" y="0"/>
                      </a:cubicBezTo>
                      <a:cubicBezTo>
                        <a:pt x="9242" y="0"/>
                        <a:pt x="11499" y="1311"/>
                        <a:pt x="13325" y="1311"/>
                      </a:cubicBezTo>
                      <a:cubicBezTo>
                        <a:pt x="14293" y="1311"/>
                        <a:pt x="15152" y="897"/>
                        <a:pt x="15690" y="0"/>
                      </a:cubicBezTo>
                      <a:lnTo>
                        <a:pt x="17624" y="0"/>
                      </a:lnTo>
                      <a:cubicBezTo>
                        <a:pt x="16979" y="2553"/>
                        <a:pt x="15152" y="3796"/>
                        <a:pt x="12573" y="3796"/>
                      </a:cubicBezTo>
                      <a:cubicBezTo>
                        <a:pt x="9887" y="3796"/>
                        <a:pt x="7307" y="2553"/>
                        <a:pt x="5588" y="2553"/>
                      </a:cubicBezTo>
                      <a:cubicBezTo>
                        <a:pt x="4513" y="2553"/>
                        <a:pt x="3654" y="3105"/>
                        <a:pt x="3331" y="386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7" name="Google Shape;2477;p27"/>
                <p:cNvSpPr/>
                <p:nvPr/>
              </p:nvSpPr>
              <p:spPr>
                <a:xfrm>
                  <a:off x="1267217" y="280664"/>
                  <a:ext cx="50491" cy="44875"/>
                </a:xfrm>
                <a:custGeom>
                  <a:avLst/>
                  <a:gdLst/>
                  <a:ahLst/>
                  <a:cxnLst/>
                  <a:rect l="l" t="t" r="r" b="b"/>
                  <a:pathLst>
                    <a:path w="21600" h="21600" extrusionOk="0">
                      <a:moveTo>
                        <a:pt x="4750" y="10800"/>
                      </a:moveTo>
                      <a:cubicBezTo>
                        <a:pt x="4750" y="16250"/>
                        <a:pt x="6991" y="19581"/>
                        <a:pt x="10666" y="19581"/>
                      </a:cubicBezTo>
                      <a:cubicBezTo>
                        <a:pt x="14340" y="19581"/>
                        <a:pt x="16581" y="16351"/>
                        <a:pt x="16581" y="10800"/>
                      </a:cubicBezTo>
                      <a:cubicBezTo>
                        <a:pt x="16581" y="5249"/>
                        <a:pt x="14430" y="1918"/>
                        <a:pt x="10666" y="1918"/>
                      </a:cubicBezTo>
                      <a:cubicBezTo>
                        <a:pt x="6991" y="1918"/>
                        <a:pt x="4750" y="5249"/>
                        <a:pt x="4750" y="10800"/>
                      </a:cubicBezTo>
                      <a:close/>
                      <a:moveTo>
                        <a:pt x="0" y="10800"/>
                      </a:moveTo>
                      <a:cubicBezTo>
                        <a:pt x="0" y="4744"/>
                        <a:pt x="4750" y="0"/>
                        <a:pt x="10755" y="0"/>
                      </a:cubicBezTo>
                      <a:cubicBezTo>
                        <a:pt x="16850" y="0"/>
                        <a:pt x="21600" y="4643"/>
                        <a:pt x="21600" y="10800"/>
                      </a:cubicBezTo>
                      <a:cubicBezTo>
                        <a:pt x="21600" y="16856"/>
                        <a:pt x="16850" y="21600"/>
                        <a:pt x="10755" y="21600"/>
                      </a:cubicBezTo>
                      <a:cubicBezTo>
                        <a:pt x="4750" y="21600"/>
                        <a:pt x="0" y="16957"/>
                        <a:pt x="0" y="1080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8" name="Google Shape;2478;p27"/>
                <p:cNvSpPr/>
                <p:nvPr/>
              </p:nvSpPr>
              <p:spPr>
                <a:xfrm>
                  <a:off x="894560" y="377348"/>
                  <a:ext cx="52381" cy="68311"/>
                </a:xfrm>
                <a:custGeom>
                  <a:avLst/>
                  <a:gdLst/>
                  <a:ahLst/>
                  <a:cxnLst/>
                  <a:rect l="l" t="t" r="r" b="b"/>
                  <a:pathLst>
                    <a:path w="21600" h="21600" extrusionOk="0">
                      <a:moveTo>
                        <a:pt x="7460" y="3180"/>
                      </a:moveTo>
                      <a:lnTo>
                        <a:pt x="7460" y="10866"/>
                      </a:lnTo>
                      <a:cubicBezTo>
                        <a:pt x="8588" y="12059"/>
                        <a:pt x="10323" y="12788"/>
                        <a:pt x="12058" y="12788"/>
                      </a:cubicBezTo>
                      <a:cubicBezTo>
                        <a:pt x="15267" y="12788"/>
                        <a:pt x="17002" y="10469"/>
                        <a:pt x="17002" y="7620"/>
                      </a:cubicBezTo>
                      <a:cubicBezTo>
                        <a:pt x="17002" y="3777"/>
                        <a:pt x="14920" y="1391"/>
                        <a:pt x="11711" y="1391"/>
                      </a:cubicBezTo>
                      <a:cubicBezTo>
                        <a:pt x="10149" y="1391"/>
                        <a:pt x="9108" y="1855"/>
                        <a:pt x="7460" y="3180"/>
                      </a:cubicBezTo>
                      <a:close/>
                      <a:moveTo>
                        <a:pt x="0" y="21600"/>
                      </a:moveTo>
                      <a:lnTo>
                        <a:pt x="0" y="20407"/>
                      </a:lnTo>
                      <a:lnTo>
                        <a:pt x="3296" y="20407"/>
                      </a:lnTo>
                      <a:lnTo>
                        <a:pt x="3296" y="1723"/>
                      </a:lnTo>
                      <a:lnTo>
                        <a:pt x="0" y="1723"/>
                      </a:lnTo>
                      <a:lnTo>
                        <a:pt x="0" y="464"/>
                      </a:lnTo>
                      <a:lnTo>
                        <a:pt x="7460" y="464"/>
                      </a:lnTo>
                      <a:lnTo>
                        <a:pt x="7460" y="1723"/>
                      </a:lnTo>
                      <a:cubicBezTo>
                        <a:pt x="8328" y="1126"/>
                        <a:pt x="9195" y="663"/>
                        <a:pt x="10149" y="464"/>
                      </a:cubicBezTo>
                      <a:cubicBezTo>
                        <a:pt x="11017" y="199"/>
                        <a:pt x="12058" y="0"/>
                        <a:pt x="13099" y="0"/>
                      </a:cubicBezTo>
                      <a:cubicBezTo>
                        <a:pt x="16916" y="0"/>
                        <a:pt x="21600" y="1855"/>
                        <a:pt x="21600" y="6825"/>
                      </a:cubicBezTo>
                      <a:cubicBezTo>
                        <a:pt x="21600" y="10071"/>
                        <a:pt x="19345" y="14179"/>
                        <a:pt x="12405" y="14179"/>
                      </a:cubicBezTo>
                      <a:cubicBezTo>
                        <a:pt x="10583" y="14179"/>
                        <a:pt x="8848" y="13782"/>
                        <a:pt x="7460" y="13053"/>
                      </a:cubicBezTo>
                      <a:lnTo>
                        <a:pt x="7460" y="20275"/>
                      </a:lnTo>
                      <a:lnTo>
                        <a:pt x="10757" y="20275"/>
                      </a:lnTo>
                      <a:lnTo>
                        <a:pt x="10757"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79" name="Google Shape;2479;p27"/>
                <p:cNvSpPr/>
                <p:nvPr/>
              </p:nvSpPr>
              <p:spPr>
                <a:xfrm>
                  <a:off x="954636" y="377348"/>
                  <a:ext cx="42013" cy="44875"/>
                </a:xfrm>
                <a:custGeom>
                  <a:avLst/>
                  <a:gdLst/>
                  <a:ahLst/>
                  <a:cxnLst/>
                  <a:rect l="l" t="t" r="r" b="b"/>
                  <a:pathLst>
                    <a:path w="21600" h="21600" extrusionOk="0">
                      <a:moveTo>
                        <a:pt x="11821" y="11406"/>
                      </a:moveTo>
                      <a:cubicBezTo>
                        <a:pt x="6878" y="12415"/>
                        <a:pt x="4836" y="13727"/>
                        <a:pt x="4943" y="15645"/>
                      </a:cubicBezTo>
                      <a:cubicBezTo>
                        <a:pt x="4943" y="17260"/>
                        <a:pt x="6233" y="18370"/>
                        <a:pt x="8060" y="18370"/>
                      </a:cubicBezTo>
                      <a:cubicBezTo>
                        <a:pt x="9134" y="18370"/>
                        <a:pt x="10424" y="17865"/>
                        <a:pt x="11821" y="16957"/>
                      </a:cubicBezTo>
                      <a:lnTo>
                        <a:pt x="11821" y="11406"/>
                      </a:lnTo>
                      <a:close/>
                      <a:moveTo>
                        <a:pt x="1182" y="4845"/>
                      </a:moveTo>
                      <a:lnTo>
                        <a:pt x="430" y="3331"/>
                      </a:lnTo>
                      <a:cubicBezTo>
                        <a:pt x="3331" y="1211"/>
                        <a:pt x="6555" y="0"/>
                        <a:pt x="9457" y="0"/>
                      </a:cubicBezTo>
                      <a:cubicBezTo>
                        <a:pt x="13970" y="0"/>
                        <a:pt x="16764" y="2725"/>
                        <a:pt x="16764" y="7166"/>
                      </a:cubicBezTo>
                      <a:lnTo>
                        <a:pt x="16764" y="15544"/>
                      </a:lnTo>
                      <a:cubicBezTo>
                        <a:pt x="16764" y="17664"/>
                        <a:pt x="17839" y="18875"/>
                        <a:pt x="19236" y="18875"/>
                      </a:cubicBezTo>
                      <a:cubicBezTo>
                        <a:pt x="19666" y="18875"/>
                        <a:pt x="21063" y="18774"/>
                        <a:pt x="21600" y="18673"/>
                      </a:cubicBezTo>
                      <a:lnTo>
                        <a:pt x="21600" y="19985"/>
                      </a:lnTo>
                      <a:cubicBezTo>
                        <a:pt x="19988" y="20994"/>
                        <a:pt x="18161" y="21600"/>
                        <a:pt x="16549" y="21600"/>
                      </a:cubicBezTo>
                      <a:cubicBezTo>
                        <a:pt x="14722" y="21600"/>
                        <a:pt x="13540" y="20793"/>
                        <a:pt x="12251" y="18673"/>
                      </a:cubicBezTo>
                      <a:cubicBezTo>
                        <a:pt x="9457" y="20389"/>
                        <a:pt x="7415" y="21600"/>
                        <a:pt x="5373" y="21600"/>
                      </a:cubicBezTo>
                      <a:cubicBezTo>
                        <a:pt x="2257" y="21600"/>
                        <a:pt x="0" y="19279"/>
                        <a:pt x="0" y="16250"/>
                      </a:cubicBezTo>
                      <a:cubicBezTo>
                        <a:pt x="0" y="13323"/>
                        <a:pt x="2042" y="11607"/>
                        <a:pt x="6555" y="10598"/>
                      </a:cubicBezTo>
                      <a:lnTo>
                        <a:pt x="11821" y="9488"/>
                      </a:lnTo>
                      <a:lnTo>
                        <a:pt x="11821" y="6763"/>
                      </a:lnTo>
                      <a:cubicBezTo>
                        <a:pt x="11821" y="4239"/>
                        <a:pt x="10961" y="2624"/>
                        <a:pt x="7845" y="2624"/>
                      </a:cubicBezTo>
                      <a:cubicBezTo>
                        <a:pt x="6018" y="2624"/>
                        <a:pt x="4084"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0" name="Google Shape;2480;p27"/>
                <p:cNvSpPr/>
                <p:nvPr/>
              </p:nvSpPr>
              <p:spPr>
                <a:xfrm>
                  <a:off x="1001569" y="377348"/>
                  <a:ext cx="37315" cy="43903"/>
                </a:xfrm>
                <a:custGeom>
                  <a:avLst/>
                  <a:gdLst/>
                  <a:ahLst/>
                  <a:cxnLst/>
                  <a:rect l="l" t="t" r="r" b="b"/>
                  <a:pathLst>
                    <a:path w="21600" h="21600" extrusionOk="0">
                      <a:moveTo>
                        <a:pt x="4733" y="19337"/>
                      </a:moveTo>
                      <a:lnTo>
                        <a:pt x="4733" y="2571"/>
                      </a:lnTo>
                      <a:lnTo>
                        <a:pt x="0" y="2571"/>
                      </a:lnTo>
                      <a:lnTo>
                        <a:pt x="0" y="514"/>
                      </a:lnTo>
                      <a:lnTo>
                        <a:pt x="10557" y="514"/>
                      </a:lnTo>
                      <a:lnTo>
                        <a:pt x="10557" y="4011"/>
                      </a:lnTo>
                      <a:lnTo>
                        <a:pt x="10679" y="4011"/>
                      </a:lnTo>
                      <a:cubicBezTo>
                        <a:pt x="13955" y="1029"/>
                        <a:pt x="15533" y="0"/>
                        <a:pt x="17110" y="0"/>
                      </a:cubicBezTo>
                      <a:cubicBezTo>
                        <a:pt x="18688" y="0"/>
                        <a:pt x="20144" y="720"/>
                        <a:pt x="21600" y="1954"/>
                      </a:cubicBezTo>
                      <a:cubicBezTo>
                        <a:pt x="21115" y="4114"/>
                        <a:pt x="20265" y="5863"/>
                        <a:pt x="19294" y="7200"/>
                      </a:cubicBezTo>
                      <a:cubicBezTo>
                        <a:pt x="17838" y="4937"/>
                        <a:pt x="16867" y="4320"/>
                        <a:pt x="15047" y="4320"/>
                      </a:cubicBezTo>
                      <a:cubicBezTo>
                        <a:pt x="13348" y="4320"/>
                        <a:pt x="12013" y="5143"/>
                        <a:pt x="10557" y="6891"/>
                      </a:cubicBezTo>
                      <a:lnTo>
                        <a:pt x="10557" y="19543"/>
                      </a:lnTo>
                      <a:lnTo>
                        <a:pt x="15290" y="19543"/>
                      </a:lnTo>
                      <a:lnTo>
                        <a:pt x="15290" y="21600"/>
                      </a:lnTo>
                      <a:lnTo>
                        <a:pt x="121" y="21600"/>
                      </a:lnTo>
                      <a:lnTo>
                        <a:pt x="121" y="19337"/>
                      </a:lnTo>
                      <a:lnTo>
                        <a:pt x="4733" y="1933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1" name="Google Shape;2481;p27"/>
                <p:cNvSpPr/>
                <p:nvPr/>
              </p:nvSpPr>
              <p:spPr>
                <a:xfrm>
                  <a:off x="1043810" y="377348"/>
                  <a:ext cx="42013" cy="44875"/>
                </a:xfrm>
                <a:custGeom>
                  <a:avLst/>
                  <a:gdLst/>
                  <a:ahLst/>
                  <a:cxnLst/>
                  <a:rect l="l" t="t" r="r" b="b"/>
                  <a:pathLst>
                    <a:path w="21600" h="21600" extrusionOk="0">
                      <a:moveTo>
                        <a:pt x="11762" y="11406"/>
                      </a:moveTo>
                      <a:cubicBezTo>
                        <a:pt x="6844" y="12415"/>
                        <a:pt x="4812" y="13727"/>
                        <a:pt x="5026" y="15645"/>
                      </a:cubicBezTo>
                      <a:cubicBezTo>
                        <a:pt x="5026" y="17260"/>
                        <a:pt x="6309" y="18370"/>
                        <a:pt x="7913" y="18370"/>
                      </a:cubicBezTo>
                      <a:cubicBezTo>
                        <a:pt x="9089" y="18370"/>
                        <a:pt x="10372" y="17865"/>
                        <a:pt x="11762" y="16957"/>
                      </a:cubicBezTo>
                      <a:lnTo>
                        <a:pt x="11762" y="11406"/>
                      </a:lnTo>
                      <a:close/>
                      <a:moveTo>
                        <a:pt x="1176" y="4845"/>
                      </a:moveTo>
                      <a:lnTo>
                        <a:pt x="428" y="3331"/>
                      </a:lnTo>
                      <a:cubicBezTo>
                        <a:pt x="3208" y="1211"/>
                        <a:pt x="6523" y="0"/>
                        <a:pt x="9303" y="0"/>
                      </a:cubicBezTo>
                      <a:cubicBezTo>
                        <a:pt x="13901" y="0"/>
                        <a:pt x="16788" y="2725"/>
                        <a:pt x="16788" y="7166"/>
                      </a:cubicBezTo>
                      <a:lnTo>
                        <a:pt x="16788" y="15544"/>
                      </a:lnTo>
                      <a:cubicBezTo>
                        <a:pt x="16788" y="17664"/>
                        <a:pt x="17644" y="18875"/>
                        <a:pt x="19141" y="18875"/>
                      </a:cubicBezTo>
                      <a:cubicBezTo>
                        <a:pt x="19568" y="18875"/>
                        <a:pt x="20958" y="18774"/>
                        <a:pt x="21600" y="18673"/>
                      </a:cubicBezTo>
                      <a:lnTo>
                        <a:pt x="21600" y="19985"/>
                      </a:lnTo>
                      <a:cubicBezTo>
                        <a:pt x="19889" y="20994"/>
                        <a:pt x="17964" y="21600"/>
                        <a:pt x="16467" y="21600"/>
                      </a:cubicBezTo>
                      <a:cubicBezTo>
                        <a:pt x="14543" y="21600"/>
                        <a:pt x="13473" y="20793"/>
                        <a:pt x="12083" y="18673"/>
                      </a:cubicBezTo>
                      <a:cubicBezTo>
                        <a:pt x="9517" y="20389"/>
                        <a:pt x="7271" y="21600"/>
                        <a:pt x="5453" y="21600"/>
                      </a:cubicBezTo>
                      <a:cubicBezTo>
                        <a:pt x="2246" y="21600"/>
                        <a:pt x="0" y="19279"/>
                        <a:pt x="0" y="16250"/>
                      </a:cubicBezTo>
                      <a:cubicBezTo>
                        <a:pt x="0" y="13323"/>
                        <a:pt x="1925" y="11607"/>
                        <a:pt x="6523" y="10598"/>
                      </a:cubicBezTo>
                      <a:lnTo>
                        <a:pt x="11762" y="9488"/>
                      </a:lnTo>
                      <a:lnTo>
                        <a:pt x="11762" y="6763"/>
                      </a:lnTo>
                      <a:cubicBezTo>
                        <a:pt x="11762" y="4239"/>
                        <a:pt x="10907" y="2624"/>
                        <a:pt x="7806" y="2624"/>
                      </a:cubicBezTo>
                      <a:cubicBezTo>
                        <a:pt x="5988" y="2624"/>
                        <a:pt x="3956"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2" name="Google Shape;2482;p27"/>
                <p:cNvSpPr/>
                <p:nvPr/>
              </p:nvSpPr>
              <p:spPr>
                <a:xfrm>
                  <a:off x="1123598" y="377348"/>
                  <a:ext cx="42013" cy="44875"/>
                </a:xfrm>
                <a:custGeom>
                  <a:avLst/>
                  <a:gdLst/>
                  <a:ahLst/>
                  <a:cxnLst/>
                  <a:rect l="l" t="t" r="r" b="b"/>
                  <a:pathLst>
                    <a:path w="21600" h="21600" extrusionOk="0">
                      <a:moveTo>
                        <a:pt x="11655" y="11406"/>
                      </a:moveTo>
                      <a:cubicBezTo>
                        <a:pt x="6844" y="12415"/>
                        <a:pt x="4812" y="13727"/>
                        <a:pt x="4812" y="15645"/>
                      </a:cubicBezTo>
                      <a:cubicBezTo>
                        <a:pt x="4812" y="17260"/>
                        <a:pt x="6095" y="18370"/>
                        <a:pt x="7913" y="18370"/>
                      </a:cubicBezTo>
                      <a:cubicBezTo>
                        <a:pt x="8982" y="18370"/>
                        <a:pt x="10265" y="17865"/>
                        <a:pt x="11655" y="16957"/>
                      </a:cubicBezTo>
                      <a:lnTo>
                        <a:pt x="11655" y="11406"/>
                      </a:lnTo>
                      <a:close/>
                      <a:moveTo>
                        <a:pt x="1176" y="4845"/>
                      </a:moveTo>
                      <a:lnTo>
                        <a:pt x="428" y="3331"/>
                      </a:lnTo>
                      <a:cubicBezTo>
                        <a:pt x="3315" y="1211"/>
                        <a:pt x="6523" y="0"/>
                        <a:pt x="9410" y="0"/>
                      </a:cubicBezTo>
                      <a:cubicBezTo>
                        <a:pt x="14008" y="0"/>
                        <a:pt x="16788" y="2725"/>
                        <a:pt x="16788" y="7166"/>
                      </a:cubicBezTo>
                      <a:lnTo>
                        <a:pt x="16788" y="15544"/>
                      </a:lnTo>
                      <a:cubicBezTo>
                        <a:pt x="16788" y="17664"/>
                        <a:pt x="17750" y="18875"/>
                        <a:pt x="19248" y="18875"/>
                      </a:cubicBezTo>
                      <a:cubicBezTo>
                        <a:pt x="19675" y="18875"/>
                        <a:pt x="20958" y="18774"/>
                        <a:pt x="21600" y="18673"/>
                      </a:cubicBezTo>
                      <a:lnTo>
                        <a:pt x="21600" y="19985"/>
                      </a:lnTo>
                      <a:cubicBezTo>
                        <a:pt x="19889" y="20994"/>
                        <a:pt x="18071" y="21600"/>
                        <a:pt x="16467" y="21600"/>
                      </a:cubicBezTo>
                      <a:cubicBezTo>
                        <a:pt x="14650" y="21600"/>
                        <a:pt x="13580" y="20793"/>
                        <a:pt x="12297" y="18673"/>
                      </a:cubicBezTo>
                      <a:cubicBezTo>
                        <a:pt x="9517" y="20389"/>
                        <a:pt x="7485" y="21600"/>
                        <a:pt x="5453" y="21600"/>
                      </a:cubicBezTo>
                      <a:cubicBezTo>
                        <a:pt x="2352" y="21600"/>
                        <a:pt x="0" y="19279"/>
                        <a:pt x="0" y="16250"/>
                      </a:cubicBezTo>
                      <a:cubicBezTo>
                        <a:pt x="0" y="13323"/>
                        <a:pt x="2032" y="11607"/>
                        <a:pt x="6523" y="10598"/>
                      </a:cubicBezTo>
                      <a:lnTo>
                        <a:pt x="11762" y="9488"/>
                      </a:lnTo>
                      <a:lnTo>
                        <a:pt x="11762" y="6763"/>
                      </a:lnTo>
                      <a:cubicBezTo>
                        <a:pt x="11762" y="4239"/>
                        <a:pt x="10907" y="2624"/>
                        <a:pt x="7913" y="2624"/>
                      </a:cubicBezTo>
                      <a:cubicBezTo>
                        <a:pt x="5988" y="2624"/>
                        <a:pt x="4063"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3" name="Google Shape;2483;p27"/>
                <p:cNvSpPr/>
                <p:nvPr/>
              </p:nvSpPr>
              <p:spPr>
                <a:xfrm>
                  <a:off x="1202447" y="357635"/>
                  <a:ext cx="57079" cy="63613"/>
                </a:xfrm>
                <a:custGeom>
                  <a:avLst/>
                  <a:gdLst/>
                  <a:ahLst/>
                  <a:cxnLst/>
                  <a:rect l="l" t="t" r="r" b="b"/>
                  <a:pathLst>
                    <a:path w="21600" h="21600" extrusionOk="0">
                      <a:moveTo>
                        <a:pt x="21521" y="19121"/>
                      </a:moveTo>
                      <a:cubicBezTo>
                        <a:pt x="19077" y="20821"/>
                        <a:pt x="16082" y="21600"/>
                        <a:pt x="12534" y="21600"/>
                      </a:cubicBezTo>
                      <a:cubicBezTo>
                        <a:pt x="5045" y="21600"/>
                        <a:pt x="0" y="16926"/>
                        <a:pt x="0" y="11190"/>
                      </a:cubicBezTo>
                      <a:cubicBezTo>
                        <a:pt x="0" y="4887"/>
                        <a:pt x="5361" y="283"/>
                        <a:pt x="12771" y="283"/>
                      </a:cubicBezTo>
                      <a:cubicBezTo>
                        <a:pt x="14899" y="283"/>
                        <a:pt x="16870" y="567"/>
                        <a:pt x="18762" y="1133"/>
                      </a:cubicBezTo>
                      <a:lnTo>
                        <a:pt x="19077" y="0"/>
                      </a:lnTo>
                      <a:lnTo>
                        <a:pt x="20654" y="0"/>
                      </a:lnTo>
                      <a:lnTo>
                        <a:pt x="20654" y="6020"/>
                      </a:lnTo>
                      <a:lnTo>
                        <a:pt x="18920" y="6020"/>
                      </a:lnTo>
                      <a:cubicBezTo>
                        <a:pt x="18131" y="3470"/>
                        <a:pt x="16003" y="1983"/>
                        <a:pt x="12771" y="1983"/>
                      </a:cubicBezTo>
                      <a:cubicBezTo>
                        <a:pt x="8120" y="1983"/>
                        <a:pt x="4888" y="5453"/>
                        <a:pt x="4888" y="10694"/>
                      </a:cubicBezTo>
                      <a:cubicBezTo>
                        <a:pt x="4888" y="16218"/>
                        <a:pt x="8435" y="19900"/>
                        <a:pt x="13874" y="19900"/>
                      </a:cubicBezTo>
                      <a:cubicBezTo>
                        <a:pt x="16318" y="19900"/>
                        <a:pt x="18762" y="19121"/>
                        <a:pt x="21600" y="17422"/>
                      </a:cubicBezTo>
                      <a:lnTo>
                        <a:pt x="21600" y="19121"/>
                      </a:lnTo>
                      <a:lnTo>
                        <a:pt x="21521" y="1912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4" name="Google Shape;2484;p27"/>
                <p:cNvSpPr/>
                <p:nvPr/>
              </p:nvSpPr>
              <p:spPr>
                <a:xfrm>
                  <a:off x="1266277" y="357635"/>
                  <a:ext cx="25165" cy="63613"/>
                </a:xfrm>
                <a:custGeom>
                  <a:avLst/>
                  <a:gdLst/>
                  <a:ahLst/>
                  <a:cxnLst/>
                  <a:rect l="l" t="t" r="r" b="b"/>
                  <a:pathLst>
                    <a:path w="21600" h="21600" extrusionOk="0">
                      <a:moveTo>
                        <a:pt x="0" y="20170"/>
                      </a:moveTo>
                      <a:lnTo>
                        <a:pt x="6673" y="20170"/>
                      </a:lnTo>
                      <a:lnTo>
                        <a:pt x="6673" y="8511"/>
                      </a:lnTo>
                      <a:lnTo>
                        <a:pt x="0" y="8511"/>
                      </a:lnTo>
                      <a:lnTo>
                        <a:pt x="0" y="7081"/>
                      </a:lnTo>
                      <a:lnTo>
                        <a:pt x="15102" y="7081"/>
                      </a:lnTo>
                      <a:lnTo>
                        <a:pt x="15102" y="20170"/>
                      </a:lnTo>
                      <a:lnTo>
                        <a:pt x="21600" y="20170"/>
                      </a:lnTo>
                      <a:lnTo>
                        <a:pt x="21600" y="21600"/>
                      </a:lnTo>
                      <a:lnTo>
                        <a:pt x="0" y="21600"/>
                      </a:lnTo>
                      <a:lnTo>
                        <a:pt x="0" y="20170"/>
                      </a:lnTo>
                      <a:close/>
                      <a:moveTo>
                        <a:pt x="15102" y="2003"/>
                      </a:moveTo>
                      <a:cubicBezTo>
                        <a:pt x="15102" y="3004"/>
                        <a:pt x="12644" y="4005"/>
                        <a:pt x="9834" y="4005"/>
                      </a:cubicBezTo>
                      <a:cubicBezTo>
                        <a:pt x="6849" y="4005"/>
                        <a:pt x="4390" y="3147"/>
                        <a:pt x="4390" y="2003"/>
                      </a:cubicBezTo>
                      <a:cubicBezTo>
                        <a:pt x="4390" y="858"/>
                        <a:pt x="6673" y="0"/>
                        <a:pt x="9834" y="0"/>
                      </a:cubicBezTo>
                      <a:cubicBezTo>
                        <a:pt x="12644" y="0"/>
                        <a:pt x="15102" y="930"/>
                        <a:pt x="15102"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5" name="Google Shape;2485;p27"/>
                <p:cNvSpPr/>
                <p:nvPr/>
              </p:nvSpPr>
              <p:spPr>
                <a:xfrm>
                  <a:off x="1299131" y="353881"/>
                  <a:ext cx="42013" cy="68311"/>
                </a:xfrm>
                <a:custGeom>
                  <a:avLst/>
                  <a:gdLst/>
                  <a:ahLst/>
                  <a:cxnLst/>
                  <a:rect l="l" t="t" r="r" b="b"/>
                  <a:pathLst>
                    <a:path w="21600" h="21600" extrusionOk="0">
                      <a:moveTo>
                        <a:pt x="5616" y="12096"/>
                      </a:moveTo>
                      <a:lnTo>
                        <a:pt x="15552" y="12096"/>
                      </a:lnTo>
                      <a:cubicBezTo>
                        <a:pt x="15120" y="9903"/>
                        <a:pt x="13284" y="8640"/>
                        <a:pt x="10260" y="8640"/>
                      </a:cubicBezTo>
                      <a:cubicBezTo>
                        <a:pt x="7020" y="8640"/>
                        <a:pt x="5724" y="9836"/>
                        <a:pt x="5616" y="12096"/>
                      </a:cubicBezTo>
                      <a:close/>
                      <a:moveTo>
                        <a:pt x="10692" y="7377"/>
                      </a:moveTo>
                      <a:cubicBezTo>
                        <a:pt x="16524" y="7377"/>
                        <a:pt x="20304" y="9504"/>
                        <a:pt x="21168" y="13425"/>
                      </a:cubicBezTo>
                      <a:lnTo>
                        <a:pt x="5616" y="13425"/>
                      </a:lnTo>
                      <a:cubicBezTo>
                        <a:pt x="5616" y="17214"/>
                        <a:pt x="8640" y="19938"/>
                        <a:pt x="13716" y="19938"/>
                      </a:cubicBezTo>
                      <a:cubicBezTo>
                        <a:pt x="16200" y="19938"/>
                        <a:pt x="18684" y="19473"/>
                        <a:pt x="21600" y="18410"/>
                      </a:cubicBezTo>
                      <a:lnTo>
                        <a:pt x="21168" y="19872"/>
                      </a:lnTo>
                      <a:cubicBezTo>
                        <a:pt x="17172" y="21268"/>
                        <a:pt x="15444" y="21600"/>
                        <a:pt x="12204" y="21600"/>
                      </a:cubicBezTo>
                      <a:cubicBezTo>
                        <a:pt x="4212" y="21600"/>
                        <a:pt x="0" y="17878"/>
                        <a:pt x="0" y="14090"/>
                      </a:cubicBezTo>
                      <a:cubicBezTo>
                        <a:pt x="0" y="9969"/>
                        <a:pt x="4212" y="7377"/>
                        <a:pt x="10692" y="7377"/>
                      </a:cubicBezTo>
                      <a:close/>
                      <a:moveTo>
                        <a:pt x="4536" y="5250"/>
                      </a:moveTo>
                      <a:lnTo>
                        <a:pt x="2700" y="5250"/>
                      </a:lnTo>
                      <a:lnTo>
                        <a:pt x="9072" y="0"/>
                      </a:lnTo>
                      <a:lnTo>
                        <a:pt x="12204" y="0"/>
                      </a:lnTo>
                      <a:lnTo>
                        <a:pt x="18684" y="5250"/>
                      </a:lnTo>
                      <a:lnTo>
                        <a:pt x="16524" y="5250"/>
                      </a:lnTo>
                      <a:lnTo>
                        <a:pt x="10584" y="2791"/>
                      </a:lnTo>
                      <a:lnTo>
                        <a:pt x="4536" y="525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6" name="Google Shape;2486;p27"/>
                <p:cNvSpPr/>
                <p:nvPr/>
              </p:nvSpPr>
              <p:spPr>
                <a:xfrm>
                  <a:off x="1346065" y="377348"/>
                  <a:ext cx="56107" cy="42985"/>
                </a:xfrm>
                <a:custGeom>
                  <a:avLst/>
                  <a:gdLst/>
                  <a:ahLst/>
                  <a:cxnLst/>
                  <a:rect l="l" t="t" r="r" b="b"/>
                  <a:pathLst>
                    <a:path w="21600" h="21600" extrusionOk="0">
                      <a:moveTo>
                        <a:pt x="0" y="19627"/>
                      </a:moveTo>
                      <a:lnTo>
                        <a:pt x="3236" y="19627"/>
                      </a:lnTo>
                      <a:lnTo>
                        <a:pt x="3236" y="2700"/>
                      </a:lnTo>
                      <a:lnTo>
                        <a:pt x="0" y="2700"/>
                      </a:lnTo>
                      <a:lnTo>
                        <a:pt x="0" y="623"/>
                      </a:lnTo>
                      <a:lnTo>
                        <a:pt x="7119" y="623"/>
                      </a:lnTo>
                      <a:lnTo>
                        <a:pt x="7119" y="2908"/>
                      </a:lnTo>
                      <a:cubicBezTo>
                        <a:pt x="9142" y="1142"/>
                        <a:pt x="11245" y="0"/>
                        <a:pt x="13672" y="0"/>
                      </a:cubicBezTo>
                      <a:cubicBezTo>
                        <a:pt x="16422" y="0"/>
                        <a:pt x="18445" y="1973"/>
                        <a:pt x="18445" y="6023"/>
                      </a:cubicBezTo>
                      <a:lnTo>
                        <a:pt x="18445" y="19523"/>
                      </a:lnTo>
                      <a:lnTo>
                        <a:pt x="21600" y="19523"/>
                      </a:lnTo>
                      <a:lnTo>
                        <a:pt x="21600" y="21600"/>
                      </a:lnTo>
                      <a:lnTo>
                        <a:pt x="11811" y="21600"/>
                      </a:lnTo>
                      <a:lnTo>
                        <a:pt x="11811" y="19523"/>
                      </a:lnTo>
                      <a:lnTo>
                        <a:pt x="14562" y="19523"/>
                      </a:lnTo>
                      <a:lnTo>
                        <a:pt x="14562" y="7062"/>
                      </a:lnTo>
                      <a:cubicBezTo>
                        <a:pt x="14562" y="4154"/>
                        <a:pt x="13348" y="2804"/>
                        <a:pt x="11488" y="2804"/>
                      </a:cubicBezTo>
                      <a:cubicBezTo>
                        <a:pt x="10274" y="2804"/>
                        <a:pt x="8656" y="3531"/>
                        <a:pt x="7119" y="4985"/>
                      </a:cubicBezTo>
                      <a:lnTo>
                        <a:pt x="7119" y="19523"/>
                      </a:lnTo>
                      <a:lnTo>
                        <a:pt x="10031" y="19523"/>
                      </a:lnTo>
                      <a:lnTo>
                        <a:pt x="10031" y="21600"/>
                      </a:lnTo>
                      <a:lnTo>
                        <a:pt x="0" y="21600"/>
                      </a:lnTo>
                      <a:lnTo>
                        <a:pt x="0" y="196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7" name="Google Shape;2487;p27"/>
                <p:cNvSpPr/>
                <p:nvPr/>
              </p:nvSpPr>
              <p:spPr>
                <a:xfrm>
                  <a:off x="1408017" y="377348"/>
                  <a:ext cx="40177" cy="44875"/>
                </a:xfrm>
                <a:custGeom>
                  <a:avLst/>
                  <a:gdLst/>
                  <a:ahLst/>
                  <a:cxnLst/>
                  <a:rect l="l" t="t" r="r" b="b"/>
                  <a:pathLst>
                    <a:path w="21600" h="21600" extrusionOk="0">
                      <a:moveTo>
                        <a:pt x="20025" y="6359"/>
                      </a:moveTo>
                      <a:lnTo>
                        <a:pt x="18450" y="6359"/>
                      </a:lnTo>
                      <a:cubicBezTo>
                        <a:pt x="17775" y="3432"/>
                        <a:pt x="15075" y="1817"/>
                        <a:pt x="12375" y="1817"/>
                      </a:cubicBezTo>
                      <a:cubicBezTo>
                        <a:pt x="8550" y="1817"/>
                        <a:pt x="5850" y="4239"/>
                        <a:pt x="5850" y="9589"/>
                      </a:cubicBezTo>
                      <a:cubicBezTo>
                        <a:pt x="5850" y="15746"/>
                        <a:pt x="8775" y="18875"/>
                        <a:pt x="13838" y="18875"/>
                      </a:cubicBezTo>
                      <a:cubicBezTo>
                        <a:pt x="17775" y="18875"/>
                        <a:pt x="20250" y="16654"/>
                        <a:pt x="20700" y="16654"/>
                      </a:cubicBezTo>
                      <a:cubicBezTo>
                        <a:pt x="21150" y="16654"/>
                        <a:pt x="21600" y="17563"/>
                        <a:pt x="21600" y="17865"/>
                      </a:cubicBezTo>
                      <a:cubicBezTo>
                        <a:pt x="21600" y="18774"/>
                        <a:pt x="17662" y="21600"/>
                        <a:pt x="12150" y="21600"/>
                      </a:cubicBezTo>
                      <a:cubicBezTo>
                        <a:pt x="5287" y="21600"/>
                        <a:pt x="0" y="16856"/>
                        <a:pt x="0" y="10295"/>
                      </a:cubicBezTo>
                      <a:cubicBezTo>
                        <a:pt x="0" y="4239"/>
                        <a:pt x="4950" y="0"/>
                        <a:pt x="11813" y="0"/>
                      </a:cubicBezTo>
                      <a:cubicBezTo>
                        <a:pt x="13950" y="0"/>
                        <a:pt x="15413" y="303"/>
                        <a:pt x="18113" y="1312"/>
                      </a:cubicBezTo>
                      <a:lnTo>
                        <a:pt x="18562" y="0"/>
                      </a:lnTo>
                      <a:lnTo>
                        <a:pt x="20250" y="0"/>
                      </a:lnTo>
                      <a:lnTo>
                        <a:pt x="20250" y="6359"/>
                      </a:lnTo>
                      <a:lnTo>
                        <a:pt x="20025" y="635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8" name="Google Shape;2488;p27"/>
                <p:cNvSpPr/>
                <p:nvPr/>
              </p:nvSpPr>
              <p:spPr>
                <a:xfrm>
                  <a:off x="1454013" y="357635"/>
                  <a:ext cx="25165" cy="63613"/>
                </a:xfrm>
                <a:custGeom>
                  <a:avLst/>
                  <a:gdLst/>
                  <a:ahLst/>
                  <a:cxnLst/>
                  <a:rect l="l" t="t" r="r" b="b"/>
                  <a:pathLst>
                    <a:path w="21600" h="21600" extrusionOk="0">
                      <a:moveTo>
                        <a:pt x="0" y="20170"/>
                      </a:moveTo>
                      <a:lnTo>
                        <a:pt x="6849" y="20170"/>
                      </a:lnTo>
                      <a:lnTo>
                        <a:pt x="6849" y="8511"/>
                      </a:lnTo>
                      <a:lnTo>
                        <a:pt x="0" y="8511"/>
                      </a:lnTo>
                      <a:lnTo>
                        <a:pt x="0" y="7081"/>
                      </a:lnTo>
                      <a:lnTo>
                        <a:pt x="15102" y="7081"/>
                      </a:lnTo>
                      <a:lnTo>
                        <a:pt x="15102" y="20170"/>
                      </a:lnTo>
                      <a:lnTo>
                        <a:pt x="21600" y="20170"/>
                      </a:lnTo>
                      <a:lnTo>
                        <a:pt x="21600" y="21600"/>
                      </a:lnTo>
                      <a:lnTo>
                        <a:pt x="0" y="21600"/>
                      </a:lnTo>
                      <a:lnTo>
                        <a:pt x="0" y="20170"/>
                      </a:lnTo>
                      <a:close/>
                      <a:moveTo>
                        <a:pt x="15454" y="2003"/>
                      </a:moveTo>
                      <a:cubicBezTo>
                        <a:pt x="15454" y="3004"/>
                        <a:pt x="12995" y="4005"/>
                        <a:pt x="10010" y="4005"/>
                      </a:cubicBezTo>
                      <a:cubicBezTo>
                        <a:pt x="7200" y="4005"/>
                        <a:pt x="4917" y="3147"/>
                        <a:pt x="4917" y="2003"/>
                      </a:cubicBezTo>
                      <a:cubicBezTo>
                        <a:pt x="4917" y="858"/>
                        <a:pt x="7200" y="0"/>
                        <a:pt x="10010" y="0"/>
                      </a:cubicBezTo>
                      <a:cubicBezTo>
                        <a:pt x="12995" y="0"/>
                        <a:pt x="15454" y="930"/>
                        <a:pt x="15454"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89" name="Google Shape;2489;p27"/>
                <p:cNvSpPr/>
                <p:nvPr/>
              </p:nvSpPr>
              <p:spPr>
                <a:xfrm>
                  <a:off x="1486867" y="377348"/>
                  <a:ext cx="42013" cy="44875"/>
                </a:xfrm>
                <a:custGeom>
                  <a:avLst/>
                  <a:gdLst/>
                  <a:ahLst/>
                  <a:cxnLst/>
                  <a:rect l="l" t="t" r="r" b="b"/>
                  <a:pathLst>
                    <a:path w="21600" h="21600" extrusionOk="0">
                      <a:moveTo>
                        <a:pt x="11821" y="11406"/>
                      </a:moveTo>
                      <a:cubicBezTo>
                        <a:pt x="6770" y="12415"/>
                        <a:pt x="4836" y="13727"/>
                        <a:pt x="4943" y="15645"/>
                      </a:cubicBezTo>
                      <a:cubicBezTo>
                        <a:pt x="4943" y="17260"/>
                        <a:pt x="6233" y="18370"/>
                        <a:pt x="7952" y="18370"/>
                      </a:cubicBezTo>
                      <a:cubicBezTo>
                        <a:pt x="9027" y="18370"/>
                        <a:pt x="10424" y="17865"/>
                        <a:pt x="11821" y="16957"/>
                      </a:cubicBezTo>
                      <a:lnTo>
                        <a:pt x="11821" y="11406"/>
                      </a:lnTo>
                      <a:close/>
                      <a:moveTo>
                        <a:pt x="1182" y="4845"/>
                      </a:moveTo>
                      <a:lnTo>
                        <a:pt x="430" y="3331"/>
                      </a:lnTo>
                      <a:cubicBezTo>
                        <a:pt x="3224" y="1211"/>
                        <a:pt x="6555" y="0"/>
                        <a:pt x="9349" y="0"/>
                      </a:cubicBezTo>
                      <a:cubicBezTo>
                        <a:pt x="13863" y="0"/>
                        <a:pt x="16764" y="2725"/>
                        <a:pt x="16764" y="7166"/>
                      </a:cubicBezTo>
                      <a:lnTo>
                        <a:pt x="16764" y="15544"/>
                      </a:lnTo>
                      <a:cubicBezTo>
                        <a:pt x="16764" y="17664"/>
                        <a:pt x="17731" y="18875"/>
                        <a:pt x="19128" y="18875"/>
                      </a:cubicBezTo>
                      <a:cubicBezTo>
                        <a:pt x="19558" y="18875"/>
                        <a:pt x="21063" y="18774"/>
                        <a:pt x="21600" y="18673"/>
                      </a:cubicBezTo>
                      <a:lnTo>
                        <a:pt x="21600" y="19985"/>
                      </a:lnTo>
                      <a:cubicBezTo>
                        <a:pt x="19881" y="20994"/>
                        <a:pt x="18054" y="21600"/>
                        <a:pt x="16549" y="21600"/>
                      </a:cubicBezTo>
                      <a:cubicBezTo>
                        <a:pt x="14615" y="21600"/>
                        <a:pt x="13433" y="20793"/>
                        <a:pt x="12143" y="18673"/>
                      </a:cubicBezTo>
                      <a:cubicBezTo>
                        <a:pt x="9457" y="20389"/>
                        <a:pt x="7307" y="21600"/>
                        <a:pt x="5373" y="21600"/>
                      </a:cubicBezTo>
                      <a:cubicBezTo>
                        <a:pt x="2149" y="21600"/>
                        <a:pt x="0" y="19279"/>
                        <a:pt x="0" y="16250"/>
                      </a:cubicBezTo>
                      <a:cubicBezTo>
                        <a:pt x="0" y="13323"/>
                        <a:pt x="1934" y="11607"/>
                        <a:pt x="6555" y="10598"/>
                      </a:cubicBezTo>
                      <a:lnTo>
                        <a:pt x="11821" y="9488"/>
                      </a:lnTo>
                      <a:lnTo>
                        <a:pt x="11821" y="6763"/>
                      </a:lnTo>
                      <a:cubicBezTo>
                        <a:pt x="11821" y="4239"/>
                        <a:pt x="10961" y="2624"/>
                        <a:pt x="7737" y="2624"/>
                      </a:cubicBezTo>
                      <a:cubicBezTo>
                        <a:pt x="6018" y="2624"/>
                        <a:pt x="3976"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0" name="Google Shape;2490;p27"/>
                <p:cNvSpPr/>
                <p:nvPr/>
              </p:nvSpPr>
              <p:spPr>
                <a:xfrm>
                  <a:off x="894560" y="476848"/>
                  <a:ext cx="42013" cy="44822"/>
                </a:xfrm>
                <a:custGeom>
                  <a:avLst/>
                  <a:gdLst/>
                  <a:ahLst/>
                  <a:cxnLst/>
                  <a:rect l="l" t="t" r="r" b="b"/>
                  <a:pathLst>
                    <a:path w="21600" h="21600" extrusionOk="0">
                      <a:moveTo>
                        <a:pt x="5508" y="7200"/>
                      </a:moveTo>
                      <a:lnTo>
                        <a:pt x="15552" y="7200"/>
                      </a:lnTo>
                      <a:cubicBezTo>
                        <a:pt x="15120" y="3854"/>
                        <a:pt x="13176" y="2028"/>
                        <a:pt x="10260" y="2028"/>
                      </a:cubicBezTo>
                      <a:cubicBezTo>
                        <a:pt x="7128" y="2028"/>
                        <a:pt x="5832" y="3752"/>
                        <a:pt x="5508" y="7200"/>
                      </a:cubicBezTo>
                      <a:close/>
                      <a:moveTo>
                        <a:pt x="10692" y="0"/>
                      </a:moveTo>
                      <a:cubicBezTo>
                        <a:pt x="16632" y="0"/>
                        <a:pt x="20304" y="3144"/>
                        <a:pt x="21168" y="9228"/>
                      </a:cubicBezTo>
                      <a:lnTo>
                        <a:pt x="5508" y="9228"/>
                      </a:lnTo>
                      <a:cubicBezTo>
                        <a:pt x="5508" y="15110"/>
                        <a:pt x="8640" y="19166"/>
                        <a:pt x="13716" y="19166"/>
                      </a:cubicBezTo>
                      <a:cubicBezTo>
                        <a:pt x="16200" y="19166"/>
                        <a:pt x="18684" y="18456"/>
                        <a:pt x="21600" y="16834"/>
                      </a:cubicBezTo>
                      <a:lnTo>
                        <a:pt x="21168" y="19065"/>
                      </a:lnTo>
                      <a:cubicBezTo>
                        <a:pt x="17280" y="21194"/>
                        <a:pt x="15444" y="21600"/>
                        <a:pt x="12312" y="21600"/>
                      </a:cubicBezTo>
                      <a:cubicBezTo>
                        <a:pt x="4212" y="21600"/>
                        <a:pt x="0" y="15921"/>
                        <a:pt x="0" y="10242"/>
                      </a:cubicBezTo>
                      <a:cubicBezTo>
                        <a:pt x="0" y="3955"/>
                        <a:pt x="4212" y="0"/>
                        <a:pt x="10692"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1" name="Google Shape;2491;p27"/>
                <p:cNvSpPr/>
                <p:nvPr/>
              </p:nvSpPr>
              <p:spPr>
                <a:xfrm>
                  <a:off x="974348" y="476848"/>
                  <a:ext cx="42013" cy="44822"/>
                </a:xfrm>
                <a:custGeom>
                  <a:avLst/>
                  <a:gdLst/>
                  <a:ahLst/>
                  <a:cxnLst/>
                  <a:rect l="l" t="t" r="r" b="b"/>
                  <a:pathLst>
                    <a:path w="21600" h="21600" extrusionOk="0">
                      <a:moveTo>
                        <a:pt x="11713" y="11358"/>
                      </a:moveTo>
                      <a:cubicBezTo>
                        <a:pt x="6878" y="12372"/>
                        <a:pt x="4836" y="13690"/>
                        <a:pt x="4836" y="15617"/>
                      </a:cubicBezTo>
                      <a:cubicBezTo>
                        <a:pt x="4836" y="17341"/>
                        <a:pt x="6125" y="18456"/>
                        <a:pt x="7845" y="18456"/>
                      </a:cubicBezTo>
                      <a:cubicBezTo>
                        <a:pt x="9027" y="18456"/>
                        <a:pt x="10209" y="17949"/>
                        <a:pt x="11713" y="16935"/>
                      </a:cubicBezTo>
                      <a:lnTo>
                        <a:pt x="11713" y="11358"/>
                      </a:lnTo>
                      <a:close/>
                      <a:moveTo>
                        <a:pt x="1182" y="4868"/>
                      </a:moveTo>
                      <a:lnTo>
                        <a:pt x="430" y="3346"/>
                      </a:lnTo>
                      <a:cubicBezTo>
                        <a:pt x="3331" y="1217"/>
                        <a:pt x="6555" y="0"/>
                        <a:pt x="9457" y="0"/>
                      </a:cubicBezTo>
                      <a:cubicBezTo>
                        <a:pt x="13970" y="0"/>
                        <a:pt x="16764" y="2738"/>
                        <a:pt x="16764" y="7200"/>
                      </a:cubicBezTo>
                      <a:lnTo>
                        <a:pt x="16764" y="15515"/>
                      </a:lnTo>
                      <a:cubicBezTo>
                        <a:pt x="16764" y="17645"/>
                        <a:pt x="17839" y="18963"/>
                        <a:pt x="19236" y="18963"/>
                      </a:cubicBezTo>
                      <a:cubicBezTo>
                        <a:pt x="19666" y="18963"/>
                        <a:pt x="21063" y="18761"/>
                        <a:pt x="21600" y="18659"/>
                      </a:cubicBezTo>
                      <a:lnTo>
                        <a:pt x="21600" y="20079"/>
                      </a:lnTo>
                      <a:cubicBezTo>
                        <a:pt x="19988" y="21093"/>
                        <a:pt x="18161" y="21600"/>
                        <a:pt x="16549" y="21600"/>
                      </a:cubicBezTo>
                      <a:cubicBezTo>
                        <a:pt x="14722" y="21600"/>
                        <a:pt x="13540" y="20789"/>
                        <a:pt x="12251" y="18659"/>
                      </a:cubicBezTo>
                      <a:cubicBezTo>
                        <a:pt x="9564" y="20485"/>
                        <a:pt x="7415" y="21600"/>
                        <a:pt x="5373" y="21600"/>
                      </a:cubicBezTo>
                      <a:cubicBezTo>
                        <a:pt x="2257" y="21600"/>
                        <a:pt x="0" y="19268"/>
                        <a:pt x="0" y="16327"/>
                      </a:cubicBezTo>
                      <a:cubicBezTo>
                        <a:pt x="0" y="13285"/>
                        <a:pt x="2042" y="11561"/>
                        <a:pt x="6555" y="10546"/>
                      </a:cubicBezTo>
                      <a:lnTo>
                        <a:pt x="11821" y="9431"/>
                      </a:lnTo>
                      <a:lnTo>
                        <a:pt x="11821" y="6693"/>
                      </a:lnTo>
                      <a:cubicBezTo>
                        <a:pt x="11821" y="4158"/>
                        <a:pt x="10961" y="2637"/>
                        <a:pt x="7845" y="2637"/>
                      </a:cubicBezTo>
                      <a:cubicBezTo>
                        <a:pt x="6018" y="2637"/>
                        <a:pt x="4084" y="3346"/>
                        <a:pt x="1182"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2" name="Google Shape;2492;p27"/>
                <p:cNvSpPr/>
                <p:nvPr/>
              </p:nvSpPr>
              <p:spPr>
                <a:xfrm>
                  <a:off x="1040995" y="456196"/>
                  <a:ext cx="55189" cy="64585"/>
                </a:xfrm>
                <a:custGeom>
                  <a:avLst/>
                  <a:gdLst/>
                  <a:ahLst/>
                  <a:cxnLst/>
                  <a:rect l="l" t="t" r="r" b="b"/>
                  <a:pathLst>
                    <a:path w="21600" h="21600" extrusionOk="0">
                      <a:moveTo>
                        <a:pt x="5217" y="19841"/>
                      </a:moveTo>
                      <a:lnTo>
                        <a:pt x="8722" y="19841"/>
                      </a:lnTo>
                      <a:lnTo>
                        <a:pt x="8722" y="3448"/>
                      </a:lnTo>
                      <a:lnTo>
                        <a:pt x="2201" y="3448"/>
                      </a:lnTo>
                      <a:lnTo>
                        <a:pt x="2201" y="6262"/>
                      </a:lnTo>
                      <a:lnTo>
                        <a:pt x="0" y="6262"/>
                      </a:lnTo>
                      <a:lnTo>
                        <a:pt x="0" y="0"/>
                      </a:lnTo>
                      <a:lnTo>
                        <a:pt x="2201" y="0"/>
                      </a:lnTo>
                      <a:lnTo>
                        <a:pt x="2201" y="1126"/>
                      </a:lnTo>
                      <a:lnTo>
                        <a:pt x="19399" y="1126"/>
                      </a:lnTo>
                      <a:lnTo>
                        <a:pt x="19399" y="0"/>
                      </a:lnTo>
                      <a:lnTo>
                        <a:pt x="21600" y="0"/>
                      </a:lnTo>
                      <a:lnTo>
                        <a:pt x="21600" y="6262"/>
                      </a:lnTo>
                      <a:lnTo>
                        <a:pt x="19399" y="6262"/>
                      </a:lnTo>
                      <a:lnTo>
                        <a:pt x="19399" y="3448"/>
                      </a:lnTo>
                      <a:lnTo>
                        <a:pt x="12878" y="3448"/>
                      </a:lnTo>
                      <a:lnTo>
                        <a:pt x="12878" y="19841"/>
                      </a:lnTo>
                      <a:lnTo>
                        <a:pt x="16383" y="19841"/>
                      </a:lnTo>
                      <a:lnTo>
                        <a:pt x="16383" y="21600"/>
                      </a:lnTo>
                      <a:lnTo>
                        <a:pt x="5217" y="21600"/>
                      </a:lnTo>
                      <a:lnTo>
                        <a:pt x="5217" y="1984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3" name="Google Shape;2493;p27"/>
                <p:cNvSpPr/>
                <p:nvPr/>
              </p:nvSpPr>
              <p:spPr>
                <a:xfrm>
                  <a:off x="1092621" y="476848"/>
                  <a:ext cx="42013" cy="44822"/>
                </a:xfrm>
                <a:custGeom>
                  <a:avLst/>
                  <a:gdLst/>
                  <a:ahLst/>
                  <a:cxnLst/>
                  <a:rect l="l" t="t" r="r" b="b"/>
                  <a:pathLst>
                    <a:path w="21600" h="21600" extrusionOk="0">
                      <a:moveTo>
                        <a:pt x="5616" y="7200"/>
                      </a:moveTo>
                      <a:lnTo>
                        <a:pt x="15660" y="7200"/>
                      </a:lnTo>
                      <a:cubicBezTo>
                        <a:pt x="15228" y="3854"/>
                        <a:pt x="13392" y="2028"/>
                        <a:pt x="10368" y="2028"/>
                      </a:cubicBezTo>
                      <a:cubicBezTo>
                        <a:pt x="7236" y="2028"/>
                        <a:pt x="5940" y="3752"/>
                        <a:pt x="5616" y="7200"/>
                      </a:cubicBezTo>
                      <a:close/>
                      <a:moveTo>
                        <a:pt x="10800" y="0"/>
                      </a:moveTo>
                      <a:cubicBezTo>
                        <a:pt x="16632" y="0"/>
                        <a:pt x="20304" y="3144"/>
                        <a:pt x="21168" y="9228"/>
                      </a:cubicBezTo>
                      <a:lnTo>
                        <a:pt x="5616" y="9228"/>
                      </a:lnTo>
                      <a:cubicBezTo>
                        <a:pt x="5616" y="15110"/>
                        <a:pt x="8856" y="19166"/>
                        <a:pt x="13824" y="19166"/>
                      </a:cubicBezTo>
                      <a:cubicBezTo>
                        <a:pt x="16200" y="19166"/>
                        <a:pt x="18792" y="18456"/>
                        <a:pt x="21600" y="16834"/>
                      </a:cubicBezTo>
                      <a:lnTo>
                        <a:pt x="21168" y="19065"/>
                      </a:lnTo>
                      <a:cubicBezTo>
                        <a:pt x="17388" y="21194"/>
                        <a:pt x="15444" y="21600"/>
                        <a:pt x="12312" y="21600"/>
                      </a:cubicBezTo>
                      <a:cubicBezTo>
                        <a:pt x="4320" y="21600"/>
                        <a:pt x="0" y="15921"/>
                        <a:pt x="0" y="10242"/>
                      </a:cubicBezTo>
                      <a:cubicBezTo>
                        <a:pt x="0" y="3955"/>
                        <a:pt x="4320"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4" name="Google Shape;2494;p27"/>
                <p:cNvSpPr/>
                <p:nvPr/>
              </p:nvSpPr>
              <p:spPr>
                <a:xfrm>
                  <a:off x="1141434" y="476848"/>
                  <a:ext cx="40177" cy="44875"/>
                </a:xfrm>
                <a:custGeom>
                  <a:avLst/>
                  <a:gdLst/>
                  <a:ahLst/>
                  <a:cxnLst/>
                  <a:rect l="l" t="t" r="r" b="b"/>
                  <a:pathLst>
                    <a:path w="21600" h="21600" extrusionOk="0">
                      <a:moveTo>
                        <a:pt x="19913" y="6329"/>
                      </a:moveTo>
                      <a:lnTo>
                        <a:pt x="18225" y="6329"/>
                      </a:lnTo>
                      <a:cubicBezTo>
                        <a:pt x="17662" y="3416"/>
                        <a:pt x="15075" y="2009"/>
                        <a:pt x="12263" y="2009"/>
                      </a:cubicBezTo>
                      <a:cubicBezTo>
                        <a:pt x="8437" y="2009"/>
                        <a:pt x="5738" y="4220"/>
                        <a:pt x="5738" y="9645"/>
                      </a:cubicBezTo>
                      <a:cubicBezTo>
                        <a:pt x="5738" y="15673"/>
                        <a:pt x="8663" y="18887"/>
                        <a:pt x="13725" y="18887"/>
                      </a:cubicBezTo>
                      <a:cubicBezTo>
                        <a:pt x="17662" y="18887"/>
                        <a:pt x="20137" y="16677"/>
                        <a:pt x="20700" y="16677"/>
                      </a:cubicBezTo>
                      <a:cubicBezTo>
                        <a:pt x="21150" y="16677"/>
                        <a:pt x="21600" y="17481"/>
                        <a:pt x="21600" y="17883"/>
                      </a:cubicBezTo>
                      <a:cubicBezTo>
                        <a:pt x="21600" y="18787"/>
                        <a:pt x="17550" y="21600"/>
                        <a:pt x="12037" y="21600"/>
                      </a:cubicBezTo>
                      <a:cubicBezTo>
                        <a:pt x="5175" y="21600"/>
                        <a:pt x="0" y="16778"/>
                        <a:pt x="0" y="10348"/>
                      </a:cubicBezTo>
                      <a:cubicBezTo>
                        <a:pt x="0" y="4220"/>
                        <a:pt x="4950" y="0"/>
                        <a:pt x="11700" y="0"/>
                      </a:cubicBezTo>
                      <a:cubicBezTo>
                        <a:pt x="13838" y="0"/>
                        <a:pt x="15300" y="301"/>
                        <a:pt x="18000" y="1306"/>
                      </a:cubicBezTo>
                      <a:lnTo>
                        <a:pt x="18450" y="0"/>
                      </a:lnTo>
                      <a:lnTo>
                        <a:pt x="20137" y="0"/>
                      </a:lnTo>
                      <a:lnTo>
                        <a:pt x="20137" y="6329"/>
                      </a:lnTo>
                      <a:lnTo>
                        <a:pt x="19913" y="632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5" name="Google Shape;2495;p27"/>
                <p:cNvSpPr/>
                <p:nvPr/>
              </p:nvSpPr>
              <p:spPr>
                <a:xfrm>
                  <a:off x="1185550" y="476848"/>
                  <a:ext cx="56107" cy="43903"/>
                </a:xfrm>
                <a:custGeom>
                  <a:avLst/>
                  <a:gdLst/>
                  <a:ahLst/>
                  <a:cxnLst/>
                  <a:rect l="l" t="t" r="r" b="b"/>
                  <a:pathLst>
                    <a:path w="21600" h="21600" extrusionOk="0">
                      <a:moveTo>
                        <a:pt x="0" y="19533"/>
                      </a:moveTo>
                      <a:lnTo>
                        <a:pt x="3317" y="19533"/>
                      </a:lnTo>
                      <a:lnTo>
                        <a:pt x="3317" y="2584"/>
                      </a:lnTo>
                      <a:lnTo>
                        <a:pt x="0" y="2584"/>
                      </a:lnTo>
                      <a:lnTo>
                        <a:pt x="0" y="620"/>
                      </a:lnTo>
                      <a:lnTo>
                        <a:pt x="7200" y="620"/>
                      </a:lnTo>
                      <a:lnTo>
                        <a:pt x="7200" y="2894"/>
                      </a:lnTo>
                      <a:cubicBezTo>
                        <a:pt x="9142" y="1137"/>
                        <a:pt x="11326" y="0"/>
                        <a:pt x="13672" y="0"/>
                      </a:cubicBezTo>
                      <a:cubicBezTo>
                        <a:pt x="16422" y="0"/>
                        <a:pt x="18526" y="1964"/>
                        <a:pt x="18526" y="6098"/>
                      </a:cubicBezTo>
                      <a:lnTo>
                        <a:pt x="18526" y="19430"/>
                      </a:lnTo>
                      <a:lnTo>
                        <a:pt x="21600" y="19430"/>
                      </a:lnTo>
                      <a:lnTo>
                        <a:pt x="21600" y="21393"/>
                      </a:lnTo>
                      <a:lnTo>
                        <a:pt x="11811" y="21393"/>
                      </a:lnTo>
                      <a:lnTo>
                        <a:pt x="11811" y="19430"/>
                      </a:lnTo>
                      <a:lnTo>
                        <a:pt x="14643" y="19430"/>
                      </a:lnTo>
                      <a:lnTo>
                        <a:pt x="14643" y="7234"/>
                      </a:lnTo>
                      <a:cubicBezTo>
                        <a:pt x="14643" y="4341"/>
                        <a:pt x="13348" y="2894"/>
                        <a:pt x="11488" y="2894"/>
                      </a:cubicBezTo>
                      <a:cubicBezTo>
                        <a:pt x="10274" y="2894"/>
                        <a:pt x="8656" y="3617"/>
                        <a:pt x="7200" y="5064"/>
                      </a:cubicBezTo>
                      <a:lnTo>
                        <a:pt x="7200" y="19533"/>
                      </a:lnTo>
                      <a:lnTo>
                        <a:pt x="10031" y="19533"/>
                      </a:lnTo>
                      <a:lnTo>
                        <a:pt x="10031" y="21600"/>
                      </a:lnTo>
                      <a:lnTo>
                        <a:pt x="0" y="21600"/>
                      </a:lnTo>
                      <a:lnTo>
                        <a:pt x="0" y="195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6" name="Google Shape;2496;p27"/>
                <p:cNvSpPr/>
                <p:nvPr/>
              </p:nvSpPr>
              <p:spPr>
                <a:xfrm>
                  <a:off x="1247503" y="476848"/>
                  <a:ext cx="50491" cy="44822"/>
                </a:xfrm>
                <a:custGeom>
                  <a:avLst/>
                  <a:gdLst/>
                  <a:ahLst/>
                  <a:cxnLst/>
                  <a:rect l="l" t="t" r="r" b="b"/>
                  <a:pathLst>
                    <a:path w="21600" h="21600" extrusionOk="0">
                      <a:moveTo>
                        <a:pt x="4731" y="10851"/>
                      </a:moveTo>
                      <a:cubicBezTo>
                        <a:pt x="4731" y="16327"/>
                        <a:pt x="6962" y="19673"/>
                        <a:pt x="10621" y="19673"/>
                      </a:cubicBezTo>
                      <a:cubicBezTo>
                        <a:pt x="14281" y="19673"/>
                        <a:pt x="16602" y="16428"/>
                        <a:pt x="16602" y="10851"/>
                      </a:cubicBezTo>
                      <a:cubicBezTo>
                        <a:pt x="16602" y="5172"/>
                        <a:pt x="14460" y="2028"/>
                        <a:pt x="10621" y="2028"/>
                      </a:cubicBezTo>
                      <a:cubicBezTo>
                        <a:pt x="6962" y="2028"/>
                        <a:pt x="4731" y="5172"/>
                        <a:pt x="4731" y="10851"/>
                      </a:cubicBezTo>
                      <a:close/>
                      <a:moveTo>
                        <a:pt x="0" y="10851"/>
                      </a:moveTo>
                      <a:cubicBezTo>
                        <a:pt x="0" y="4766"/>
                        <a:pt x="4731" y="0"/>
                        <a:pt x="10800" y="0"/>
                      </a:cubicBezTo>
                      <a:cubicBezTo>
                        <a:pt x="16869" y="0"/>
                        <a:pt x="21600" y="4766"/>
                        <a:pt x="21600" y="10851"/>
                      </a:cubicBezTo>
                      <a:cubicBezTo>
                        <a:pt x="21600" y="16935"/>
                        <a:pt x="16869" y="21600"/>
                        <a:pt x="10800" y="21600"/>
                      </a:cubicBezTo>
                      <a:cubicBezTo>
                        <a:pt x="4731"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7" name="Google Shape;2497;p27"/>
                <p:cNvSpPr/>
                <p:nvPr/>
              </p:nvSpPr>
              <p:spPr>
                <a:xfrm>
                  <a:off x="1304763" y="453380"/>
                  <a:ext cx="25165" cy="67393"/>
                </a:xfrm>
                <a:custGeom>
                  <a:avLst/>
                  <a:gdLst/>
                  <a:ahLst/>
                  <a:cxnLst/>
                  <a:rect l="l" t="t" r="r" b="b"/>
                  <a:pathLst>
                    <a:path w="21600" h="21600" extrusionOk="0">
                      <a:moveTo>
                        <a:pt x="0" y="20246"/>
                      </a:moveTo>
                      <a:lnTo>
                        <a:pt x="6619" y="20246"/>
                      </a:lnTo>
                      <a:lnTo>
                        <a:pt x="6619" y="1354"/>
                      </a:lnTo>
                      <a:lnTo>
                        <a:pt x="0" y="1354"/>
                      </a:lnTo>
                      <a:lnTo>
                        <a:pt x="0" y="0"/>
                      </a:lnTo>
                      <a:lnTo>
                        <a:pt x="14981" y="0"/>
                      </a:lnTo>
                      <a:lnTo>
                        <a:pt x="14981" y="20246"/>
                      </a:lnTo>
                      <a:lnTo>
                        <a:pt x="21600" y="20246"/>
                      </a:lnTo>
                      <a:lnTo>
                        <a:pt x="21600" y="21600"/>
                      </a:lnTo>
                      <a:lnTo>
                        <a:pt x="0" y="21600"/>
                      </a:lnTo>
                      <a:lnTo>
                        <a:pt x="0" y="20246"/>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8" name="Google Shape;2498;p27"/>
                <p:cNvSpPr/>
                <p:nvPr/>
              </p:nvSpPr>
              <p:spPr>
                <a:xfrm>
                  <a:off x="1336678" y="476848"/>
                  <a:ext cx="50491" cy="44822"/>
                </a:xfrm>
                <a:custGeom>
                  <a:avLst/>
                  <a:gdLst/>
                  <a:ahLst/>
                  <a:cxnLst/>
                  <a:rect l="l" t="t" r="r" b="b"/>
                  <a:pathLst>
                    <a:path w="21600" h="21600" extrusionOk="0">
                      <a:moveTo>
                        <a:pt x="4750" y="10851"/>
                      </a:moveTo>
                      <a:cubicBezTo>
                        <a:pt x="4750" y="16327"/>
                        <a:pt x="6991" y="19673"/>
                        <a:pt x="10755" y="19673"/>
                      </a:cubicBezTo>
                      <a:cubicBezTo>
                        <a:pt x="14430" y="19673"/>
                        <a:pt x="16581" y="16428"/>
                        <a:pt x="16581" y="10851"/>
                      </a:cubicBezTo>
                      <a:cubicBezTo>
                        <a:pt x="16581" y="5172"/>
                        <a:pt x="14520" y="2028"/>
                        <a:pt x="10755" y="2028"/>
                      </a:cubicBezTo>
                      <a:cubicBezTo>
                        <a:pt x="6991" y="2028"/>
                        <a:pt x="4750" y="5172"/>
                        <a:pt x="4750" y="10851"/>
                      </a:cubicBezTo>
                      <a:close/>
                      <a:moveTo>
                        <a:pt x="0" y="10851"/>
                      </a:moveTo>
                      <a:cubicBezTo>
                        <a:pt x="0" y="4766"/>
                        <a:pt x="4750" y="0"/>
                        <a:pt x="10845" y="0"/>
                      </a:cubicBezTo>
                      <a:cubicBezTo>
                        <a:pt x="16850" y="0"/>
                        <a:pt x="21600" y="4766"/>
                        <a:pt x="21600" y="10851"/>
                      </a:cubicBezTo>
                      <a:cubicBezTo>
                        <a:pt x="21600" y="16935"/>
                        <a:pt x="16850" y="21600"/>
                        <a:pt x="10845" y="21600"/>
                      </a:cubicBezTo>
                      <a:cubicBezTo>
                        <a:pt x="4750"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99" name="Google Shape;2499;p27"/>
                <p:cNvSpPr/>
                <p:nvPr/>
              </p:nvSpPr>
              <p:spPr>
                <a:xfrm>
                  <a:off x="1393938" y="476848"/>
                  <a:ext cx="45793" cy="69229"/>
                </a:xfrm>
                <a:custGeom>
                  <a:avLst/>
                  <a:gdLst/>
                  <a:ahLst/>
                  <a:cxnLst/>
                  <a:rect l="l" t="t" r="r" b="b"/>
                  <a:pathLst>
                    <a:path w="21600" h="21600" extrusionOk="0">
                      <a:moveTo>
                        <a:pt x="7200" y="21600"/>
                      </a:moveTo>
                      <a:cubicBezTo>
                        <a:pt x="2564" y="21073"/>
                        <a:pt x="0" y="19427"/>
                        <a:pt x="0" y="18044"/>
                      </a:cubicBezTo>
                      <a:cubicBezTo>
                        <a:pt x="0" y="16727"/>
                        <a:pt x="1874" y="15607"/>
                        <a:pt x="6115" y="14685"/>
                      </a:cubicBezTo>
                      <a:cubicBezTo>
                        <a:pt x="4537" y="13961"/>
                        <a:pt x="3551" y="13302"/>
                        <a:pt x="3551" y="12446"/>
                      </a:cubicBezTo>
                      <a:cubicBezTo>
                        <a:pt x="3551" y="11459"/>
                        <a:pt x="4833" y="10734"/>
                        <a:pt x="7200" y="10339"/>
                      </a:cubicBezTo>
                      <a:lnTo>
                        <a:pt x="7989" y="10273"/>
                      </a:lnTo>
                      <a:lnTo>
                        <a:pt x="7989" y="10141"/>
                      </a:lnTo>
                      <a:cubicBezTo>
                        <a:pt x="3452" y="9417"/>
                        <a:pt x="888" y="7705"/>
                        <a:pt x="888" y="5202"/>
                      </a:cubicBezTo>
                      <a:cubicBezTo>
                        <a:pt x="888" y="2173"/>
                        <a:pt x="4833" y="0"/>
                        <a:pt x="10159" y="0"/>
                      </a:cubicBezTo>
                      <a:cubicBezTo>
                        <a:pt x="11441" y="0"/>
                        <a:pt x="12329" y="132"/>
                        <a:pt x="13118" y="198"/>
                      </a:cubicBezTo>
                      <a:cubicBezTo>
                        <a:pt x="13808" y="329"/>
                        <a:pt x="14499" y="395"/>
                        <a:pt x="15090" y="395"/>
                      </a:cubicBezTo>
                      <a:lnTo>
                        <a:pt x="21600" y="395"/>
                      </a:lnTo>
                      <a:lnTo>
                        <a:pt x="21600" y="1844"/>
                      </a:lnTo>
                      <a:lnTo>
                        <a:pt x="17655" y="1844"/>
                      </a:lnTo>
                      <a:cubicBezTo>
                        <a:pt x="19134" y="2898"/>
                        <a:pt x="19923" y="3951"/>
                        <a:pt x="19923" y="5202"/>
                      </a:cubicBezTo>
                      <a:cubicBezTo>
                        <a:pt x="19923" y="6388"/>
                        <a:pt x="19134" y="7771"/>
                        <a:pt x="17655" y="8627"/>
                      </a:cubicBezTo>
                      <a:cubicBezTo>
                        <a:pt x="13808" y="10998"/>
                        <a:pt x="9962" y="10273"/>
                        <a:pt x="8384" y="11261"/>
                      </a:cubicBezTo>
                      <a:cubicBezTo>
                        <a:pt x="8088" y="11393"/>
                        <a:pt x="7989" y="11459"/>
                        <a:pt x="7989" y="11656"/>
                      </a:cubicBezTo>
                      <a:cubicBezTo>
                        <a:pt x="7989" y="13302"/>
                        <a:pt x="16668" y="13302"/>
                        <a:pt x="19923" y="15278"/>
                      </a:cubicBezTo>
                      <a:cubicBezTo>
                        <a:pt x="21107" y="15937"/>
                        <a:pt x="21304" y="16595"/>
                        <a:pt x="21304" y="17385"/>
                      </a:cubicBezTo>
                      <a:cubicBezTo>
                        <a:pt x="21304" y="19559"/>
                        <a:pt x="18542" y="21073"/>
                        <a:pt x="13907" y="21600"/>
                      </a:cubicBezTo>
                      <a:lnTo>
                        <a:pt x="7200" y="21600"/>
                      </a:lnTo>
                      <a:close/>
                      <a:moveTo>
                        <a:pt x="5918" y="5005"/>
                      </a:moveTo>
                      <a:cubicBezTo>
                        <a:pt x="5918" y="7507"/>
                        <a:pt x="7595" y="9088"/>
                        <a:pt x="10553" y="9088"/>
                      </a:cubicBezTo>
                      <a:cubicBezTo>
                        <a:pt x="13512" y="9088"/>
                        <a:pt x="15189" y="7573"/>
                        <a:pt x="15189" y="5202"/>
                      </a:cubicBezTo>
                      <a:cubicBezTo>
                        <a:pt x="15189" y="2568"/>
                        <a:pt x="13512" y="1120"/>
                        <a:pt x="10553" y="1120"/>
                      </a:cubicBezTo>
                      <a:cubicBezTo>
                        <a:pt x="7595" y="1120"/>
                        <a:pt x="5918" y="2568"/>
                        <a:pt x="5918" y="5005"/>
                      </a:cubicBezTo>
                      <a:close/>
                      <a:moveTo>
                        <a:pt x="8186" y="15080"/>
                      </a:moveTo>
                      <a:cubicBezTo>
                        <a:pt x="5523" y="16068"/>
                        <a:pt x="4636" y="16727"/>
                        <a:pt x="4833" y="17715"/>
                      </a:cubicBezTo>
                      <a:cubicBezTo>
                        <a:pt x="4833" y="19032"/>
                        <a:pt x="7200" y="19954"/>
                        <a:pt x="10849" y="19954"/>
                      </a:cubicBezTo>
                      <a:cubicBezTo>
                        <a:pt x="12625" y="19954"/>
                        <a:pt x="14597" y="19690"/>
                        <a:pt x="15682" y="19427"/>
                      </a:cubicBezTo>
                      <a:cubicBezTo>
                        <a:pt x="16767" y="19163"/>
                        <a:pt x="17458" y="18637"/>
                        <a:pt x="17458" y="18110"/>
                      </a:cubicBezTo>
                      <a:cubicBezTo>
                        <a:pt x="17458" y="16924"/>
                        <a:pt x="15090" y="16266"/>
                        <a:pt x="8186" y="15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0" name="Google Shape;2500;p27"/>
                <p:cNvSpPr/>
                <p:nvPr/>
              </p:nvSpPr>
              <p:spPr>
                <a:xfrm>
                  <a:off x="1444626" y="457135"/>
                  <a:ext cx="25165" cy="63614"/>
                </a:xfrm>
                <a:custGeom>
                  <a:avLst/>
                  <a:gdLst/>
                  <a:ahLst/>
                  <a:cxnLst/>
                  <a:rect l="l" t="t" r="r" b="b"/>
                  <a:pathLst>
                    <a:path w="21600" h="21600" extrusionOk="0">
                      <a:moveTo>
                        <a:pt x="0" y="20174"/>
                      </a:moveTo>
                      <a:lnTo>
                        <a:pt x="6728" y="20174"/>
                      </a:lnTo>
                      <a:lnTo>
                        <a:pt x="6728" y="8483"/>
                      </a:lnTo>
                      <a:lnTo>
                        <a:pt x="0" y="8483"/>
                      </a:lnTo>
                      <a:lnTo>
                        <a:pt x="0" y="7129"/>
                      </a:lnTo>
                      <a:lnTo>
                        <a:pt x="15226" y="7129"/>
                      </a:lnTo>
                      <a:lnTo>
                        <a:pt x="15226" y="20174"/>
                      </a:lnTo>
                      <a:lnTo>
                        <a:pt x="21600" y="20174"/>
                      </a:lnTo>
                      <a:lnTo>
                        <a:pt x="21600" y="21600"/>
                      </a:lnTo>
                      <a:lnTo>
                        <a:pt x="0" y="21600"/>
                      </a:lnTo>
                      <a:lnTo>
                        <a:pt x="0" y="20174"/>
                      </a:lnTo>
                      <a:close/>
                      <a:moveTo>
                        <a:pt x="15226" y="1996"/>
                      </a:moveTo>
                      <a:cubicBezTo>
                        <a:pt x="15226" y="3065"/>
                        <a:pt x="12748" y="3992"/>
                        <a:pt x="9738" y="3992"/>
                      </a:cubicBezTo>
                      <a:cubicBezTo>
                        <a:pt x="6905" y="3992"/>
                        <a:pt x="4249" y="3208"/>
                        <a:pt x="4249" y="1996"/>
                      </a:cubicBezTo>
                      <a:cubicBezTo>
                        <a:pt x="4249" y="998"/>
                        <a:pt x="6728" y="0"/>
                        <a:pt x="9738" y="0"/>
                      </a:cubicBezTo>
                      <a:cubicBezTo>
                        <a:pt x="12748" y="71"/>
                        <a:pt x="15226" y="998"/>
                        <a:pt x="15226" y="199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1" name="Google Shape;2501;p27"/>
                <p:cNvSpPr/>
                <p:nvPr/>
              </p:nvSpPr>
              <p:spPr>
                <a:xfrm>
                  <a:off x="1477480" y="476848"/>
                  <a:ext cx="42013" cy="44822"/>
                </a:xfrm>
                <a:custGeom>
                  <a:avLst/>
                  <a:gdLst/>
                  <a:ahLst/>
                  <a:cxnLst/>
                  <a:rect l="l" t="t" r="r" b="b"/>
                  <a:pathLst>
                    <a:path w="21600" h="21600" extrusionOk="0">
                      <a:moveTo>
                        <a:pt x="11549" y="11358"/>
                      </a:moveTo>
                      <a:cubicBezTo>
                        <a:pt x="6630" y="12372"/>
                        <a:pt x="4812" y="13690"/>
                        <a:pt x="4812" y="15617"/>
                      </a:cubicBezTo>
                      <a:cubicBezTo>
                        <a:pt x="4812" y="17341"/>
                        <a:pt x="5988" y="18456"/>
                        <a:pt x="7806" y="18456"/>
                      </a:cubicBezTo>
                      <a:cubicBezTo>
                        <a:pt x="8875" y="18456"/>
                        <a:pt x="10265" y="17949"/>
                        <a:pt x="11549" y="16935"/>
                      </a:cubicBezTo>
                      <a:lnTo>
                        <a:pt x="11549" y="11358"/>
                      </a:lnTo>
                      <a:close/>
                      <a:moveTo>
                        <a:pt x="1069" y="4868"/>
                      </a:moveTo>
                      <a:lnTo>
                        <a:pt x="428" y="3346"/>
                      </a:lnTo>
                      <a:cubicBezTo>
                        <a:pt x="3208" y="1217"/>
                        <a:pt x="6416" y="0"/>
                        <a:pt x="9303" y="0"/>
                      </a:cubicBezTo>
                      <a:cubicBezTo>
                        <a:pt x="13901" y="0"/>
                        <a:pt x="16681" y="2738"/>
                        <a:pt x="16681" y="7200"/>
                      </a:cubicBezTo>
                      <a:lnTo>
                        <a:pt x="16681" y="15515"/>
                      </a:lnTo>
                      <a:cubicBezTo>
                        <a:pt x="16681" y="17645"/>
                        <a:pt x="17644" y="18963"/>
                        <a:pt x="19141" y="18963"/>
                      </a:cubicBezTo>
                      <a:cubicBezTo>
                        <a:pt x="19568" y="18963"/>
                        <a:pt x="20958" y="18761"/>
                        <a:pt x="21600" y="18659"/>
                      </a:cubicBezTo>
                      <a:lnTo>
                        <a:pt x="21600" y="20079"/>
                      </a:lnTo>
                      <a:cubicBezTo>
                        <a:pt x="19889" y="21093"/>
                        <a:pt x="17964" y="21600"/>
                        <a:pt x="16467" y="21600"/>
                      </a:cubicBezTo>
                      <a:cubicBezTo>
                        <a:pt x="14650" y="21600"/>
                        <a:pt x="13473" y="20789"/>
                        <a:pt x="12190" y="18659"/>
                      </a:cubicBezTo>
                      <a:cubicBezTo>
                        <a:pt x="9517" y="20485"/>
                        <a:pt x="7378" y="21600"/>
                        <a:pt x="5453" y="21600"/>
                      </a:cubicBezTo>
                      <a:cubicBezTo>
                        <a:pt x="2246" y="21600"/>
                        <a:pt x="0" y="19268"/>
                        <a:pt x="0" y="16327"/>
                      </a:cubicBezTo>
                      <a:cubicBezTo>
                        <a:pt x="0" y="13285"/>
                        <a:pt x="1925" y="11561"/>
                        <a:pt x="6416" y="10546"/>
                      </a:cubicBezTo>
                      <a:lnTo>
                        <a:pt x="11655" y="9431"/>
                      </a:lnTo>
                      <a:lnTo>
                        <a:pt x="11655" y="6693"/>
                      </a:lnTo>
                      <a:cubicBezTo>
                        <a:pt x="11655" y="4158"/>
                        <a:pt x="10907" y="2637"/>
                        <a:pt x="7806" y="2637"/>
                      </a:cubicBezTo>
                      <a:cubicBezTo>
                        <a:pt x="5988" y="2637"/>
                        <a:pt x="3956" y="3346"/>
                        <a:pt x="1069"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2" name="Google Shape;2502;p27"/>
                <p:cNvSpPr/>
                <p:nvPr/>
              </p:nvSpPr>
              <p:spPr>
                <a:xfrm>
                  <a:off x="2676173" y="301314"/>
                  <a:ext cx="408133" cy="224156"/>
                </a:xfrm>
                <a:custGeom>
                  <a:avLst/>
                  <a:gdLst/>
                  <a:ahLst/>
                  <a:cxnLst/>
                  <a:rect l="l" t="t" r="r" b="b"/>
                  <a:pathLst>
                    <a:path w="21600" h="21600" extrusionOk="0">
                      <a:moveTo>
                        <a:pt x="21600" y="10657"/>
                      </a:moveTo>
                      <a:cubicBezTo>
                        <a:pt x="21600" y="16843"/>
                        <a:pt x="18837" y="21600"/>
                        <a:pt x="15164" y="21600"/>
                      </a:cubicBezTo>
                      <a:cubicBezTo>
                        <a:pt x="11502" y="21600"/>
                        <a:pt x="8739" y="16843"/>
                        <a:pt x="8739" y="10657"/>
                      </a:cubicBezTo>
                      <a:cubicBezTo>
                        <a:pt x="8739" y="4696"/>
                        <a:pt x="11502" y="0"/>
                        <a:pt x="15164" y="0"/>
                      </a:cubicBezTo>
                      <a:cubicBezTo>
                        <a:pt x="18837" y="0"/>
                        <a:pt x="21600" y="4655"/>
                        <a:pt x="21600" y="10657"/>
                      </a:cubicBezTo>
                      <a:close/>
                      <a:moveTo>
                        <a:pt x="19230" y="10657"/>
                      </a:moveTo>
                      <a:cubicBezTo>
                        <a:pt x="19230" y="6574"/>
                        <a:pt x="17433" y="3430"/>
                        <a:pt x="15164" y="3430"/>
                      </a:cubicBezTo>
                      <a:cubicBezTo>
                        <a:pt x="12906" y="3430"/>
                        <a:pt x="11109" y="6574"/>
                        <a:pt x="11109" y="10657"/>
                      </a:cubicBezTo>
                      <a:cubicBezTo>
                        <a:pt x="11109" y="14924"/>
                        <a:pt x="12906" y="18150"/>
                        <a:pt x="15164" y="18150"/>
                      </a:cubicBezTo>
                      <a:cubicBezTo>
                        <a:pt x="17433" y="18150"/>
                        <a:pt x="19230" y="14924"/>
                        <a:pt x="19230" y="10657"/>
                      </a:cubicBezTo>
                      <a:close/>
                      <a:moveTo>
                        <a:pt x="8357" y="6186"/>
                      </a:moveTo>
                      <a:cubicBezTo>
                        <a:pt x="8357" y="12637"/>
                        <a:pt x="2606" y="13903"/>
                        <a:pt x="2415" y="18088"/>
                      </a:cubicBezTo>
                      <a:lnTo>
                        <a:pt x="6717" y="18088"/>
                      </a:lnTo>
                      <a:lnTo>
                        <a:pt x="6717" y="15434"/>
                      </a:lnTo>
                      <a:lnTo>
                        <a:pt x="8694" y="15434"/>
                      </a:lnTo>
                      <a:lnTo>
                        <a:pt x="8694" y="21130"/>
                      </a:lnTo>
                      <a:lnTo>
                        <a:pt x="112" y="21130"/>
                      </a:lnTo>
                      <a:cubicBezTo>
                        <a:pt x="56" y="20436"/>
                        <a:pt x="0" y="19905"/>
                        <a:pt x="0" y="19334"/>
                      </a:cubicBezTo>
                      <a:cubicBezTo>
                        <a:pt x="0" y="11800"/>
                        <a:pt x="5920" y="10759"/>
                        <a:pt x="5920" y="6288"/>
                      </a:cubicBezTo>
                      <a:cubicBezTo>
                        <a:pt x="5920" y="4410"/>
                        <a:pt x="5133" y="3348"/>
                        <a:pt x="4055" y="3348"/>
                      </a:cubicBezTo>
                      <a:cubicBezTo>
                        <a:pt x="2662" y="3348"/>
                        <a:pt x="1752" y="6002"/>
                        <a:pt x="1752" y="6002"/>
                      </a:cubicBezTo>
                      <a:lnTo>
                        <a:pt x="168" y="4206"/>
                      </a:lnTo>
                      <a:cubicBezTo>
                        <a:pt x="168" y="4206"/>
                        <a:pt x="1292" y="0"/>
                        <a:pt x="4280" y="0"/>
                      </a:cubicBezTo>
                      <a:cubicBezTo>
                        <a:pt x="6492" y="0"/>
                        <a:pt x="8357" y="2287"/>
                        <a:pt x="8357" y="618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3" name="Google Shape;2503;p27"/>
                <p:cNvSpPr/>
                <p:nvPr/>
              </p:nvSpPr>
              <p:spPr>
                <a:xfrm>
                  <a:off x="3086000" y="238423"/>
                  <a:ext cx="247023" cy="130249"/>
                </a:xfrm>
                <a:custGeom>
                  <a:avLst/>
                  <a:gdLst/>
                  <a:ahLst/>
                  <a:cxnLst/>
                  <a:rect l="l" t="t" r="r" b="b"/>
                  <a:pathLst>
                    <a:path w="21550" h="21600" extrusionOk="0">
                      <a:moveTo>
                        <a:pt x="21550" y="10607"/>
                      </a:moveTo>
                      <a:cubicBezTo>
                        <a:pt x="21550" y="16823"/>
                        <a:pt x="18963" y="21600"/>
                        <a:pt x="15342" y="21600"/>
                      </a:cubicBezTo>
                      <a:cubicBezTo>
                        <a:pt x="11720" y="21600"/>
                        <a:pt x="9115" y="16823"/>
                        <a:pt x="9115" y="10607"/>
                      </a:cubicBezTo>
                      <a:cubicBezTo>
                        <a:pt x="9115" y="4777"/>
                        <a:pt x="11720" y="0"/>
                        <a:pt x="15342" y="0"/>
                      </a:cubicBezTo>
                      <a:cubicBezTo>
                        <a:pt x="18963" y="0"/>
                        <a:pt x="21550" y="4566"/>
                        <a:pt x="21550" y="10607"/>
                      </a:cubicBezTo>
                      <a:close/>
                      <a:moveTo>
                        <a:pt x="18501" y="10607"/>
                      </a:moveTo>
                      <a:cubicBezTo>
                        <a:pt x="18501" y="7024"/>
                        <a:pt x="17115" y="4425"/>
                        <a:pt x="15342" y="4425"/>
                      </a:cubicBezTo>
                      <a:cubicBezTo>
                        <a:pt x="13568" y="4425"/>
                        <a:pt x="12164" y="7024"/>
                        <a:pt x="12164" y="10607"/>
                      </a:cubicBezTo>
                      <a:cubicBezTo>
                        <a:pt x="12164" y="14260"/>
                        <a:pt x="13568" y="16999"/>
                        <a:pt x="15342" y="16999"/>
                      </a:cubicBezTo>
                      <a:cubicBezTo>
                        <a:pt x="17115" y="16999"/>
                        <a:pt x="18501" y="14224"/>
                        <a:pt x="18501" y="10607"/>
                      </a:cubicBezTo>
                      <a:close/>
                      <a:moveTo>
                        <a:pt x="135" y="21284"/>
                      </a:moveTo>
                      <a:cubicBezTo>
                        <a:pt x="61" y="20441"/>
                        <a:pt x="-50" y="19668"/>
                        <a:pt x="24" y="19001"/>
                      </a:cubicBezTo>
                      <a:cubicBezTo>
                        <a:pt x="24" y="11309"/>
                        <a:pt x="5419" y="10326"/>
                        <a:pt x="5419" y="6743"/>
                      </a:cubicBezTo>
                      <a:cubicBezTo>
                        <a:pt x="5419" y="5093"/>
                        <a:pt x="4791" y="4601"/>
                        <a:pt x="4107" y="4601"/>
                      </a:cubicBezTo>
                      <a:cubicBezTo>
                        <a:pt x="2906" y="4601"/>
                        <a:pt x="2149" y="7095"/>
                        <a:pt x="2149" y="7095"/>
                      </a:cubicBezTo>
                      <a:lnTo>
                        <a:pt x="135" y="4601"/>
                      </a:lnTo>
                      <a:cubicBezTo>
                        <a:pt x="135" y="4601"/>
                        <a:pt x="1225" y="35"/>
                        <a:pt x="4292" y="35"/>
                      </a:cubicBezTo>
                      <a:cubicBezTo>
                        <a:pt x="6251" y="35"/>
                        <a:pt x="8394" y="2002"/>
                        <a:pt x="8394" y="6427"/>
                      </a:cubicBezTo>
                      <a:cubicBezTo>
                        <a:pt x="8394" y="12644"/>
                        <a:pt x="3276" y="13943"/>
                        <a:pt x="3184" y="17210"/>
                      </a:cubicBezTo>
                      <a:lnTo>
                        <a:pt x="6158" y="17210"/>
                      </a:lnTo>
                      <a:lnTo>
                        <a:pt x="6158" y="14751"/>
                      </a:lnTo>
                      <a:lnTo>
                        <a:pt x="8634" y="14751"/>
                      </a:lnTo>
                      <a:lnTo>
                        <a:pt x="8634" y="21284"/>
                      </a:lnTo>
                      <a:lnTo>
                        <a:pt x="135" y="2128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4" name="Google Shape;2504;p27"/>
                <p:cNvSpPr/>
                <p:nvPr/>
              </p:nvSpPr>
              <p:spPr>
                <a:xfrm>
                  <a:off x="1847319" y="266583"/>
                  <a:ext cx="835179" cy="260767"/>
                </a:xfrm>
                <a:custGeom>
                  <a:avLst/>
                  <a:gdLst/>
                  <a:ahLst/>
                  <a:cxnLst/>
                  <a:rect l="l" t="t" r="r" b="b"/>
                  <a:pathLst>
                    <a:path w="21574" h="21600" extrusionOk="0">
                      <a:moveTo>
                        <a:pt x="21573" y="11934"/>
                      </a:moveTo>
                      <a:cubicBezTo>
                        <a:pt x="21600" y="14957"/>
                        <a:pt x="20996" y="16837"/>
                        <a:pt x="20171" y="17013"/>
                      </a:cubicBezTo>
                      <a:cubicBezTo>
                        <a:pt x="19836" y="17013"/>
                        <a:pt x="19237" y="16855"/>
                        <a:pt x="18990" y="15220"/>
                      </a:cubicBezTo>
                      <a:cubicBezTo>
                        <a:pt x="18990" y="15220"/>
                        <a:pt x="18743" y="16609"/>
                        <a:pt x="18160" y="16609"/>
                      </a:cubicBezTo>
                      <a:cubicBezTo>
                        <a:pt x="17660" y="16609"/>
                        <a:pt x="17248" y="15712"/>
                        <a:pt x="17248" y="14078"/>
                      </a:cubicBezTo>
                      <a:cubicBezTo>
                        <a:pt x="17248" y="11617"/>
                        <a:pt x="18265" y="11283"/>
                        <a:pt x="18710" y="11283"/>
                      </a:cubicBezTo>
                      <a:lnTo>
                        <a:pt x="18880" y="11283"/>
                      </a:lnTo>
                      <a:lnTo>
                        <a:pt x="18880" y="11055"/>
                      </a:lnTo>
                      <a:cubicBezTo>
                        <a:pt x="18880" y="10387"/>
                        <a:pt x="18710" y="10141"/>
                        <a:pt x="18490" y="10141"/>
                      </a:cubicBezTo>
                      <a:cubicBezTo>
                        <a:pt x="18105" y="10141"/>
                        <a:pt x="17688" y="10721"/>
                        <a:pt x="17688" y="10721"/>
                      </a:cubicBezTo>
                      <a:lnTo>
                        <a:pt x="17385" y="8999"/>
                      </a:lnTo>
                      <a:cubicBezTo>
                        <a:pt x="17385" y="8999"/>
                        <a:pt x="17853" y="7944"/>
                        <a:pt x="18539" y="7944"/>
                      </a:cubicBezTo>
                      <a:cubicBezTo>
                        <a:pt x="19336" y="7944"/>
                        <a:pt x="19781" y="9174"/>
                        <a:pt x="19781" y="11283"/>
                      </a:cubicBezTo>
                      <a:lnTo>
                        <a:pt x="19781" y="13164"/>
                      </a:lnTo>
                      <a:cubicBezTo>
                        <a:pt x="19781" y="13726"/>
                        <a:pt x="19919" y="14148"/>
                        <a:pt x="20105" y="14148"/>
                      </a:cubicBezTo>
                      <a:cubicBezTo>
                        <a:pt x="20298" y="14148"/>
                        <a:pt x="20408" y="13656"/>
                        <a:pt x="20435" y="13094"/>
                      </a:cubicBezTo>
                      <a:cubicBezTo>
                        <a:pt x="20435" y="13094"/>
                        <a:pt x="20463" y="12355"/>
                        <a:pt x="20463" y="12021"/>
                      </a:cubicBezTo>
                      <a:cubicBezTo>
                        <a:pt x="20463" y="8436"/>
                        <a:pt x="19556" y="5659"/>
                        <a:pt x="18457" y="5659"/>
                      </a:cubicBezTo>
                      <a:cubicBezTo>
                        <a:pt x="17358" y="5659"/>
                        <a:pt x="16446" y="8419"/>
                        <a:pt x="16446" y="12021"/>
                      </a:cubicBezTo>
                      <a:cubicBezTo>
                        <a:pt x="16446" y="15783"/>
                        <a:pt x="17358" y="18647"/>
                        <a:pt x="18457" y="18647"/>
                      </a:cubicBezTo>
                      <a:cubicBezTo>
                        <a:pt x="18809" y="18647"/>
                        <a:pt x="19138" y="18331"/>
                        <a:pt x="19446" y="17839"/>
                      </a:cubicBezTo>
                      <a:lnTo>
                        <a:pt x="20001" y="20440"/>
                      </a:lnTo>
                      <a:cubicBezTo>
                        <a:pt x="19556" y="21178"/>
                        <a:pt x="19034" y="21600"/>
                        <a:pt x="18457" y="21600"/>
                      </a:cubicBezTo>
                      <a:cubicBezTo>
                        <a:pt x="16655" y="21600"/>
                        <a:pt x="15276" y="17417"/>
                        <a:pt x="15276" y="12021"/>
                      </a:cubicBezTo>
                      <a:cubicBezTo>
                        <a:pt x="15276" y="6766"/>
                        <a:pt x="16633" y="2671"/>
                        <a:pt x="18457" y="2671"/>
                      </a:cubicBezTo>
                      <a:cubicBezTo>
                        <a:pt x="20083" y="2671"/>
                        <a:pt x="21265" y="5853"/>
                        <a:pt x="21512" y="10211"/>
                      </a:cubicBezTo>
                      <a:cubicBezTo>
                        <a:pt x="21545" y="10791"/>
                        <a:pt x="21573" y="11354"/>
                        <a:pt x="21573" y="11934"/>
                      </a:cubicBezTo>
                      <a:close/>
                      <a:moveTo>
                        <a:pt x="18869" y="12918"/>
                      </a:moveTo>
                      <a:lnTo>
                        <a:pt x="18869" y="12848"/>
                      </a:lnTo>
                      <a:lnTo>
                        <a:pt x="18787" y="12848"/>
                      </a:lnTo>
                      <a:cubicBezTo>
                        <a:pt x="18484" y="12848"/>
                        <a:pt x="18100" y="13094"/>
                        <a:pt x="18100" y="13832"/>
                      </a:cubicBezTo>
                      <a:cubicBezTo>
                        <a:pt x="18100" y="14324"/>
                        <a:pt x="18204" y="14640"/>
                        <a:pt x="18408" y="14640"/>
                      </a:cubicBezTo>
                      <a:cubicBezTo>
                        <a:pt x="18622" y="14640"/>
                        <a:pt x="18869" y="13656"/>
                        <a:pt x="18869" y="12918"/>
                      </a:cubicBezTo>
                      <a:close/>
                      <a:moveTo>
                        <a:pt x="15171" y="14640"/>
                      </a:moveTo>
                      <a:cubicBezTo>
                        <a:pt x="15171" y="18806"/>
                        <a:pt x="14319" y="21424"/>
                        <a:pt x="13155" y="21284"/>
                      </a:cubicBezTo>
                      <a:cubicBezTo>
                        <a:pt x="12215" y="21284"/>
                        <a:pt x="11858" y="19245"/>
                        <a:pt x="11858" y="19245"/>
                      </a:cubicBezTo>
                      <a:lnTo>
                        <a:pt x="11825" y="19245"/>
                      </a:lnTo>
                      <a:cubicBezTo>
                        <a:pt x="11825" y="19245"/>
                        <a:pt x="11858" y="19702"/>
                        <a:pt x="11858" y="20212"/>
                      </a:cubicBezTo>
                      <a:lnTo>
                        <a:pt x="11858" y="21038"/>
                      </a:lnTo>
                      <a:lnTo>
                        <a:pt x="10869" y="21038"/>
                      </a:lnTo>
                      <a:lnTo>
                        <a:pt x="10869" y="2531"/>
                      </a:lnTo>
                      <a:lnTo>
                        <a:pt x="10204" y="2531"/>
                      </a:lnTo>
                      <a:lnTo>
                        <a:pt x="10204" y="158"/>
                      </a:lnTo>
                      <a:lnTo>
                        <a:pt x="11946" y="158"/>
                      </a:lnTo>
                      <a:lnTo>
                        <a:pt x="11946" y="8682"/>
                      </a:lnTo>
                      <a:cubicBezTo>
                        <a:pt x="11946" y="9227"/>
                        <a:pt x="11918" y="9737"/>
                        <a:pt x="11918" y="9737"/>
                      </a:cubicBezTo>
                      <a:lnTo>
                        <a:pt x="11946" y="9737"/>
                      </a:lnTo>
                      <a:cubicBezTo>
                        <a:pt x="11946" y="9737"/>
                        <a:pt x="12330" y="7839"/>
                        <a:pt x="13242" y="7839"/>
                      </a:cubicBezTo>
                      <a:cubicBezTo>
                        <a:pt x="14402" y="7839"/>
                        <a:pt x="15171" y="10615"/>
                        <a:pt x="15171" y="14640"/>
                      </a:cubicBezTo>
                      <a:close/>
                      <a:moveTo>
                        <a:pt x="14072" y="14710"/>
                      </a:moveTo>
                      <a:cubicBezTo>
                        <a:pt x="14072" y="12250"/>
                        <a:pt x="13622" y="10703"/>
                        <a:pt x="12995" y="10633"/>
                      </a:cubicBezTo>
                      <a:cubicBezTo>
                        <a:pt x="12418" y="10633"/>
                        <a:pt x="11896" y="11863"/>
                        <a:pt x="11896" y="14710"/>
                      </a:cubicBezTo>
                      <a:cubicBezTo>
                        <a:pt x="11896" y="16784"/>
                        <a:pt x="12253" y="18753"/>
                        <a:pt x="12973" y="18753"/>
                      </a:cubicBezTo>
                      <a:cubicBezTo>
                        <a:pt x="13578" y="18753"/>
                        <a:pt x="14072" y="17241"/>
                        <a:pt x="14072" y="14710"/>
                      </a:cubicBezTo>
                      <a:close/>
                      <a:moveTo>
                        <a:pt x="9627" y="10615"/>
                      </a:moveTo>
                      <a:lnTo>
                        <a:pt x="8528" y="10615"/>
                      </a:lnTo>
                      <a:cubicBezTo>
                        <a:pt x="8555" y="12654"/>
                        <a:pt x="10457" y="13551"/>
                        <a:pt x="10457" y="17400"/>
                      </a:cubicBezTo>
                      <a:cubicBezTo>
                        <a:pt x="10457" y="20194"/>
                        <a:pt x="9654" y="21424"/>
                        <a:pt x="8946" y="21424"/>
                      </a:cubicBezTo>
                      <a:cubicBezTo>
                        <a:pt x="7814" y="21424"/>
                        <a:pt x="7396" y="18630"/>
                        <a:pt x="7396" y="18630"/>
                      </a:cubicBezTo>
                      <a:lnTo>
                        <a:pt x="8143" y="17171"/>
                      </a:lnTo>
                      <a:cubicBezTo>
                        <a:pt x="8143" y="17171"/>
                        <a:pt x="8434" y="18630"/>
                        <a:pt x="8858" y="18630"/>
                      </a:cubicBezTo>
                      <a:cubicBezTo>
                        <a:pt x="9072" y="18630"/>
                        <a:pt x="9319" y="18384"/>
                        <a:pt x="9319" y="17312"/>
                      </a:cubicBezTo>
                      <a:cubicBezTo>
                        <a:pt x="9319" y="15115"/>
                        <a:pt x="7336" y="14447"/>
                        <a:pt x="7336" y="9614"/>
                      </a:cubicBezTo>
                      <a:cubicBezTo>
                        <a:pt x="7336" y="9157"/>
                        <a:pt x="7358" y="8735"/>
                        <a:pt x="7390" y="8243"/>
                      </a:cubicBezTo>
                      <a:lnTo>
                        <a:pt x="10066" y="8243"/>
                      </a:lnTo>
                      <a:lnTo>
                        <a:pt x="10066" y="10615"/>
                      </a:lnTo>
                      <a:lnTo>
                        <a:pt x="9627" y="10615"/>
                      </a:lnTo>
                      <a:close/>
                      <a:moveTo>
                        <a:pt x="4857" y="21090"/>
                      </a:moveTo>
                      <a:lnTo>
                        <a:pt x="4835" y="21090"/>
                      </a:lnTo>
                      <a:lnTo>
                        <a:pt x="4835" y="18718"/>
                      </a:lnTo>
                      <a:lnTo>
                        <a:pt x="5467" y="18718"/>
                      </a:lnTo>
                      <a:lnTo>
                        <a:pt x="5467" y="10615"/>
                      </a:lnTo>
                      <a:lnTo>
                        <a:pt x="4808" y="10615"/>
                      </a:lnTo>
                      <a:lnTo>
                        <a:pt x="4808" y="8243"/>
                      </a:lnTo>
                      <a:lnTo>
                        <a:pt x="6566" y="8243"/>
                      </a:lnTo>
                      <a:lnTo>
                        <a:pt x="6566" y="18718"/>
                      </a:lnTo>
                      <a:lnTo>
                        <a:pt x="7204" y="18718"/>
                      </a:lnTo>
                      <a:lnTo>
                        <a:pt x="7204" y="21090"/>
                      </a:lnTo>
                      <a:lnTo>
                        <a:pt x="4857" y="21090"/>
                      </a:lnTo>
                      <a:close/>
                      <a:moveTo>
                        <a:pt x="6709" y="2039"/>
                      </a:moveTo>
                      <a:cubicBezTo>
                        <a:pt x="6709" y="3199"/>
                        <a:pt x="6401" y="4148"/>
                        <a:pt x="5989" y="4148"/>
                      </a:cubicBezTo>
                      <a:cubicBezTo>
                        <a:pt x="5583" y="4148"/>
                        <a:pt x="5280" y="3269"/>
                        <a:pt x="5280" y="2039"/>
                      </a:cubicBezTo>
                      <a:cubicBezTo>
                        <a:pt x="5280" y="896"/>
                        <a:pt x="5583" y="0"/>
                        <a:pt x="5989" y="0"/>
                      </a:cubicBezTo>
                      <a:cubicBezTo>
                        <a:pt x="6401" y="0"/>
                        <a:pt x="6709" y="896"/>
                        <a:pt x="6709" y="2039"/>
                      </a:cubicBezTo>
                      <a:close/>
                      <a:moveTo>
                        <a:pt x="0" y="21090"/>
                      </a:moveTo>
                      <a:lnTo>
                        <a:pt x="0" y="18718"/>
                      </a:lnTo>
                      <a:lnTo>
                        <a:pt x="714" y="18718"/>
                      </a:lnTo>
                      <a:lnTo>
                        <a:pt x="714" y="2917"/>
                      </a:lnTo>
                      <a:lnTo>
                        <a:pt x="0" y="2917"/>
                      </a:lnTo>
                      <a:lnTo>
                        <a:pt x="0" y="316"/>
                      </a:lnTo>
                      <a:lnTo>
                        <a:pt x="2561" y="316"/>
                      </a:lnTo>
                      <a:lnTo>
                        <a:pt x="2561" y="2917"/>
                      </a:lnTo>
                      <a:lnTo>
                        <a:pt x="1819" y="2917"/>
                      </a:lnTo>
                      <a:lnTo>
                        <a:pt x="1819" y="18472"/>
                      </a:lnTo>
                      <a:lnTo>
                        <a:pt x="3610" y="18472"/>
                      </a:lnTo>
                      <a:lnTo>
                        <a:pt x="3610" y="15695"/>
                      </a:lnTo>
                      <a:lnTo>
                        <a:pt x="4583" y="15695"/>
                      </a:lnTo>
                      <a:lnTo>
                        <a:pt x="4583" y="21090"/>
                      </a:lnTo>
                      <a:lnTo>
                        <a:pt x="0" y="2109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5" name="Google Shape;2505;p27"/>
                <p:cNvSpPr/>
                <p:nvPr/>
              </p:nvSpPr>
              <p:spPr>
                <a:xfrm>
                  <a:off x="3772551" y="352942"/>
                  <a:ext cx="127441" cy="165944"/>
                </a:xfrm>
                <a:custGeom>
                  <a:avLst/>
                  <a:gdLst/>
                  <a:ahLst/>
                  <a:cxnLst/>
                  <a:rect l="l" t="t" r="r" b="b"/>
                  <a:pathLst>
                    <a:path w="21600" h="21600" extrusionOk="0">
                      <a:moveTo>
                        <a:pt x="323" y="18731"/>
                      </a:moveTo>
                      <a:lnTo>
                        <a:pt x="10656" y="12552"/>
                      </a:lnTo>
                      <a:cubicBezTo>
                        <a:pt x="11733" y="11917"/>
                        <a:pt x="12415" y="11393"/>
                        <a:pt x="13132" y="10869"/>
                      </a:cubicBezTo>
                      <a:cubicBezTo>
                        <a:pt x="13850" y="10372"/>
                        <a:pt x="14424" y="9876"/>
                        <a:pt x="14962" y="9462"/>
                      </a:cubicBezTo>
                      <a:cubicBezTo>
                        <a:pt x="15321" y="9103"/>
                        <a:pt x="15680" y="8552"/>
                        <a:pt x="15859" y="8166"/>
                      </a:cubicBezTo>
                      <a:cubicBezTo>
                        <a:pt x="16039" y="7779"/>
                        <a:pt x="16218" y="7255"/>
                        <a:pt x="16218" y="6731"/>
                      </a:cubicBezTo>
                      <a:cubicBezTo>
                        <a:pt x="16218" y="5738"/>
                        <a:pt x="15716" y="4800"/>
                        <a:pt x="14819" y="4303"/>
                      </a:cubicBezTo>
                      <a:cubicBezTo>
                        <a:pt x="13922" y="3641"/>
                        <a:pt x="12809" y="3393"/>
                        <a:pt x="11374" y="3393"/>
                      </a:cubicBezTo>
                      <a:cubicBezTo>
                        <a:pt x="9939" y="3393"/>
                        <a:pt x="8862" y="3669"/>
                        <a:pt x="7750" y="4166"/>
                      </a:cubicBezTo>
                      <a:cubicBezTo>
                        <a:pt x="6638" y="4690"/>
                        <a:pt x="5633" y="5462"/>
                        <a:pt x="4521" y="6621"/>
                      </a:cubicBezTo>
                      <a:lnTo>
                        <a:pt x="718" y="4552"/>
                      </a:lnTo>
                      <a:cubicBezTo>
                        <a:pt x="1471" y="3779"/>
                        <a:pt x="2153" y="3255"/>
                        <a:pt x="2870" y="2621"/>
                      </a:cubicBezTo>
                      <a:cubicBezTo>
                        <a:pt x="3552" y="2097"/>
                        <a:pt x="4485" y="1600"/>
                        <a:pt x="5203" y="1186"/>
                      </a:cubicBezTo>
                      <a:cubicBezTo>
                        <a:pt x="6100" y="800"/>
                        <a:pt x="7033" y="524"/>
                        <a:pt x="8109" y="248"/>
                      </a:cubicBezTo>
                      <a:cubicBezTo>
                        <a:pt x="9185" y="0"/>
                        <a:pt x="10262" y="0"/>
                        <a:pt x="11733" y="0"/>
                      </a:cubicBezTo>
                      <a:cubicBezTo>
                        <a:pt x="13204" y="0"/>
                        <a:pt x="14424" y="138"/>
                        <a:pt x="15680" y="524"/>
                      </a:cubicBezTo>
                      <a:cubicBezTo>
                        <a:pt x="16936" y="800"/>
                        <a:pt x="17833" y="1297"/>
                        <a:pt x="18730" y="1793"/>
                      </a:cubicBezTo>
                      <a:cubicBezTo>
                        <a:pt x="19627" y="2290"/>
                        <a:pt x="20308" y="3090"/>
                        <a:pt x="20703" y="3862"/>
                      </a:cubicBezTo>
                      <a:cubicBezTo>
                        <a:pt x="21241" y="4662"/>
                        <a:pt x="21421" y="5517"/>
                        <a:pt x="21421" y="6428"/>
                      </a:cubicBezTo>
                      <a:cubicBezTo>
                        <a:pt x="21421" y="7200"/>
                        <a:pt x="21241" y="7972"/>
                        <a:pt x="20918" y="8745"/>
                      </a:cubicBezTo>
                      <a:cubicBezTo>
                        <a:pt x="20524" y="9407"/>
                        <a:pt x="20165" y="10041"/>
                        <a:pt x="19483" y="10676"/>
                      </a:cubicBezTo>
                      <a:cubicBezTo>
                        <a:pt x="18765" y="11338"/>
                        <a:pt x="18048" y="11972"/>
                        <a:pt x="16936" y="12607"/>
                      </a:cubicBezTo>
                      <a:cubicBezTo>
                        <a:pt x="16039" y="13269"/>
                        <a:pt x="14819" y="13903"/>
                        <a:pt x="13527" y="14703"/>
                      </a:cubicBezTo>
                      <a:lnTo>
                        <a:pt x="7391" y="18290"/>
                      </a:lnTo>
                      <a:lnTo>
                        <a:pt x="21600" y="18290"/>
                      </a:lnTo>
                      <a:lnTo>
                        <a:pt x="21600" y="21600"/>
                      </a:lnTo>
                      <a:lnTo>
                        <a:pt x="0" y="21600"/>
                      </a:lnTo>
                      <a:lnTo>
                        <a:pt x="0" y="18648"/>
                      </a:lnTo>
                      <a:lnTo>
                        <a:pt x="323" y="18648"/>
                      </a:lnTo>
                      <a:lnTo>
                        <a:pt x="323"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6" name="Google Shape;2506;p27"/>
                <p:cNvSpPr/>
                <p:nvPr/>
              </p:nvSpPr>
              <p:spPr>
                <a:xfrm>
                  <a:off x="3918046" y="351065"/>
                  <a:ext cx="182845" cy="168752"/>
                </a:xfrm>
                <a:custGeom>
                  <a:avLst/>
                  <a:gdLst/>
                  <a:ahLst/>
                  <a:cxnLst/>
                  <a:rect l="l" t="t" r="r" b="b"/>
                  <a:pathLst>
                    <a:path w="21600" h="21600" extrusionOk="0">
                      <a:moveTo>
                        <a:pt x="13700" y="17692"/>
                      </a:moveTo>
                      <a:cubicBezTo>
                        <a:pt x="14575" y="17313"/>
                        <a:pt x="15300" y="16797"/>
                        <a:pt x="15950" y="16064"/>
                      </a:cubicBezTo>
                      <a:cubicBezTo>
                        <a:pt x="16550" y="15413"/>
                        <a:pt x="17075" y="14653"/>
                        <a:pt x="17350" y="13649"/>
                      </a:cubicBezTo>
                      <a:cubicBezTo>
                        <a:pt x="17675" y="12754"/>
                        <a:pt x="17825" y="11750"/>
                        <a:pt x="17825" y="10746"/>
                      </a:cubicBezTo>
                      <a:cubicBezTo>
                        <a:pt x="17825" y="9742"/>
                        <a:pt x="17675" y="8711"/>
                        <a:pt x="17350" y="7842"/>
                      </a:cubicBezTo>
                      <a:cubicBezTo>
                        <a:pt x="16975" y="6947"/>
                        <a:pt x="16425" y="6214"/>
                        <a:pt x="15850" y="5427"/>
                      </a:cubicBezTo>
                      <a:cubicBezTo>
                        <a:pt x="15200" y="4803"/>
                        <a:pt x="14450" y="4179"/>
                        <a:pt x="13600" y="3799"/>
                      </a:cubicBezTo>
                      <a:cubicBezTo>
                        <a:pt x="12675" y="3446"/>
                        <a:pt x="11825" y="3175"/>
                        <a:pt x="10700" y="3175"/>
                      </a:cubicBezTo>
                      <a:cubicBezTo>
                        <a:pt x="9700" y="3175"/>
                        <a:pt x="8700" y="3446"/>
                        <a:pt x="7800" y="3799"/>
                      </a:cubicBezTo>
                      <a:cubicBezTo>
                        <a:pt x="6925" y="4179"/>
                        <a:pt x="6200" y="4694"/>
                        <a:pt x="5550" y="5427"/>
                      </a:cubicBezTo>
                      <a:cubicBezTo>
                        <a:pt x="4950" y="6078"/>
                        <a:pt x="4425" y="6838"/>
                        <a:pt x="4175" y="7842"/>
                      </a:cubicBezTo>
                      <a:cubicBezTo>
                        <a:pt x="3825" y="8738"/>
                        <a:pt x="3675" y="9742"/>
                        <a:pt x="3675" y="10746"/>
                      </a:cubicBezTo>
                      <a:cubicBezTo>
                        <a:pt x="3675" y="11750"/>
                        <a:pt x="3825" y="12781"/>
                        <a:pt x="4175" y="13649"/>
                      </a:cubicBezTo>
                      <a:cubicBezTo>
                        <a:pt x="4525" y="14545"/>
                        <a:pt x="5075" y="15277"/>
                        <a:pt x="5650" y="16064"/>
                      </a:cubicBezTo>
                      <a:cubicBezTo>
                        <a:pt x="6300" y="16661"/>
                        <a:pt x="7050" y="17313"/>
                        <a:pt x="7900" y="17692"/>
                      </a:cubicBezTo>
                      <a:cubicBezTo>
                        <a:pt x="8925" y="18072"/>
                        <a:pt x="9800" y="18317"/>
                        <a:pt x="10800" y="18317"/>
                      </a:cubicBezTo>
                      <a:cubicBezTo>
                        <a:pt x="11800" y="18317"/>
                        <a:pt x="12825" y="18045"/>
                        <a:pt x="13700" y="17692"/>
                      </a:cubicBezTo>
                      <a:close/>
                      <a:moveTo>
                        <a:pt x="6400" y="20732"/>
                      </a:moveTo>
                      <a:cubicBezTo>
                        <a:pt x="5000" y="20080"/>
                        <a:pt x="3875" y="19321"/>
                        <a:pt x="3000" y="18452"/>
                      </a:cubicBezTo>
                      <a:cubicBezTo>
                        <a:pt x="2025" y="17475"/>
                        <a:pt x="1400" y="16336"/>
                        <a:pt x="750" y="15033"/>
                      </a:cubicBezTo>
                      <a:cubicBezTo>
                        <a:pt x="275" y="13785"/>
                        <a:pt x="0" y="12374"/>
                        <a:pt x="0" y="10881"/>
                      </a:cubicBezTo>
                      <a:cubicBezTo>
                        <a:pt x="0" y="9362"/>
                        <a:pt x="250" y="7978"/>
                        <a:pt x="750" y="6703"/>
                      </a:cubicBezTo>
                      <a:cubicBezTo>
                        <a:pt x="1250" y="5427"/>
                        <a:pt x="2025" y="4315"/>
                        <a:pt x="3000" y="3311"/>
                      </a:cubicBezTo>
                      <a:cubicBezTo>
                        <a:pt x="4000" y="2307"/>
                        <a:pt x="5150" y="1547"/>
                        <a:pt x="6400" y="895"/>
                      </a:cubicBezTo>
                      <a:cubicBezTo>
                        <a:pt x="7775" y="271"/>
                        <a:pt x="9125" y="0"/>
                        <a:pt x="10800" y="0"/>
                      </a:cubicBezTo>
                      <a:cubicBezTo>
                        <a:pt x="12425" y="0"/>
                        <a:pt x="13825" y="271"/>
                        <a:pt x="15200" y="895"/>
                      </a:cubicBezTo>
                      <a:cubicBezTo>
                        <a:pt x="16600" y="1547"/>
                        <a:pt x="17725" y="2307"/>
                        <a:pt x="18600" y="3175"/>
                      </a:cubicBezTo>
                      <a:cubicBezTo>
                        <a:pt x="19475" y="4070"/>
                        <a:pt x="20200" y="5319"/>
                        <a:pt x="20850" y="6567"/>
                      </a:cubicBezTo>
                      <a:cubicBezTo>
                        <a:pt x="21325" y="7842"/>
                        <a:pt x="21600" y="9253"/>
                        <a:pt x="21600" y="10746"/>
                      </a:cubicBezTo>
                      <a:cubicBezTo>
                        <a:pt x="21600" y="12265"/>
                        <a:pt x="21325" y="13649"/>
                        <a:pt x="20850" y="14925"/>
                      </a:cubicBezTo>
                      <a:cubicBezTo>
                        <a:pt x="20350" y="16200"/>
                        <a:pt x="19575" y="17340"/>
                        <a:pt x="18600" y="18317"/>
                      </a:cubicBezTo>
                      <a:cubicBezTo>
                        <a:pt x="17600" y="19321"/>
                        <a:pt x="16450" y="20080"/>
                        <a:pt x="15200" y="20732"/>
                      </a:cubicBezTo>
                      <a:cubicBezTo>
                        <a:pt x="13825" y="21356"/>
                        <a:pt x="124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7" name="Google Shape;2507;p27"/>
                <p:cNvSpPr/>
                <p:nvPr/>
              </p:nvSpPr>
              <p:spPr>
                <a:xfrm>
                  <a:off x="4114229" y="352942"/>
                  <a:ext cx="127441" cy="165944"/>
                </a:xfrm>
                <a:custGeom>
                  <a:avLst/>
                  <a:gdLst/>
                  <a:ahLst/>
                  <a:cxnLst/>
                  <a:rect l="l" t="t" r="r" b="b"/>
                  <a:pathLst>
                    <a:path w="21600" h="21600" extrusionOk="0">
                      <a:moveTo>
                        <a:pt x="144" y="18731"/>
                      </a:moveTo>
                      <a:lnTo>
                        <a:pt x="10405" y="12552"/>
                      </a:lnTo>
                      <a:cubicBezTo>
                        <a:pt x="11518" y="11917"/>
                        <a:pt x="12235" y="11393"/>
                        <a:pt x="12953" y="10869"/>
                      </a:cubicBezTo>
                      <a:cubicBezTo>
                        <a:pt x="13670" y="10372"/>
                        <a:pt x="14209" y="9876"/>
                        <a:pt x="14747" y="9462"/>
                      </a:cubicBezTo>
                      <a:cubicBezTo>
                        <a:pt x="15142" y="9103"/>
                        <a:pt x="15429" y="8552"/>
                        <a:pt x="15644" y="8166"/>
                      </a:cubicBezTo>
                      <a:cubicBezTo>
                        <a:pt x="15823" y="7779"/>
                        <a:pt x="16039" y="7255"/>
                        <a:pt x="16039" y="6731"/>
                      </a:cubicBezTo>
                      <a:cubicBezTo>
                        <a:pt x="16039" y="5738"/>
                        <a:pt x="15500" y="4800"/>
                        <a:pt x="14603" y="4303"/>
                      </a:cubicBezTo>
                      <a:cubicBezTo>
                        <a:pt x="13670" y="3641"/>
                        <a:pt x="12594" y="3393"/>
                        <a:pt x="11195" y="3393"/>
                      </a:cubicBezTo>
                      <a:cubicBezTo>
                        <a:pt x="9759" y="3393"/>
                        <a:pt x="8647" y="3669"/>
                        <a:pt x="7571" y="4166"/>
                      </a:cubicBezTo>
                      <a:cubicBezTo>
                        <a:pt x="6458" y="4690"/>
                        <a:pt x="5418" y="5462"/>
                        <a:pt x="4342" y="6621"/>
                      </a:cubicBezTo>
                      <a:lnTo>
                        <a:pt x="538" y="4552"/>
                      </a:lnTo>
                      <a:cubicBezTo>
                        <a:pt x="1220" y="3779"/>
                        <a:pt x="1938" y="3255"/>
                        <a:pt x="2691" y="2621"/>
                      </a:cubicBezTo>
                      <a:cubicBezTo>
                        <a:pt x="3373" y="2097"/>
                        <a:pt x="4306" y="1600"/>
                        <a:pt x="4987" y="1186"/>
                      </a:cubicBezTo>
                      <a:cubicBezTo>
                        <a:pt x="5884" y="800"/>
                        <a:pt x="6781" y="524"/>
                        <a:pt x="7894" y="248"/>
                      </a:cubicBezTo>
                      <a:cubicBezTo>
                        <a:pt x="8970" y="0"/>
                        <a:pt x="10011" y="0"/>
                        <a:pt x="11518" y="0"/>
                      </a:cubicBezTo>
                      <a:cubicBezTo>
                        <a:pt x="12989" y="0"/>
                        <a:pt x="14209" y="138"/>
                        <a:pt x="15429" y="524"/>
                      </a:cubicBezTo>
                      <a:cubicBezTo>
                        <a:pt x="16756" y="800"/>
                        <a:pt x="17581" y="1297"/>
                        <a:pt x="18514" y="1793"/>
                      </a:cubicBezTo>
                      <a:cubicBezTo>
                        <a:pt x="19411" y="2290"/>
                        <a:pt x="20129" y="3090"/>
                        <a:pt x="20524" y="3862"/>
                      </a:cubicBezTo>
                      <a:cubicBezTo>
                        <a:pt x="21026" y="4662"/>
                        <a:pt x="21205" y="5517"/>
                        <a:pt x="21205" y="6428"/>
                      </a:cubicBezTo>
                      <a:cubicBezTo>
                        <a:pt x="21205" y="7200"/>
                        <a:pt x="21026" y="7972"/>
                        <a:pt x="20667" y="8745"/>
                      </a:cubicBezTo>
                      <a:cubicBezTo>
                        <a:pt x="20308" y="9407"/>
                        <a:pt x="19985" y="10041"/>
                        <a:pt x="19268" y="10676"/>
                      </a:cubicBezTo>
                      <a:cubicBezTo>
                        <a:pt x="18550" y="11310"/>
                        <a:pt x="17833" y="11972"/>
                        <a:pt x="16936" y="12607"/>
                      </a:cubicBezTo>
                      <a:cubicBezTo>
                        <a:pt x="16039" y="13241"/>
                        <a:pt x="14783" y="13903"/>
                        <a:pt x="13491" y="14703"/>
                      </a:cubicBezTo>
                      <a:lnTo>
                        <a:pt x="7355" y="18290"/>
                      </a:lnTo>
                      <a:lnTo>
                        <a:pt x="21600" y="18290"/>
                      </a:lnTo>
                      <a:lnTo>
                        <a:pt x="21600" y="21600"/>
                      </a:lnTo>
                      <a:lnTo>
                        <a:pt x="0" y="21600"/>
                      </a:lnTo>
                      <a:lnTo>
                        <a:pt x="0" y="18648"/>
                      </a:lnTo>
                      <a:lnTo>
                        <a:pt x="144" y="18648"/>
                      </a:lnTo>
                      <a:lnTo>
                        <a:pt x="144"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8" name="Google Shape;2508;p27"/>
                <p:cNvSpPr/>
                <p:nvPr/>
              </p:nvSpPr>
              <p:spPr>
                <a:xfrm>
                  <a:off x="4257847" y="351065"/>
                  <a:ext cx="182845" cy="168752"/>
                </a:xfrm>
                <a:custGeom>
                  <a:avLst/>
                  <a:gdLst/>
                  <a:ahLst/>
                  <a:cxnLst/>
                  <a:rect l="l" t="t" r="r" b="b"/>
                  <a:pathLst>
                    <a:path w="21600" h="21600" extrusionOk="0">
                      <a:moveTo>
                        <a:pt x="13550" y="17692"/>
                      </a:moveTo>
                      <a:cubicBezTo>
                        <a:pt x="14450" y="17313"/>
                        <a:pt x="15175" y="16797"/>
                        <a:pt x="15825" y="16064"/>
                      </a:cubicBezTo>
                      <a:cubicBezTo>
                        <a:pt x="16425" y="15413"/>
                        <a:pt x="16950" y="14653"/>
                        <a:pt x="17200" y="13649"/>
                      </a:cubicBezTo>
                      <a:cubicBezTo>
                        <a:pt x="17550" y="12754"/>
                        <a:pt x="17700" y="11750"/>
                        <a:pt x="17700" y="10746"/>
                      </a:cubicBezTo>
                      <a:cubicBezTo>
                        <a:pt x="17700" y="9742"/>
                        <a:pt x="17550" y="8711"/>
                        <a:pt x="17200" y="7842"/>
                      </a:cubicBezTo>
                      <a:cubicBezTo>
                        <a:pt x="16850" y="6947"/>
                        <a:pt x="16300" y="6214"/>
                        <a:pt x="15725" y="5427"/>
                      </a:cubicBezTo>
                      <a:cubicBezTo>
                        <a:pt x="15075" y="4803"/>
                        <a:pt x="14325" y="4179"/>
                        <a:pt x="13475" y="3799"/>
                      </a:cubicBezTo>
                      <a:cubicBezTo>
                        <a:pt x="12550" y="3446"/>
                        <a:pt x="11700" y="3175"/>
                        <a:pt x="10575" y="3175"/>
                      </a:cubicBezTo>
                      <a:cubicBezTo>
                        <a:pt x="9575" y="3175"/>
                        <a:pt x="8550" y="3446"/>
                        <a:pt x="7825" y="3799"/>
                      </a:cubicBezTo>
                      <a:cubicBezTo>
                        <a:pt x="6925" y="4179"/>
                        <a:pt x="6175" y="4694"/>
                        <a:pt x="5575" y="5427"/>
                      </a:cubicBezTo>
                      <a:cubicBezTo>
                        <a:pt x="4925" y="6078"/>
                        <a:pt x="4450" y="6838"/>
                        <a:pt x="4175" y="7842"/>
                      </a:cubicBezTo>
                      <a:cubicBezTo>
                        <a:pt x="3800" y="8738"/>
                        <a:pt x="3675" y="9742"/>
                        <a:pt x="3675" y="10746"/>
                      </a:cubicBezTo>
                      <a:cubicBezTo>
                        <a:pt x="3675" y="11750"/>
                        <a:pt x="3800" y="12781"/>
                        <a:pt x="4175" y="13649"/>
                      </a:cubicBezTo>
                      <a:cubicBezTo>
                        <a:pt x="4550" y="14545"/>
                        <a:pt x="5050" y="15277"/>
                        <a:pt x="5675" y="16064"/>
                      </a:cubicBezTo>
                      <a:cubicBezTo>
                        <a:pt x="6300" y="16661"/>
                        <a:pt x="7075" y="17313"/>
                        <a:pt x="7925" y="17692"/>
                      </a:cubicBezTo>
                      <a:cubicBezTo>
                        <a:pt x="8800" y="18072"/>
                        <a:pt x="9800" y="18317"/>
                        <a:pt x="10800" y="18317"/>
                      </a:cubicBezTo>
                      <a:cubicBezTo>
                        <a:pt x="11775" y="18317"/>
                        <a:pt x="12825" y="18045"/>
                        <a:pt x="13550" y="17692"/>
                      </a:cubicBezTo>
                      <a:close/>
                      <a:moveTo>
                        <a:pt x="6400" y="20732"/>
                      </a:moveTo>
                      <a:cubicBezTo>
                        <a:pt x="5000" y="20080"/>
                        <a:pt x="3875" y="19321"/>
                        <a:pt x="3025" y="18452"/>
                      </a:cubicBezTo>
                      <a:cubicBezTo>
                        <a:pt x="2025" y="17475"/>
                        <a:pt x="1375" y="16336"/>
                        <a:pt x="775" y="15033"/>
                      </a:cubicBezTo>
                      <a:cubicBezTo>
                        <a:pt x="250" y="13785"/>
                        <a:pt x="0" y="12374"/>
                        <a:pt x="0" y="10881"/>
                      </a:cubicBezTo>
                      <a:cubicBezTo>
                        <a:pt x="0" y="9362"/>
                        <a:pt x="275" y="7978"/>
                        <a:pt x="775" y="6703"/>
                      </a:cubicBezTo>
                      <a:cubicBezTo>
                        <a:pt x="1275" y="5427"/>
                        <a:pt x="2025" y="4315"/>
                        <a:pt x="3025" y="3311"/>
                      </a:cubicBezTo>
                      <a:cubicBezTo>
                        <a:pt x="4025" y="2307"/>
                        <a:pt x="5125" y="1547"/>
                        <a:pt x="6400" y="895"/>
                      </a:cubicBezTo>
                      <a:cubicBezTo>
                        <a:pt x="7775" y="271"/>
                        <a:pt x="9150" y="0"/>
                        <a:pt x="10800" y="0"/>
                      </a:cubicBezTo>
                      <a:cubicBezTo>
                        <a:pt x="12450" y="0"/>
                        <a:pt x="13825" y="271"/>
                        <a:pt x="15200" y="895"/>
                      </a:cubicBezTo>
                      <a:cubicBezTo>
                        <a:pt x="16600" y="1547"/>
                        <a:pt x="17725" y="2307"/>
                        <a:pt x="18575" y="3175"/>
                      </a:cubicBezTo>
                      <a:cubicBezTo>
                        <a:pt x="19600" y="4179"/>
                        <a:pt x="20225" y="5319"/>
                        <a:pt x="20850" y="6567"/>
                      </a:cubicBezTo>
                      <a:cubicBezTo>
                        <a:pt x="21350" y="7842"/>
                        <a:pt x="21600" y="9253"/>
                        <a:pt x="21600" y="10746"/>
                      </a:cubicBezTo>
                      <a:cubicBezTo>
                        <a:pt x="21600" y="12265"/>
                        <a:pt x="21350" y="13649"/>
                        <a:pt x="20850" y="14925"/>
                      </a:cubicBezTo>
                      <a:cubicBezTo>
                        <a:pt x="20325" y="16200"/>
                        <a:pt x="19575" y="17340"/>
                        <a:pt x="18575" y="18317"/>
                      </a:cubicBezTo>
                      <a:cubicBezTo>
                        <a:pt x="17600" y="19321"/>
                        <a:pt x="16475" y="20080"/>
                        <a:pt x="15200" y="20732"/>
                      </a:cubicBezTo>
                      <a:cubicBezTo>
                        <a:pt x="13825" y="21356"/>
                        <a:pt x="123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09" name="Google Shape;2509;p27"/>
                <p:cNvSpPr/>
                <p:nvPr/>
              </p:nvSpPr>
              <p:spPr>
                <a:xfrm>
                  <a:off x="3774426" y="268460"/>
                  <a:ext cx="364015" cy="47683"/>
                </a:xfrm>
                <a:custGeom>
                  <a:avLst/>
                  <a:gdLst/>
                  <a:ahLst/>
                  <a:cxnLst/>
                  <a:rect l="l" t="t" r="r" b="b"/>
                  <a:pathLst>
                    <a:path w="21600" h="21600" extrusionOk="0">
                      <a:moveTo>
                        <a:pt x="19558" y="21037"/>
                      </a:moveTo>
                      <a:lnTo>
                        <a:pt x="19558" y="18783"/>
                      </a:lnTo>
                      <a:cubicBezTo>
                        <a:pt x="19697" y="18783"/>
                        <a:pt x="19811" y="18313"/>
                        <a:pt x="19937" y="18313"/>
                      </a:cubicBezTo>
                      <a:lnTo>
                        <a:pt x="19937" y="3475"/>
                      </a:lnTo>
                      <a:cubicBezTo>
                        <a:pt x="19811" y="3475"/>
                        <a:pt x="19697" y="3475"/>
                        <a:pt x="19558" y="3005"/>
                      </a:cubicBezTo>
                      <a:lnTo>
                        <a:pt x="19558" y="282"/>
                      </a:lnTo>
                      <a:lnTo>
                        <a:pt x="20894" y="282"/>
                      </a:lnTo>
                      <a:lnTo>
                        <a:pt x="20894" y="3005"/>
                      </a:lnTo>
                      <a:cubicBezTo>
                        <a:pt x="20756" y="3005"/>
                        <a:pt x="20642" y="3475"/>
                        <a:pt x="20504" y="3475"/>
                      </a:cubicBezTo>
                      <a:lnTo>
                        <a:pt x="20504" y="17843"/>
                      </a:lnTo>
                      <a:lnTo>
                        <a:pt x="21071" y="17843"/>
                      </a:lnTo>
                      <a:cubicBezTo>
                        <a:pt x="21071" y="16998"/>
                        <a:pt x="21071" y="16153"/>
                        <a:pt x="21134" y="15214"/>
                      </a:cubicBezTo>
                      <a:lnTo>
                        <a:pt x="21600" y="15214"/>
                      </a:lnTo>
                      <a:lnTo>
                        <a:pt x="21600" y="20943"/>
                      </a:lnTo>
                      <a:lnTo>
                        <a:pt x="19558" y="21037"/>
                      </a:lnTo>
                      <a:close/>
                      <a:moveTo>
                        <a:pt x="18034" y="7889"/>
                      </a:moveTo>
                      <a:cubicBezTo>
                        <a:pt x="17958" y="6668"/>
                        <a:pt x="17908" y="5823"/>
                        <a:pt x="17908" y="4883"/>
                      </a:cubicBezTo>
                      <a:cubicBezTo>
                        <a:pt x="17845" y="5823"/>
                        <a:pt x="17845" y="6950"/>
                        <a:pt x="17769" y="8264"/>
                      </a:cubicBezTo>
                      <a:lnTo>
                        <a:pt x="17517" y="13148"/>
                      </a:lnTo>
                      <a:lnTo>
                        <a:pt x="18336" y="13148"/>
                      </a:lnTo>
                      <a:lnTo>
                        <a:pt x="18034" y="7889"/>
                      </a:lnTo>
                      <a:close/>
                      <a:moveTo>
                        <a:pt x="18286" y="21037"/>
                      </a:moveTo>
                      <a:lnTo>
                        <a:pt x="18286" y="18783"/>
                      </a:lnTo>
                      <a:cubicBezTo>
                        <a:pt x="18349" y="18783"/>
                        <a:pt x="18475" y="18313"/>
                        <a:pt x="18601" y="18313"/>
                      </a:cubicBezTo>
                      <a:lnTo>
                        <a:pt x="18475" y="15683"/>
                      </a:lnTo>
                      <a:lnTo>
                        <a:pt x="17391" y="15683"/>
                      </a:lnTo>
                      <a:lnTo>
                        <a:pt x="17277" y="18313"/>
                      </a:lnTo>
                      <a:cubicBezTo>
                        <a:pt x="17391" y="18313"/>
                        <a:pt x="17441" y="18313"/>
                        <a:pt x="17580" y="18783"/>
                      </a:cubicBezTo>
                      <a:lnTo>
                        <a:pt x="17580" y="21412"/>
                      </a:lnTo>
                      <a:lnTo>
                        <a:pt x="16521" y="21412"/>
                      </a:lnTo>
                      <a:lnTo>
                        <a:pt x="16521" y="18783"/>
                      </a:lnTo>
                      <a:cubicBezTo>
                        <a:pt x="16584" y="18783"/>
                        <a:pt x="16660" y="18313"/>
                        <a:pt x="16761" y="18313"/>
                      </a:cubicBezTo>
                      <a:lnTo>
                        <a:pt x="17656" y="939"/>
                      </a:lnTo>
                      <a:lnTo>
                        <a:pt x="18349" y="939"/>
                      </a:lnTo>
                      <a:lnTo>
                        <a:pt x="19231" y="18313"/>
                      </a:lnTo>
                      <a:cubicBezTo>
                        <a:pt x="19306" y="18313"/>
                        <a:pt x="19420" y="18313"/>
                        <a:pt x="19483" y="18783"/>
                      </a:cubicBezTo>
                      <a:lnTo>
                        <a:pt x="19483" y="21412"/>
                      </a:lnTo>
                      <a:lnTo>
                        <a:pt x="18286" y="21412"/>
                      </a:lnTo>
                      <a:lnTo>
                        <a:pt x="18286" y="21037"/>
                      </a:lnTo>
                      <a:close/>
                      <a:moveTo>
                        <a:pt x="16194" y="20191"/>
                      </a:moveTo>
                      <a:cubicBezTo>
                        <a:pt x="15879" y="21037"/>
                        <a:pt x="15564" y="21412"/>
                        <a:pt x="15186" y="21412"/>
                      </a:cubicBezTo>
                      <a:cubicBezTo>
                        <a:pt x="14228" y="21412"/>
                        <a:pt x="13724" y="17468"/>
                        <a:pt x="13724" y="11457"/>
                      </a:cubicBezTo>
                      <a:cubicBezTo>
                        <a:pt x="13724" y="4883"/>
                        <a:pt x="14354" y="376"/>
                        <a:pt x="15362" y="376"/>
                      </a:cubicBezTo>
                      <a:cubicBezTo>
                        <a:pt x="15614" y="376"/>
                        <a:pt x="15929" y="939"/>
                        <a:pt x="16181" y="1315"/>
                      </a:cubicBezTo>
                      <a:lnTo>
                        <a:pt x="16181" y="6574"/>
                      </a:lnTo>
                      <a:lnTo>
                        <a:pt x="15727" y="6574"/>
                      </a:lnTo>
                      <a:cubicBezTo>
                        <a:pt x="15727" y="5635"/>
                        <a:pt x="15664" y="4883"/>
                        <a:pt x="15664" y="3944"/>
                      </a:cubicBezTo>
                      <a:cubicBezTo>
                        <a:pt x="15526" y="3475"/>
                        <a:pt x="15412" y="3475"/>
                        <a:pt x="15286" y="3475"/>
                      </a:cubicBezTo>
                      <a:cubicBezTo>
                        <a:pt x="14719" y="3475"/>
                        <a:pt x="14253" y="6104"/>
                        <a:pt x="14253" y="10518"/>
                      </a:cubicBezTo>
                      <a:cubicBezTo>
                        <a:pt x="14253" y="14838"/>
                        <a:pt x="14581" y="17468"/>
                        <a:pt x="15211" y="17468"/>
                      </a:cubicBezTo>
                      <a:cubicBezTo>
                        <a:pt x="15349" y="17468"/>
                        <a:pt x="15463" y="17468"/>
                        <a:pt x="15589" y="17092"/>
                      </a:cubicBezTo>
                      <a:lnTo>
                        <a:pt x="15589" y="12678"/>
                      </a:lnTo>
                      <a:cubicBezTo>
                        <a:pt x="15463" y="12678"/>
                        <a:pt x="15349" y="12678"/>
                        <a:pt x="15211" y="12209"/>
                      </a:cubicBezTo>
                      <a:lnTo>
                        <a:pt x="15211" y="9579"/>
                      </a:lnTo>
                      <a:lnTo>
                        <a:pt x="16421" y="9579"/>
                      </a:lnTo>
                      <a:lnTo>
                        <a:pt x="16421" y="12209"/>
                      </a:lnTo>
                      <a:cubicBezTo>
                        <a:pt x="16395" y="13148"/>
                        <a:pt x="16332" y="13148"/>
                        <a:pt x="16194" y="13148"/>
                      </a:cubicBezTo>
                      <a:lnTo>
                        <a:pt x="16194" y="20191"/>
                      </a:lnTo>
                      <a:close/>
                      <a:moveTo>
                        <a:pt x="13295" y="13148"/>
                      </a:moveTo>
                      <a:cubicBezTo>
                        <a:pt x="13295" y="18313"/>
                        <a:pt x="12842" y="21412"/>
                        <a:pt x="12085" y="21412"/>
                      </a:cubicBezTo>
                      <a:cubicBezTo>
                        <a:pt x="11128" y="21412"/>
                        <a:pt x="10951" y="18031"/>
                        <a:pt x="10951" y="14087"/>
                      </a:cubicBezTo>
                      <a:lnTo>
                        <a:pt x="10951" y="3569"/>
                      </a:lnTo>
                      <a:cubicBezTo>
                        <a:pt x="10825" y="3569"/>
                        <a:pt x="10762" y="3569"/>
                        <a:pt x="10699" y="3099"/>
                      </a:cubicBezTo>
                      <a:lnTo>
                        <a:pt x="10699" y="376"/>
                      </a:lnTo>
                      <a:lnTo>
                        <a:pt x="11833" y="376"/>
                      </a:lnTo>
                      <a:lnTo>
                        <a:pt x="11833" y="3099"/>
                      </a:lnTo>
                      <a:cubicBezTo>
                        <a:pt x="11707" y="3099"/>
                        <a:pt x="11657" y="3569"/>
                        <a:pt x="11518" y="3569"/>
                      </a:cubicBezTo>
                      <a:lnTo>
                        <a:pt x="11518" y="13523"/>
                      </a:lnTo>
                      <a:cubicBezTo>
                        <a:pt x="11518" y="16341"/>
                        <a:pt x="11657" y="18031"/>
                        <a:pt x="12161" y="18031"/>
                      </a:cubicBezTo>
                      <a:cubicBezTo>
                        <a:pt x="12602" y="18031"/>
                        <a:pt x="12791" y="16717"/>
                        <a:pt x="12791" y="13148"/>
                      </a:cubicBezTo>
                      <a:lnTo>
                        <a:pt x="12791" y="3099"/>
                      </a:lnTo>
                      <a:cubicBezTo>
                        <a:pt x="12653" y="3099"/>
                        <a:pt x="12602" y="3099"/>
                        <a:pt x="12463" y="2630"/>
                      </a:cubicBezTo>
                      <a:lnTo>
                        <a:pt x="12463" y="0"/>
                      </a:lnTo>
                      <a:lnTo>
                        <a:pt x="13598" y="0"/>
                      </a:lnTo>
                      <a:lnTo>
                        <a:pt x="13598" y="2630"/>
                      </a:lnTo>
                      <a:cubicBezTo>
                        <a:pt x="13484" y="3569"/>
                        <a:pt x="13421" y="3569"/>
                        <a:pt x="13295" y="3569"/>
                      </a:cubicBezTo>
                      <a:lnTo>
                        <a:pt x="13295" y="13148"/>
                      </a:lnTo>
                      <a:close/>
                      <a:moveTo>
                        <a:pt x="9930" y="3944"/>
                      </a:moveTo>
                      <a:lnTo>
                        <a:pt x="9477" y="3944"/>
                      </a:lnTo>
                      <a:lnTo>
                        <a:pt x="9477" y="18313"/>
                      </a:lnTo>
                      <a:cubicBezTo>
                        <a:pt x="9615" y="18313"/>
                        <a:pt x="9741" y="18313"/>
                        <a:pt x="9855" y="18783"/>
                      </a:cubicBezTo>
                      <a:lnTo>
                        <a:pt x="9855" y="21412"/>
                      </a:lnTo>
                      <a:lnTo>
                        <a:pt x="8532" y="21412"/>
                      </a:lnTo>
                      <a:lnTo>
                        <a:pt x="8532" y="18783"/>
                      </a:lnTo>
                      <a:cubicBezTo>
                        <a:pt x="8658" y="18783"/>
                        <a:pt x="8784" y="18313"/>
                        <a:pt x="8910" y="18313"/>
                      </a:cubicBezTo>
                      <a:lnTo>
                        <a:pt x="8910" y="3944"/>
                      </a:lnTo>
                      <a:lnTo>
                        <a:pt x="8469" y="3944"/>
                      </a:lnTo>
                      <a:cubicBezTo>
                        <a:pt x="8469" y="4883"/>
                        <a:pt x="8469" y="5635"/>
                        <a:pt x="8393" y="6574"/>
                      </a:cubicBezTo>
                      <a:lnTo>
                        <a:pt x="7952" y="6574"/>
                      </a:lnTo>
                      <a:lnTo>
                        <a:pt x="7952" y="939"/>
                      </a:lnTo>
                      <a:lnTo>
                        <a:pt x="10359" y="939"/>
                      </a:lnTo>
                      <a:lnTo>
                        <a:pt x="10359" y="6574"/>
                      </a:lnTo>
                      <a:lnTo>
                        <a:pt x="9993" y="6574"/>
                      </a:lnTo>
                      <a:cubicBezTo>
                        <a:pt x="9993" y="5635"/>
                        <a:pt x="9930" y="4883"/>
                        <a:pt x="9930" y="3944"/>
                      </a:cubicBezTo>
                      <a:close/>
                      <a:moveTo>
                        <a:pt x="6528" y="4038"/>
                      </a:moveTo>
                      <a:lnTo>
                        <a:pt x="6528" y="9673"/>
                      </a:lnTo>
                      <a:lnTo>
                        <a:pt x="6717" y="9673"/>
                      </a:lnTo>
                      <a:cubicBezTo>
                        <a:pt x="7019" y="9673"/>
                        <a:pt x="7284" y="8452"/>
                        <a:pt x="7284" y="6574"/>
                      </a:cubicBezTo>
                      <a:cubicBezTo>
                        <a:pt x="7208" y="4883"/>
                        <a:pt x="7019" y="4038"/>
                        <a:pt x="6717" y="4038"/>
                      </a:cubicBezTo>
                      <a:lnTo>
                        <a:pt x="6528" y="4038"/>
                      </a:lnTo>
                      <a:close/>
                      <a:moveTo>
                        <a:pt x="7284" y="21037"/>
                      </a:moveTo>
                      <a:lnTo>
                        <a:pt x="6578" y="12678"/>
                      </a:lnTo>
                      <a:lnTo>
                        <a:pt x="6515" y="12678"/>
                      </a:lnTo>
                      <a:lnTo>
                        <a:pt x="6515" y="18313"/>
                      </a:lnTo>
                      <a:cubicBezTo>
                        <a:pt x="6578" y="18313"/>
                        <a:pt x="6692" y="18313"/>
                        <a:pt x="6755" y="18783"/>
                      </a:cubicBezTo>
                      <a:lnTo>
                        <a:pt x="6755" y="21412"/>
                      </a:lnTo>
                      <a:lnTo>
                        <a:pt x="5545" y="21412"/>
                      </a:lnTo>
                      <a:lnTo>
                        <a:pt x="5545" y="18783"/>
                      </a:lnTo>
                      <a:cubicBezTo>
                        <a:pt x="5684" y="18783"/>
                        <a:pt x="5810" y="18313"/>
                        <a:pt x="5948" y="18313"/>
                      </a:cubicBezTo>
                      <a:lnTo>
                        <a:pt x="5948" y="3475"/>
                      </a:lnTo>
                      <a:cubicBezTo>
                        <a:pt x="5810" y="3475"/>
                        <a:pt x="5684" y="3475"/>
                        <a:pt x="5545" y="3005"/>
                      </a:cubicBezTo>
                      <a:lnTo>
                        <a:pt x="5545" y="282"/>
                      </a:lnTo>
                      <a:lnTo>
                        <a:pt x="6755" y="282"/>
                      </a:lnTo>
                      <a:cubicBezTo>
                        <a:pt x="7385" y="282"/>
                        <a:pt x="7826" y="2066"/>
                        <a:pt x="7826" y="5917"/>
                      </a:cubicBezTo>
                      <a:cubicBezTo>
                        <a:pt x="7826" y="8640"/>
                        <a:pt x="7574" y="10800"/>
                        <a:pt x="7133" y="11551"/>
                      </a:cubicBezTo>
                      <a:cubicBezTo>
                        <a:pt x="7196" y="12115"/>
                        <a:pt x="7259" y="12490"/>
                        <a:pt x="7259" y="12866"/>
                      </a:cubicBezTo>
                      <a:lnTo>
                        <a:pt x="7712" y="17750"/>
                      </a:lnTo>
                      <a:cubicBezTo>
                        <a:pt x="7775" y="17750"/>
                        <a:pt x="7902" y="17750"/>
                        <a:pt x="8028" y="18219"/>
                      </a:cubicBezTo>
                      <a:lnTo>
                        <a:pt x="8028" y="20943"/>
                      </a:lnTo>
                      <a:lnTo>
                        <a:pt x="7284" y="21037"/>
                      </a:lnTo>
                      <a:close/>
                      <a:moveTo>
                        <a:pt x="3176" y="11082"/>
                      </a:moveTo>
                      <a:cubicBezTo>
                        <a:pt x="3176" y="15402"/>
                        <a:pt x="3440" y="18125"/>
                        <a:pt x="3932" y="18125"/>
                      </a:cubicBezTo>
                      <a:cubicBezTo>
                        <a:pt x="4310" y="18125"/>
                        <a:pt x="4764" y="15965"/>
                        <a:pt x="4764" y="11082"/>
                      </a:cubicBezTo>
                      <a:cubicBezTo>
                        <a:pt x="4764" y="6574"/>
                        <a:pt x="4436" y="4038"/>
                        <a:pt x="3932" y="4038"/>
                      </a:cubicBezTo>
                      <a:cubicBezTo>
                        <a:pt x="3554" y="4038"/>
                        <a:pt x="3176" y="6198"/>
                        <a:pt x="3176" y="11082"/>
                      </a:cubicBezTo>
                      <a:close/>
                      <a:moveTo>
                        <a:pt x="2533" y="11457"/>
                      </a:moveTo>
                      <a:cubicBezTo>
                        <a:pt x="2533" y="4883"/>
                        <a:pt x="3163" y="376"/>
                        <a:pt x="3982" y="376"/>
                      </a:cubicBezTo>
                      <a:cubicBezTo>
                        <a:pt x="4738" y="376"/>
                        <a:pt x="5331" y="3569"/>
                        <a:pt x="5331" y="10518"/>
                      </a:cubicBezTo>
                      <a:cubicBezTo>
                        <a:pt x="5331" y="17468"/>
                        <a:pt x="4688" y="21412"/>
                        <a:pt x="3869" y="21412"/>
                      </a:cubicBezTo>
                      <a:cubicBezTo>
                        <a:pt x="2987" y="21412"/>
                        <a:pt x="2533" y="17468"/>
                        <a:pt x="2533" y="11457"/>
                      </a:cubicBezTo>
                      <a:close/>
                      <a:moveTo>
                        <a:pt x="970" y="4038"/>
                      </a:moveTo>
                      <a:lnTo>
                        <a:pt x="970" y="10612"/>
                      </a:lnTo>
                      <a:lnTo>
                        <a:pt x="1134" y="10612"/>
                      </a:lnTo>
                      <a:cubicBezTo>
                        <a:pt x="1462" y="10612"/>
                        <a:pt x="1714" y="9297"/>
                        <a:pt x="1714" y="7137"/>
                      </a:cubicBezTo>
                      <a:cubicBezTo>
                        <a:pt x="1714" y="5259"/>
                        <a:pt x="1537" y="4038"/>
                        <a:pt x="1134" y="4038"/>
                      </a:cubicBezTo>
                      <a:lnTo>
                        <a:pt x="970" y="4038"/>
                      </a:lnTo>
                      <a:close/>
                      <a:moveTo>
                        <a:pt x="970" y="14087"/>
                      </a:moveTo>
                      <a:lnTo>
                        <a:pt x="970" y="18407"/>
                      </a:lnTo>
                      <a:cubicBezTo>
                        <a:pt x="1096" y="18407"/>
                        <a:pt x="1210" y="18407"/>
                        <a:pt x="1348" y="18970"/>
                      </a:cubicBezTo>
                      <a:lnTo>
                        <a:pt x="1348" y="21600"/>
                      </a:lnTo>
                      <a:lnTo>
                        <a:pt x="0" y="21600"/>
                      </a:lnTo>
                      <a:lnTo>
                        <a:pt x="0" y="18783"/>
                      </a:lnTo>
                      <a:cubicBezTo>
                        <a:pt x="139" y="18783"/>
                        <a:pt x="265" y="18313"/>
                        <a:pt x="403" y="18313"/>
                      </a:cubicBezTo>
                      <a:lnTo>
                        <a:pt x="403" y="3475"/>
                      </a:lnTo>
                      <a:cubicBezTo>
                        <a:pt x="265" y="3475"/>
                        <a:pt x="139" y="3475"/>
                        <a:pt x="0" y="3005"/>
                      </a:cubicBezTo>
                      <a:lnTo>
                        <a:pt x="0" y="282"/>
                      </a:lnTo>
                      <a:lnTo>
                        <a:pt x="1134" y="282"/>
                      </a:lnTo>
                      <a:cubicBezTo>
                        <a:pt x="1840" y="282"/>
                        <a:pt x="2281" y="2536"/>
                        <a:pt x="2281" y="6480"/>
                      </a:cubicBezTo>
                      <a:cubicBezTo>
                        <a:pt x="2281" y="10894"/>
                        <a:pt x="1840" y="14087"/>
                        <a:pt x="1134" y="14087"/>
                      </a:cubicBezTo>
                      <a:lnTo>
                        <a:pt x="970" y="1408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0" name="Google Shape;2510;p27"/>
                <p:cNvSpPr/>
                <p:nvPr/>
              </p:nvSpPr>
              <p:spPr>
                <a:xfrm>
                  <a:off x="3555716" y="271277"/>
                  <a:ext cx="69229" cy="222265"/>
                </a:xfrm>
                <a:custGeom>
                  <a:avLst/>
                  <a:gdLst/>
                  <a:ahLst/>
                  <a:cxnLst/>
                  <a:rect l="l" t="t" r="r" b="b"/>
                  <a:pathLst>
                    <a:path w="21600" h="21600" extrusionOk="0">
                      <a:moveTo>
                        <a:pt x="21600" y="0"/>
                      </a:moveTo>
                      <a:lnTo>
                        <a:pt x="21600" y="13644"/>
                      </a:lnTo>
                      <a:cubicBezTo>
                        <a:pt x="2545" y="15479"/>
                        <a:pt x="0" y="21600"/>
                        <a:pt x="0" y="21600"/>
                      </a:cubicBezTo>
                      <a:lnTo>
                        <a:pt x="0" y="11995"/>
                      </a:lnTo>
                      <a:cubicBezTo>
                        <a:pt x="0" y="5668"/>
                        <a:pt x="8222" y="1566"/>
                        <a:pt x="21600"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1" name="Google Shape;2511;p27"/>
                <p:cNvSpPr/>
                <p:nvPr/>
              </p:nvSpPr>
              <p:spPr>
                <a:xfrm>
                  <a:off x="3573550" y="273155"/>
                  <a:ext cx="172531" cy="198775"/>
                </a:xfrm>
                <a:custGeom>
                  <a:avLst/>
                  <a:gdLst/>
                  <a:ahLst/>
                  <a:cxnLst/>
                  <a:rect l="l" t="t" r="r" b="b"/>
                  <a:pathLst>
                    <a:path w="21600" h="21600" extrusionOk="0">
                      <a:moveTo>
                        <a:pt x="9170" y="16137"/>
                      </a:moveTo>
                      <a:lnTo>
                        <a:pt x="9223" y="16137"/>
                      </a:lnTo>
                      <a:lnTo>
                        <a:pt x="9223" y="1936"/>
                      </a:lnTo>
                      <a:cubicBezTo>
                        <a:pt x="9223" y="1936"/>
                        <a:pt x="14391" y="323"/>
                        <a:pt x="21600" y="0"/>
                      </a:cubicBezTo>
                      <a:cubicBezTo>
                        <a:pt x="21600" y="0"/>
                        <a:pt x="21441" y="4864"/>
                        <a:pt x="21308" y="8829"/>
                      </a:cubicBezTo>
                      <a:cubicBezTo>
                        <a:pt x="20646" y="21369"/>
                        <a:pt x="6811" y="14938"/>
                        <a:pt x="0" y="21600"/>
                      </a:cubicBezTo>
                      <a:cubicBezTo>
                        <a:pt x="1352" y="18718"/>
                        <a:pt x="5990" y="16667"/>
                        <a:pt x="9170" y="16137"/>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2" name="Google Shape;2512;p27"/>
                <p:cNvSpPr/>
                <p:nvPr/>
              </p:nvSpPr>
              <p:spPr>
                <a:xfrm>
                  <a:off x="3576437" y="456196"/>
                  <a:ext cx="63565" cy="59887"/>
                </a:xfrm>
                <a:custGeom>
                  <a:avLst/>
                  <a:gdLst/>
                  <a:ahLst/>
                  <a:cxnLst/>
                  <a:rect l="l" t="t" r="r" b="b"/>
                  <a:pathLst>
                    <a:path w="20373" h="21600" extrusionOk="0">
                      <a:moveTo>
                        <a:pt x="20373" y="0"/>
                      </a:moveTo>
                      <a:lnTo>
                        <a:pt x="20373" y="21600"/>
                      </a:lnTo>
                      <a:cubicBezTo>
                        <a:pt x="20373" y="21600"/>
                        <a:pt x="-1227" y="21600"/>
                        <a:pt x="55" y="12701"/>
                      </a:cubicBezTo>
                      <a:cubicBezTo>
                        <a:pt x="1811" y="1445"/>
                        <a:pt x="20373" y="0"/>
                        <a:pt x="20373"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2513" name="Google Shape;2513;p27"/>
                <p:cNvGrpSpPr/>
                <p:nvPr/>
              </p:nvGrpSpPr>
              <p:grpSpPr>
                <a:xfrm>
                  <a:off x="4716861" y="130933"/>
                  <a:ext cx="1588747" cy="410349"/>
                  <a:chOff x="-1" y="0"/>
                  <a:chExt cx="1588746" cy="410347"/>
                </a:xfrm>
              </p:grpSpPr>
              <p:sp>
                <p:nvSpPr>
                  <p:cNvPr id="2514" name="Google Shape;2514;p27"/>
                  <p:cNvSpPr/>
                  <p:nvPr/>
                </p:nvSpPr>
                <p:spPr>
                  <a:xfrm>
                    <a:off x="665672" y="37370"/>
                    <a:ext cx="572725" cy="62912"/>
                  </a:xfrm>
                  <a:custGeom>
                    <a:avLst/>
                    <a:gdLst/>
                    <a:ahLst/>
                    <a:cxnLst/>
                    <a:rect l="l" t="t" r="r" b="b"/>
                    <a:pathLst>
                      <a:path w="21600" h="21600" extrusionOk="0">
                        <a:moveTo>
                          <a:pt x="20756" y="14127"/>
                        </a:moveTo>
                        <a:lnTo>
                          <a:pt x="21051" y="14127"/>
                        </a:lnTo>
                        <a:lnTo>
                          <a:pt x="20866" y="9251"/>
                        </a:lnTo>
                        <a:cubicBezTo>
                          <a:pt x="20811" y="7975"/>
                          <a:pt x="20781" y="6790"/>
                          <a:pt x="20756" y="5924"/>
                        </a:cubicBezTo>
                        <a:lnTo>
                          <a:pt x="20756" y="3737"/>
                        </a:lnTo>
                        <a:lnTo>
                          <a:pt x="20881" y="3737"/>
                        </a:lnTo>
                        <a:lnTo>
                          <a:pt x="21600" y="21190"/>
                        </a:lnTo>
                        <a:lnTo>
                          <a:pt x="21330" y="21190"/>
                        </a:lnTo>
                        <a:lnTo>
                          <a:pt x="21121" y="15949"/>
                        </a:lnTo>
                        <a:lnTo>
                          <a:pt x="20756" y="15949"/>
                        </a:lnTo>
                        <a:lnTo>
                          <a:pt x="20756" y="14127"/>
                        </a:lnTo>
                        <a:close/>
                        <a:moveTo>
                          <a:pt x="20456" y="14127"/>
                        </a:moveTo>
                        <a:lnTo>
                          <a:pt x="20756" y="14127"/>
                        </a:lnTo>
                        <a:lnTo>
                          <a:pt x="20756" y="16041"/>
                        </a:lnTo>
                        <a:lnTo>
                          <a:pt x="20386" y="16041"/>
                        </a:lnTo>
                        <a:lnTo>
                          <a:pt x="20192" y="21327"/>
                        </a:lnTo>
                        <a:lnTo>
                          <a:pt x="19937" y="21327"/>
                        </a:lnTo>
                        <a:lnTo>
                          <a:pt x="20611" y="3828"/>
                        </a:lnTo>
                        <a:lnTo>
                          <a:pt x="20741" y="3828"/>
                        </a:lnTo>
                        <a:lnTo>
                          <a:pt x="20741" y="6015"/>
                        </a:lnTo>
                        <a:cubicBezTo>
                          <a:pt x="20741" y="5924"/>
                          <a:pt x="20741" y="5787"/>
                          <a:pt x="20726" y="5651"/>
                        </a:cubicBezTo>
                        <a:cubicBezTo>
                          <a:pt x="20696" y="6790"/>
                          <a:pt x="20671" y="7838"/>
                          <a:pt x="20626" y="8977"/>
                        </a:cubicBezTo>
                        <a:lnTo>
                          <a:pt x="20456" y="14127"/>
                        </a:lnTo>
                        <a:close/>
                        <a:moveTo>
                          <a:pt x="16850" y="14263"/>
                        </a:moveTo>
                        <a:lnTo>
                          <a:pt x="16850" y="12213"/>
                        </a:lnTo>
                        <a:lnTo>
                          <a:pt x="16865" y="12213"/>
                        </a:lnTo>
                        <a:cubicBezTo>
                          <a:pt x="17020" y="12213"/>
                          <a:pt x="17120" y="11939"/>
                          <a:pt x="17190" y="11438"/>
                        </a:cubicBezTo>
                        <a:cubicBezTo>
                          <a:pt x="17245" y="10937"/>
                          <a:pt x="17285" y="10162"/>
                          <a:pt x="17285" y="9114"/>
                        </a:cubicBezTo>
                        <a:cubicBezTo>
                          <a:pt x="17285" y="8339"/>
                          <a:pt x="17275" y="7701"/>
                          <a:pt x="17230" y="7200"/>
                        </a:cubicBezTo>
                        <a:cubicBezTo>
                          <a:pt x="17190" y="6699"/>
                          <a:pt x="17145" y="6289"/>
                          <a:pt x="17090" y="6152"/>
                        </a:cubicBezTo>
                        <a:cubicBezTo>
                          <a:pt x="17045" y="6015"/>
                          <a:pt x="16975" y="6015"/>
                          <a:pt x="16880" y="6015"/>
                        </a:cubicBezTo>
                        <a:lnTo>
                          <a:pt x="16865" y="6015"/>
                        </a:lnTo>
                        <a:lnTo>
                          <a:pt x="16865" y="3965"/>
                        </a:lnTo>
                        <a:cubicBezTo>
                          <a:pt x="16975" y="3965"/>
                          <a:pt x="17060" y="3965"/>
                          <a:pt x="17130" y="4101"/>
                        </a:cubicBezTo>
                        <a:cubicBezTo>
                          <a:pt x="17215" y="4238"/>
                          <a:pt x="17290" y="4511"/>
                          <a:pt x="17345" y="4876"/>
                        </a:cubicBezTo>
                        <a:cubicBezTo>
                          <a:pt x="17405" y="5241"/>
                          <a:pt x="17455" y="5924"/>
                          <a:pt x="17485" y="6562"/>
                        </a:cubicBezTo>
                        <a:cubicBezTo>
                          <a:pt x="17525" y="7337"/>
                          <a:pt x="17540" y="8111"/>
                          <a:pt x="17540" y="8977"/>
                        </a:cubicBezTo>
                        <a:cubicBezTo>
                          <a:pt x="17540" y="10390"/>
                          <a:pt x="17500" y="11666"/>
                          <a:pt x="17400" y="12714"/>
                        </a:cubicBezTo>
                        <a:cubicBezTo>
                          <a:pt x="17300" y="13716"/>
                          <a:pt x="17130" y="14263"/>
                          <a:pt x="16880" y="14263"/>
                        </a:cubicBezTo>
                        <a:lnTo>
                          <a:pt x="16850" y="14263"/>
                        </a:lnTo>
                        <a:close/>
                        <a:moveTo>
                          <a:pt x="19497" y="21327"/>
                        </a:moveTo>
                        <a:lnTo>
                          <a:pt x="19497" y="3828"/>
                        </a:lnTo>
                        <a:lnTo>
                          <a:pt x="19737" y="3828"/>
                        </a:lnTo>
                        <a:lnTo>
                          <a:pt x="19737" y="21327"/>
                        </a:lnTo>
                        <a:lnTo>
                          <a:pt x="19497" y="21327"/>
                        </a:lnTo>
                        <a:close/>
                        <a:moveTo>
                          <a:pt x="17824" y="21327"/>
                        </a:moveTo>
                        <a:lnTo>
                          <a:pt x="17824" y="3828"/>
                        </a:lnTo>
                        <a:lnTo>
                          <a:pt x="19093" y="3828"/>
                        </a:lnTo>
                        <a:lnTo>
                          <a:pt x="19093" y="5924"/>
                        </a:lnTo>
                        <a:lnTo>
                          <a:pt x="18049" y="5924"/>
                        </a:lnTo>
                        <a:lnTo>
                          <a:pt x="18049" y="11165"/>
                        </a:lnTo>
                        <a:lnTo>
                          <a:pt x="19023" y="11165"/>
                        </a:lnTo>
                        <a:lnTo>
                          <a:pt x="19023" y="13215"/>
                        </a:lnTo>
                        <a:lnTo>
                          <a:pt x="18049" y="13215"/>
                        </a:lnTo>
                        <a:lnTo>
                          <a:pt x="18049" y="19139"/>
                        </a:lnTo>
                        <a:lnTo>
                          <a:pt x="19133" y="19139"/>
                        </a:lnTo>
                        <a:lnTo>
                          <a:pt x="19133" y="21190"/>
                        </a:lnTo>
                        <a:lnTo>
                          <a:pt x="17824" y="21190"/>
                        </a:lnTo>
                        <a:lnTo>
                          <a:pt x="17824" y="21327"/>
                        </a:lnTo>
                        <a:close/>
                        <a:moveTo>
                          <a:pt x="16850" y="3828"/>
                        </a:moveTo>
                        <a:lnTo>
                          <a:pt x="16850" y="5924"/>
                        </a:lnTo>
                        <a:lnTo>
                          <a:pt x="16411" y="5924"/>
                        </a:lnTo>
                        <a:lnTo>
                          <a:pt x="16411" y="12076"/>
                        </a:lnTo>
                        <a:lnTo>
                          <a:pt x="16850" y="12076"/>
                        </a:lnTo>
                        <a:lnTo>
                          <a:pt x="16850" y="14263"/>
                        </a:lnTo>
                        <a:lnTo>
                          <a:pt x="16411" y="14263"/>
                        </a:lnTo>
                        <a:lnTo>
                          <a:pt x="16411" y="21327"/>
                        </a:lnTo>
                        <a:lnTo>
                          <a:pt x="16186" y="21327"/>
                        </a:lnTo>
                        <a:lnTo>
                          <a:pt x="16186" y="3828"/>
                        </a:lnTo>
                        <a:lnTo>
                          <a:pt x="16850" y="3828"/>
                        </a:lnTo>
                        <a:close/>
                        <a:moveTo>
                          <a:pt x="15048" y="21600"/>
                        </a:moveTo>
                        <a:lnTo>
                          <a:pt x="15048" y="19641"/>
                        </a:lnTo>
                        <a:cubicBezTo>
                          <a:pt x="15217" y="19641"/>
                          <a:pt x="15372" y="19003"/>
                          <a:pt x="15482" y="17863"/>
                        </a:cubicBezTo>
                        <a:cubicBezTo>
                          <a:pt x="15597" y="16724"/>
                          <a:pt x="15652" y="14901"/>
                          <a:pt x="15652" y="12714"/>
                        </a:cubicBezTo>
                        <a:cubicBezTo>
                          <a:pt x="15652" y="11301"/>
                          <a:pt x="15627" y="9980"/>
                          <a:pt x="15582" y="8977"/>
                        </a:cubicBezTo>
                        <a:cubicBezTo>
                          <a:pt x="15542" y="7929"/>
                          <a:pt x="15472" y="7063"/>
                          <a:pt x="15372" y="6562"/>
                        </a:cubicBezTo>
                        <a:cubicBezTo>
                          <a:pt x="15277" y="6015"/>
                          <a:pt x="15172" y="5651"/>
                          <a:pt x="15063" y="5651"/>
                        </a:cubicBezTo>
                        <a:lnTo>
                          <a:pt x="15063" y="3737"/>
                        </a:lnTo>
                        <a:cubicBezTo>
                          <a:pt x="15227" y="3737"/>
                          <a:pt x="15372" y="4101"/>
                          <a:pt x="15497" y="4876"/>
                        </a:cubicBezTo>
                        <a:cubicBezTo>
                          <a:pt x="15622" y="5651"/>
                          <a:pt x="15722" y="6699"/>
                          <a:pt x="15792" y="8111"/>
                        </a:cubicBezTo>
                        <a:cubicBezTo>
                          <a:pt x="15862" y="9524"/>
                          <a:pt x="15892" y="11028"/>
                          <a:pt x="15892" y="12714"/>
                        </a:cubicBezTo>
                        <a:cubicBezTo>
                          <a:pt x="15892" y="14537"/>
                          <a:pt x="15862" y="16041"/>
                          <a:pt x="15777" y="17499"/>
                        </a:cubicBezTo>
                        <a:cubicBezTo>
                          <a:pt x="15707" y="18911"/>
                          <a:pt x="15612" y="19914"/>
                          <a:pt x="15467" y="20689"/>
                        </a:cubicBezTo>
                        <a:cubicBezTo>
                          <a:pt x="15342" y="21327"/>
                          <a:pt x="15202" y="21600"/>
                          <a:pt x="15048" y="21600"/>
                        </a:cubicBezTo>
                        <a:close/>
                        <a:moveTo>
                          <a:pt x="15048" y="3600"/>
                        </a:moveTo>
                        <a:lnTo>
                          <a:pt x="15048" y="5514"/>
                        </a:lnTo>
                        <a:cubicBezTo>
                          <a:pt x="14878" y="5514"/>
                          <a:pt x="14738" y="6015"/>
                          <a:pt x="14623" y="7200"/>
                        </a:cubicBezTo>
                        <a:cubicBezTo>
                          <a:pt x="14508" y="8339"/>
                          <a:pt x="14438" y="10162"/>
                          <a:pt x="14438" y="12851"/>
                        </a:cubicBezTo>
                        <a:cubicBezTo>
                          <a:pt x="14438" y="14901"/>
                          <a:pt x="14498" y="16587"/>
                          <a:pt x="14608" y="17863"/>
                        </a:cubicBezTo>
                        <a:cubicBezTo>
                          <a:pt x="14723" y="19003"/>
                          <a:pt x="14863" y="19641"/>
                          <a:pt x="15033" y="19641"/>
                        </a:cubicBezTo>
                        <a:lnTo>
                          <a:pt x="15033" y="21600"/>
                        </a:lnTo>
                        <a:cubicBezTo>
                          <a:pt x="14863" y="21600"/>
                          <a:pt x="14723" y="21190"/>
                          <a:pt x="14583" y="20415"/>
                        </a:cubicBezTo>
                        <a:cubicBezTo>
                          <a:pt x="14453" y="19641"/>
                          <a:pt x="14353" y="18501"/>
                          <a:pt x="14283" y="17225"/>
                        </a:cubicBezTo>
                        <a:cubicBezTo>
                          <a:pt x="14214" y="15813"/>
                          <a:pt x="14189" y="14400"/>
                          <a:pt x="14189" y="12851"/>
                        </a:cubicBezTo>
                        <a:cubicBezTo>
                          <a:pt x="14189" y="10025"/>
                          <a:pt x="14273" y="7701"/>
                          <a:pt x="14428" y="6015"/>
                        </a:cubicBezTo>
                        <a:cubicBezTo>
                          <a:pt x="14593" y="4375"/>
                          <a:pt x="14793" y="3600"/>
                          <a:pt x="15048" y="3600"/>
                        </a:cubicBezTo>
                        <a:close/>
                        <a:moveTo>
                          <a:pt x="13200" y="13899"/>
                        </a:moveTo>
                        <a:lnTo>
                          <a:pt x="13200" y="11575"/>
                        </a:lnTo>
                        <a:lnTo>
                          <a:pt x="13230" y="11575"/>
                        </a:lnTo>
                        <a:cubicBezTo>
                          <a:pt x="13340" y="11575"/>
                          <a:pt x="13409" y="11438"/>
                          <a:pt x="13479" y="11165"/>
                        </a:cubicBezTo>
                        <a:cubicBezTo>
                          <a:pt x="13539" y="10937"/>
                          <a:pt x="13599" y="10663"/>
                          <a:pt x="13624" y="10162"/>
                        </a:cubicBezTo>
                        <a:cubicBezTo>
                          <a:pt x="13654" y="9615"/>
                          <a:pt x="13664" y="9114"/>
                          <a:pt x="13664" y="8613"/>
                        </a:cubicBezTo>
                        <a:cubicBezTo>
                          <a:pt x="13664" y="7838"/>
                          <a:pt x="13639" y="7063"/>
                          <a:pt x="13579" y="6562"/>
                        </a:cubicBezTo>
                        <a:cubicBezTo>
                          <a:pt x="13524" y="6015"/>
                          <a:pt x="13424" y="5787"/>
                          <a:pt x="13300" y="5787"/>
                        </a:cubicBezTo>
                        <a:lnTo>
                          <a:pt x="13200" y="5787"/>
                        </a:lnTo>
                        <a:lnTo>
                          <a:pt x="13200" y="3828"/>
                        </a:lnTo>
                        <a:lnTo>
                          <a:pt x="13285" y="3828"/>
                        </a:lnTo>
                        <a:cubicBezTo>
                          <a:pt x="13439" y="3828"/>
                          <a:pt x="13564" y="3965"/>
                          <a:pt x="13639" y="4375"/>
                        </a:cubicBezTo>
                        <a:cubicBezTo>
                          <a:pt x="13719" y="4603"/>
                          <a:pt x="13779" y="5241"/>
                          <a:pt x="13834" y="6015"/>
                        </a:cubicBezTo>
                        <a:cubicBezTo>
                          <a:pt x="13874" y="6790"/>
                          <a:pt x="13904" y="7701"/>
                          <a:pt x="13904" y="8613"/>
                        </a:cubicBezTo>
                        <a:cubicBezTo>
                          <a:pt x="13904" y="9889"/>
                          <a:pt x="13864" y="10937"/>
                          <a:pt x="13779" y="11711"/>
                        </a:cubicBezTo>
                        <a:cubicBezTo>
                          <a:pt x="13694" y="12577"/>
                          <a:pt x="13564" y="13124"/>
                          <a:pt x="13399" y="13352"/>
                        </a:cubicBezTo>
                        <a:cubicBezTo>
                          <a:pt x="13454" y="13625"/>
                          <a:pt x="13509" y="13899"/>
                          <a:pt x="13539" y="14263"/>
                        </a:cubicBezTo>
                        <a:cubicBezTo>
                          <a:pt x="13609" y="14901"/>
                          <a:pt x="13664" y="15676"/>
                          <a:pt x="13734" y="16587"/>
                        </a:cubicBezTo>
                        <a:lnTo>
                          <a:pt x="14044" y="21327"/>
                        </a:lnTo>
                        <a:lnTo>
                          <a:pt x="13764" y="21327"/>
                        </a:lnTo>
                        <a:lnTo>
                          <a:pt x="13539" y="17727"/>
                        </a:lnTo>
                        <a:cubicBezTo>
                          <a:pt x="13469" y="16724"/>
                          <a:pt x="13409" y="15949"/>
                          <a:pt x="13370" y="15311"/>
                        </a:cubicBezTo>
                        <a:cubicBezTo>
                          <a:pt x="13325" y="14765"/>
                          <a:pt x="13285" y="14400"/>
                          <a:pt x="13255" y="14127"/>
                        </a:cubicBezTo>
                        <a:cubicBezTo>
                          <a:pt x="13230" y="13990"/>
                          <a:pt x="13215" y="13990"/>
                          <a:pt x="13200" y="13899"/>
                        </a:cubicBezTo>
                        <a:close/>
                        <a:moveTo>
                          <a:pt x="13200" y="3828"/>
                        </a:moveTo>
                        <a:lnTo>
                          <a:pt x="13200" y="5787"/>
                        </a:lnTo>
                        <a:lnTo>
                          <a:pt x="12735" y="5787"/>
                        </a:lnTo>
                        <a:lnTo>
                          <a:pt x="12735" y="11575"/>
                        </a:lnTo>
                        <a:lnTo>
                          <a:pt x="13200" y="11575"/>
                        </a:lnTo>
                        <a:lnTo>
                          <a:pt x="13200" y="13899"/>
                        </a:lnTo>
                        <a:cubicBezTo>
                          <a:pt x="13170" y="13762"/>
                          <a:pt x="13160" y="13762"/>
                          <a:pt x="13130" y="13625"/>
                        </a:cubicBezTo>
                        <a:cubicBezTo>
                          <a:pt x="13100" y="13625"/>
                          <a:pt x="13060" y="13489"/>
                          <a:pt x="13005" y="13489"/>
                        </a:cubicBezTo>
                        <a:lnTo>
                          <a:pt x="12735" y="13489"/>
                        </a:lnTo>
                        <a:lnTo>
                          <a:pt x="12735" y="21190"/>
                        </a:lnTo>
                        <a:lnTo>
                          <a:pt x="12511" y="21190"/>
                        </a:lnTo>
                        <a:lnTo>
                          <a:pt x="12511" y="3828"/>
                        </a:lnTo>
                        <a:lnTo>
                          <a:pt x="13200" y="3828"/>
                        </a:lnTo>
                        <a:close/>
                        <a:moveTo>
                          <a:pt x="6827" y="21600"/>
                        </a:moveTo>
                        <a:lnTo>
                          <a:pt x="6827" y="19641"/>
                        </a:lnTo>
                        <a:cubicBezTo>
                          <a:pt x="7012" y="19641"/>
                          <a:pt x="7152" y="19003"/>
                          <a:pt x="7282" y="17863"/>
                        </a:cubicBezTo>
                        <a:cubicBezTo>
                          <a:pt x="7391" y="16724"/>
                          <a:pt x="7451" y="14901"/>
                          <a:pt x="7451" y="12714"/>
                        </a:cubicBezTo>
                        <a:cubicBezTo>
                          <a:pt x="7451" y="11301"/>
                          <a:pt x="7421" y="10025"/>
                          <a:pt x="7381" y="8977"/>
                        </a:cubicBezTo>
                        <a:cubicBezTo>
                          <a:pt x="7322" y="7975"/>
                          <a:pt x="7252" y="7063"/>
                          <a:pt x="7152" y="6562"/>
                        </a:cubicBezTo>
                        <a:cubicBezTo>
                          <a:pt x="7057" y="6015"/>
                          <a:pt x="6942" y="5651"/>
                          <a:pt x="6827" y="5651"/>
                        </a:cubicBezTo>
                        <a:lnTo>
                          <a:pt x="6827" y="3737"/>
                        </a:lnTo>
                        <a:cubicBezTo>
                          <a:pt x="6997" y="3737"/>
                          <a:pt x="7152" y="4101"/>
                          <a:pt x="7282" y="4876"/>
                        </a:cubicBezTo>
                        <a:cubicBezTo>
                          <a:pt x="7421" y="5651"/>
                          <a:pt x="7521" y="6699"/>
                          <a:pt x="7591" y="8111"/>
                        </a:cubicBezTo>
                        <a:cubicBezTo>
                          <a:pt x="7661" y="9524"/>
                          <a:pt x="7701" y="11028"/>
                          <a:pt x="7701" y="12714"/>
                        </a:cubicBezTo>
                        <a:cubicBezTo>
                          <a:pt x="7701" y="14537"/>
                          <a:pt x="7661" y="16041"/>
                          <a:pt x="7591" y="17499"/>
                        </a:cubicBezTo>
                        <a:cubicBezTo>
                          <a:pt x="7521" y="18911"/>
                          <a:pt x="7406" y="19914"/>
                          <a:pt x="7282" y="20689"/>
                        </a:cubicBezTo>
                        <a:cubicBezTo>
                          <a:pt x="7127" y="21327"/>
                          <a:pt x="6987" y="21600"/>
                          <a:pt x="6827" y="21600"/>
                        </a:cubicBezTo>
                        <a:close/>
                        <a:moveTo>
                          <a:pt x="11891" y="3828"/>
                        </a:moveTo>
                        <a:lnTo>
                          <a:pt x="12131" y="3828"/>
                        </a:lnTo>
                        <a:lnTo>
                          <a:pt x="12131" y="13899"/>
                        </a:lnTo>
                        <a:cubicBezTo>
                          <a:pt x="12131" y="15676"/>
                          <a:pt x="12116" y="16952"/>
                          <a:pt x="12071" y="18000"/>
                        </a:cubicBezTo>
                        <a:cubicBezTo>
                          <a:pt x="12031" y="19003"/>
                          <a:pt x="11961" y="19914"/>
                          <a:pt x="11861" y="20552"/>
                        </a:cubicBezTo>
                        <a:cubicBezTo>
                          <a:pt x="11761" y="21190"/>
                          <a:pt x="11622" y="21600"/>
                          <a:pt x="11452" y="21600"/>
                        </a:cubicBezTo>
                        <a:cubicBezTo>
                          <a:pt x="11282" y="21600"/>
                          <a:pt x="11157" y="21327"/>
                          <a:pt x="11042" y="20689"/>
                        </a:cubicBezTo>
                        <a:cubicBezTo>
                          <a:pt x="10947" y="20187"/>
                          <a:pt x="10862" y="19230"/>
                          <a:pt x="10817" y="18228"/>
                        </a:cubicBezTo>
                        <a:cubicBezTo>
                          <a:pt x="10778" y="17180"/>
                          <a:pt x="10748" y="15676"/>
                          <a:pt x="10748" y="13899"/>
                        </a:cubicBezTo>
                        <a:lnTo>
                          <a:pt x="10748" y="3828"/>
                        </a:lnTo>
                        <a:lnTo>
                          <a:pt x="10987" y="3828"/>
                        </a:lnTo>
                        <a:lnTo>
                          <a:pt x="10987" y="13899"/>
                        </a:lnTo>
                        <a:cubicBezTo>
                          <a:pt x="10987" y="15403"/>
                          <a:pt x="11002" y="16451"/>
                          <a:pt x="11027" y="17225"/>
                        </a:cubicBezTo>
                        <a:cubicBezTo>
                          <a:pt x="11057" y="18000"/>
                          <a:pt x="11102" y="18501"/>
                          <a:pt x="11172" y="18911"/>
                        </a:cubicBezTo>
                        <a:cubicBezTo>
                          <a:pt x="11242" y="19276"/>
                          <a:pt x="11327" y="19549"/>
                          <a:pt x="11422" y="19549"/>
                        </a:cubicBezTo>
                        <a:cubicBezTo>
                          <a:pt x="11592" y="19549"/>
                          <a:pt x="11721" y="19139"/>
                          <a:pt x="11791" y="18365"/>
                        </a:cubicBezTo>
                        <a:cubicBezTo>
                          <a:pt x="11861" y="17590"/>
                          <a:pt x="11901" y="16177"/>
                          <a:pt x="11901" y="13990"/>
                        </a:cubicBezTo>
                        <a:lnTo>
                          <a:pt x="11901" y="3828"/>
                        </a:lnTo>
                        <a:lnTo>
                          <a:pt x="11891" y="3828"/>
                        </a:lnTo>
                        <a:close/>
                        <a:moveTo>
                          <a:pt x="9099" y="21327"/>
                        </a:moveTo>
                        <a:lnTo>
                          <a:pt x="9099" y="3828"/>
                        </a:lnTo>
                        <a:lnTo>
                          <a:pt x="10368" y="3828"/>
                        </a:lnTo>
                        <a:lnTo>
                          <a:pt x="10368" y="5924"/>
                        </a:lnTo>
                        <a:lnTo>
                          <a:pt x="9324" y="5924"/>
                        </a:lnTo>
                        <a:lnTo>
                          <a:pt x="9324" y="11165"/>
                        </a:lnTo>
                        <a:lnTo>
                          <a:pt x="10298" y="11165"/>
                        </a:lnTo>
                        <a:lnTo>
                          <a:pt x="10298" y="13215"/>
                        </a:lnTo>
                        <a:lnTo>
                          <a:pt x="9324" y="13215"/>
                        </a:lnTo>
                        <a:lnTo>
                          <a:pt x="9324" y="19139"/>
                        </a:lnTo>
                        <a:lnTo>
                          <a:pt x="10408" y="19139"/>
                        </a:lnTo>
                        <a:lnTo>
                          <a:pt x="10408" y="21190"/>
                        </a:lnTo>
                        <a:lnTo>
                          <a:pt x="9099" y="21190"/>
                        </a:lnTo>
                        <a:lnTo>
                          <a:pt x="9099" y="21327"/>
                        </a:lnTo>
                        <a:close/>
                        <a:moveTo>
                          <a:pt x="6827" y="3600"/>
                        </a:moveTo>
                        <a:lnTo>
                          <a:pt x="6827" y="5514"/>
                        </a:lnTo>
                        <a:cubicBezTo>
                          <a:pt x="6662" y="5514"/>
                          <a:pt x="6517" y="6015"/>
                          <a:pt x="6393" y="7200"/>
                        </a:cubicBezTo>
                        <a:cubicBezTo>
                          <a:pt x="6268" y="8339"/>
                          <a:pt x="6208" y="10162"/>
                          <a:pt x="6208" y="12851"/>
                        </a:cubicBezTo>
                        <a:cubicBezTo>
                          <a:pt x="6208" y="14901"/>
                          <a:pt x="6268" y="16587"/>
                          <a:pt x="6393" y="17863"/>
                        </a:cubicBezTo>
                        <a:cubicBezTo>
                          <a:pt x="6507" y="19003"/>
                          <a:pt x="6662" y="19641"/>
                          <a:pt x="6827" y="19641"/>
                        </a:cubicBezTo>
                        <a:lnTo>
                          <a:pt x="6827" y="21600"/>
                        </a:lnTo>
                        <a:cubicBezTo>
                          <a:pt x="6662" y="21600"/>
                          <a:pt x="6507" y="21190"/>
                          <a:pt x="6378" y="20415"/>
                        </a:cubicBezTo>
                        <a:cubicBezTo>
                          <a:pt x="6238" y="19641"/>
                          <a:pt x="6138" y="18501"/>
                          <a:pt x="6068" y="17225"/>
                        </a:cubicBezTo>
                        <a:cubicBezTo>
                          <a:pt x="5998" y="15813"/>
                          <a:pt x="5968" y="14400"/>
                          <a:pt x="5968" y="12851"/>
                        </a:cubicBezTo>
                        <a:cubicBezTo>
                          <a:pt x="5968" y="10025"/>
                          <a:pt x="6053" y="7701"/>
                          <a:pt x="6208" y="6015"/>
                        </a:cubicBezTo>
                        <a:cubicBezTo>
                          <a:pt x="6363" y="4375"/>
                          <a:pt x="6577" y="3600"/>
                          <a:pt x="6827" y="3600"/>
                        </a:cubicBezTo>
                        <a:close/>
                        <a:moveTo>
                          <a:pt x="4969" y="16041"/>
                        </a:moveTo>
                        <a:lnTo>
                          <a:pt x="4969" y="14127"/>
                        </a:lnTo>
                        <a:lnTo>
                          <a:pt x="5279" y="14127"/>
                        </a:lnTo>
                        <a:lnTo>
                          <a:pt x="5094" y="9251"/>
                        </a:lnTo>
                        <a:cubicBezTo>
                          <a:pt x="5039" y="7975"/>
                          <a:pt x="5009" y="6790"/>
                          <a:pt x="4984" y="5924"/>
                        </a:cubicBezTo>
                        <a:lnTo>
                          <a:pt x="4984" y="3737"/>
                        </a:lnTo>
                        <a:lnTo>
                          <a:pt x="5109" y="3737"/>
                        </a:lnTo>
                        <a:lnTo>
                          <a:pt x="5858" y="21190"/>
                        </a:lnTo>
                        <a:lnTo>
                          <a:pt x="5589" y="21190"/>
                        </a:lnTo>
                        <a:lnTo>
                          <a:pt x="5379" y="15949"/>
                        </a:lnTo>
                        <a:lnTo>
                          <a:pt x="4969" y="15949"/>
                        </a:lnTo>
                        <a:lnTo>
                          <a:pt x="4969" y="16041"/>
                        </a:lnTo>
                        <a:close/>
                        <a:moveTo>
                          <a:pt x="4969" y="2187"/>
                        </a:moveTo>
                        <a:lnTo>
                          <a:pt x="4969" y="365"/>
                        </a:lnTo>
                        <a:cubicBezTo>
                          <a:pt x="4984" y="501"/>
                          <a:pt x="5009" y="501"/>
                          <a:pt x="5039" y="638"/>
                        </a:cubicBezTo>
                        <a:cubicBezTo>
                          <a:pt x="5084" y="911"/>
                          <a:pt x="5124" y="1003"/>
                          <a:pt x="5154" y="1003"/>
                        </a:cubicBezTo>
                        <a:cubicBezTo>
                          <a:pt x="5179" y="1003"/>
                          <a:pt x="5194" y="1003"/>
                          <a:pt x="5209" y="775"/>
                        </a:cubicBezTo>
                        <a:cubicBezTo>
                          <a:pt x="5224" y="638"/>
                          <a:pt x="5239" y="365"/>
                          <a:pt x="5239" y="0"/>
                        </a:cubicBezTo>
                        <a:lnTo>
                          <a:pt x="5394" y="0"/>
                        </a:lnTo>
                        <a:cubicBezTo>
                          <a:pt x="5394" y="911"/>
                          <a:pt x="5364" y="1549"/>
                          <a:pt x="5324" y="2051"/>
                        </a:cubicBezTo>
                        <a:cubicBezTo>
                          <a:pt x="5279" y="2552"/>
                          <a:pt x="5224" y="2689"/>
                          <a:pt x="5154" y="2689"/>
                        </a:cubicBezTo>
                        <a:cubicBezTo>
                          <a:pt x="5124" y="2825"/>
                          <a:pt x="5054" y="2552"/>
                          <a:pt x="4969" y="2187"/>
                        </a:cubicBezTo>
                        <a:close/>
                        <a:moveTo>
                          <a:pt x="4969" y="501"/>
                        </a:moveTo>
                        <a:lnTo>
                          <a:pt x="4969" y="2324"/>
                        </a:lnTo>
                        <a:lnTo>
                          <a:pt x="4954" y="2187"/>
                        </a:lnTo>
                        <a:cubicBezTo>
                          <a:pt x="4899" y="1914"/>
                          <a:pt x="4854" y="1777"/>
                          <a:pt x="4834" y="1777"/>
                        </a:cubicBezTo>
                        <a:cubicBezTo>
                          <a:pt x="4804" y="1777"/>
                          <a:pt x="4774" y="1914"/>
                          <a:pt x="4764" y="2051"/>
                        </a:cubicBezTo>
                        <a:cubicBezTo>
                          <a:pt x="4750" y="2187"/>
                          <a:pt x="4735" y="2552"/>
                          <a:pt x="4735" y="2962"/>
                        </a:cubicBezTo>
                        <a:lnTo>
                          <a:pt x="4565" y="2962"/>
                        </a:lnTo>
                        <a:cubicBezTo>
                          <a:pt x="4565" y="2051"/>
                          <a:pt x="4595" y="1413"/>
                          <a:pt x="4635" y="1003"/>
                        </a:cubicBezTo>
                        <a:cubicBezTo>
                          <a:pt x="4680" y="501"/>
                          <a:pt x="4750" y="228"/>
                          <a:pt x="4819" y="228"/>
                        </a:cubicBezTo>
                        <a:cubicBezTo>
                          <a:pt x="4869" y="137"/>
                          <a:pt x="4914" y="228"/>
                          <a:pt x="4969" y="501"/>
                        </a:cubicBezTo>
                        <a:close/>
                        <a:moveTo>
                          <a:pt x="4969" y="3828"/>
                        </a:moveTo>
                        <a:lnTo>
                          <a:pt x="4969" y="6015"/>
                        </a:lnTo>
                        <a:cubicBezTo>
                          <a:pt x="4969" y="5924"/>
                          <a:pt x="4969" y="5787"/>
                          <a:pt x="4954" y="5651"/>
                        </a:cubicBezTo>
                        <a:cubicBezTo>
                          <a:pt x="4929" y="6790"/>
                          <a:pt x="4899" y="7838"/>
                          <a:pt x="4854" y="8977"/>
                        </a:cubicBezTo>
                        <a:lnTo>
                          <a:pt x="4665" y="14127"/>
                        </a:lnTo>
                        <a:lnTo>
                          <a:pt x="4969" y="14127"/>
                        </a:lnTo>
                        <a:lnTo>
                          <a:pt x="4969" y="16041"/>
                        </a:lnTo>
                        <a:lnTo>
                          <a:pt x="4610" y="16041"/>
                        </a:lnTo>
                        <a:lnTo>
                          <a:pt x="4410" y="21327"/>
                        </a:lnTo>
                        <a:lnTo>
                          <a:pt x="4155" y="21327"/>
                        </a:lnTo>
                        <a:lnTo>
                          <a:pt x="4849" y="3828"/>
                        </a:lnTo>
                        <a:lnTo>
                          <a:pt x="4969" y="3828"/>
                        </a:lnTo>
                        <a:close/>
                        <a:moveTo>
                          <a:pt x="3691" y="21327"/>
                        </a:moveTo>
                        <a:lnTo>
                          <a:pt x="3691" y="3828"/>
                        </a:lnTo>
                        <a:lnTo>
                          <a:pt x="3930" y="3828"/>
                        </a:lnTo>
                        <a:lnTo>
                          <a:pt x="3930" y="21327"/>
                        </a:lnTo>
                        <a:lnTo>
                          <a:pt x="3691" y="21327"/>
                        </a:lnTo>
                        <a:close/>
                        <a:moveTo>
                          <a:pt x="1818" y="21327"/>
                        </a:moveTo>
                        <a:lnTo>
                          <a:pt x="1818" y="3828"/>
                        </a:lnTo>
                        <a:lnTo>
                          <a:pt x="2058" y="3828"/>
                        </a:lnTo>
                        <a:lnTo>
                          <a:pt x="3017" y="17590"/>
                        </a:lnTo>
                        <a:lnTo>
                          <a:pt x="3017" y="3828"/>
                        </a:lnTo>
                        <a:lnTo>
                          <a:pt x="3241" y="3828"/>
                        </a:lnTo>
                        <a:lnTo>
                          <a:pt x="3241" y="21327"/>
                        </a:lnTo>
                        <a:lnTo>
                          <a:pt x="3002" y="21327"/>
                        </a:lnTo>
                        <a:lnTo>
                          <a:pt x="2058" y="7565"/>
                        </a:lnTo>
                        <a:lnTo>
                          <a:pt x="2058" y="21327"/>
                        </a:lnTo>
                        <a:lnTo>
                          <a:pt x="1818" y="21327"/>
                        </a:lnTo>
                        <a:close/>
                        <a:moveTo>
                          <a:pt x="1184" y="3828"/>
                        </a:moveTo>
                        <a:lnTo>
                          <a:pt x="1423" y="3828"/>
                        </a:lnTo>
                        <a:lnTo>
                          <a:pt x="1423" y="13899"/>
                        </a:lnTo>
                        <a:cubicBezTo>
                          <a:pt x="1423" y="15676"/>
                          <a:pt x="1408" y="16952"/>
                          <a:pt x="1368" y="18000"/>
                        </a:cubicBezTo>
                        <a:cubicBezTo>
                          <a:pt x="1323" y="19003"/>
                          <a:pt x="1254" y="19914"/>
                          <a:pt x="1139" y="20552"/>
                        </a:cubicBezTo>
                        <a:cubicBezTo>
                          <a:pt x="1029" y="21190"/>
                          <a:pt x="889" y="21600"/>
                          <a:pt x="719" y="21600"/>
                        </a:cubicBezTo>
                        <a:cubicBezTo>
                          <a:pt x="549" y="21600"/>
                          <a:pt x="410" y="21327"/>
                          <a:pt x="295" y="20689"/>
                        </a:cubicBezTo>
                        <a:cubicBezTo>
                          <a:pt x="185" y="20187"/>
                          <a:pt x="110" y="19276"/>
                          <a:pt x="70" y="18228"/>
                        </a:cubicBezTo>
                        <a:cubicBezTo>
                          <a:pt x="25" y="17225"/>
                          <a:pt x="0" y="15676"/>
                          <a:pt x="0" y="13899"/>
                        </a:cubicBezTo>
                        <a:lnTo>
                          <a:pt x="0" y="3828"/>
                        </a:lnTo>
                        <a:lnTo>
                          <a:pt x="240" y="3828"/>
                        </a:lnTo>
                        <a:lnTo>
                          <a:pt x="240" y="13899"/>
                        </a:lnTo>
                        <a:cubicBezTo>
                          <a:pt x="240" y="15403"/>
                          <a:pt x="255" y="16451"/>
                          <a:pt x="280" y="17225"/>
                        </a:cubicBezTo>
                        <a:cubicBezTo>
                          <a:pt x="310" y="18000"/>
                          <a:pt x="365" y="18501"/>
                          <a:pt x="434" y="18911"/>
                        </a:cubicBezTo>
                        <a:cubicBezTo>
                          <a:pt x="504" y="19276"/>
                          <a:pt x="589" y="19549"/>
                          <a:pt x="704" y="19549"/>
                        </a:cubicBezTo>
                        <a:cubicBezTo>
                          <a:pt x="889" y="19549"/>
                          <a:pt x="999" y="19139"/>
                          <a:pt x="1084" y="18365"/>
                        </a:cubicBezTo>
                        <a:cubicBezTo>
                          <a:pt x="1154" y="17590"/>
                          <a:pt x="1199" y="16177"/>
                          <a:pt x="1199" y="13990"/>
                        </a:cubicBezTo>
                        <a:lnTo>
                          <a:pt x="1199" y="3828"/>
                        </a:lnTo>
                        <a:lnTo>
                          <a:pt x="1184" y="3828"/>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5" name="Google Shape;2515;p27"/>
                  <p:cNvSpPr/>
                  <p:nvPr/>
                </p:nvSpPr>
                <p:spPr>
                  <a:xfrm>
                    <a:off x="-1" y="0"/>
                    <a:ext cx="614144" cy="410347"/>
                  </a:xfrm>
                  <a:custGeom>
                    <a:avLst/>
                    <a:gdLst/>
                    <a:ahLst/>
                    <a:cxnLst/>
                    <a:rect l="l" t="t" r="r" b="b"/>
                    <a:pathLst>
                      <a:path w="21600" h="21600" extrusionOk="0">
                        <a:moveTo>
                          <a:pt x="0" y="0"/>
                        </a:moveTo>
                        <a:lnTo>
                          <a:pt x="21600" y="0"/>
                        </a:lnTo>
                        <a:lnTo>
                          <a:pt x="21600" y="21600"/>
                        </a:lnTo>
                        <a:lnTo>
                          <a:pt x="0" y="21600"/>
                        </a:lnTo>
                        <a:lnTo>
                          <a:pt x="0" y="0"/>
                        </a:lnTo>
                        <a:close/>
                        <a:moveTo>
                          <a:pt x="10486" y="3813"/>
                        </a:moveTo>
                        <a:lnTo>
                          <a:pt x="10379" y="4558"/>
                        </a:lnTo>
                        <a:lnTo>
                          <a:pt x="10802" y="4105"/>
                        </a:lnTo>
                        <a:lnTo>
                          <a:pt x="11259" y="4558"/>
                        </a:lnTo>
                        <a:lnTo>
                          <a:pt x="11100" y="3813"/>
                        </a:lnTo>
                        <a:lnTo>
                          <a:pt x="11510" y="3283"/>
                        </a:lnTo>
                        <a:lnTo>
                          <a:pt x="11012" y="3283"/>
                        </a:lnTo>
                        <a:lnTo>
                          <a:pt x="10802" y="2537"/>
                        </a:lnTo>
                        <a:lnTo>
                          <a:pt x="10644" y="3283"/>
                        </a:lnTo>
                        <a:lnTo>
                          <a:pt x="10076" y="3283"/>
                        </a:lnTo>
                        <a:lnTo>
                          <a:pt x="10486" y="3813"/>
                        </a:lnTo>
                        <a:close/>
                        <a:moveTo>
                          <a:pt x="12916" y="4719"/>
                        </a:moveTo>
                        <a:lnTo>
                          <a:pt x="12758" y="5464"/>
                        </a:lnTo>
                        <a:lnTo>
                          <a:pt x="13219" y="5011"/>
                        </a:lnTo>
                        <a:lnTo>
                          <a:pt x="13680" y="5541"/>
                        </a:lnTo>
                        <a:lnTo>
                          <a:pt x="13522" y="4719"/>
                        </a:lnTo>
                        <a:lnTo>
                          <a:pt x="13927" y="4266"/>
                        </a:lnTo>
                        <a:lnTo>
                          <a:pt x="13414" y="4189"/>
                        </a:lnTo>
                        <a:lnTo>
                          <a:pt x="13205" y="3436"/>
                        </a:lnTo>
                        <a:lnTo>
                          <a:pt x="13047" y="4189"/>
                        </a:lnTo>
                        <a:lnTo>
                          <a:pt x="12483" y="4189"/>
                        </a:lnTo>
                        <a:lnTo>
                          <a:pt x="12916" y="4719"/>
                        </a:lnTo>
                        <a:close/>
                        <a:moveTo>
                          <a:pt x="14569" y="7353"/>
                        </a:moveTo>
                        <a:lnTo>
                          <a:pt x="14416" y="8176"/>
                        </a:lnTo>
                        <a:lnTo>
                          <a:pt x="14872" y="7723"/>
                        </a:lnTo>
                        <a:lnTo>
                          <a:pt x="15333" y="8176"/>
                        </a:lnTo>
                        <a:lnTo>
                          <a:pt x="15174" y="7353"/>
                        </a:lnTo>
                        <a:lnTo>
                          <a:pt x="15608" y="6900"/>
                        </a:lnTo>
                        <a:lnTo>
                          <a:pt x="15044" y="6824"/>
                        </a:lnTo>
                        <a:lnTo>
                          <a:pt x="14886" y="6071"/>
                        </a:lnTo>
                        <a:lnTo>
                          <a:pt x="14676" y="6824"/>
                        </a:lnTo>
                        <a:lnTo>
                          <a:pt x="14164" y="6900"/>
                        </a:lnTo>
                        <a:lnTo>
                          <a:pt x="14569" y="7353"/>
                        </a:lnTo>
                        <a:close/>
                        <a:moveTo>
                          <a:pt x="15505" y="10943"/>
                        </a:moveTo>
                        <a:lnTo>
                          <a:pt x="15347" y="11772"/>
                        </a:lnTo>
                        <a:lnTo>
                          <a:pt x="15808" y="11319"/>
                        </a:lnTo>
                        <a:lnTo>
                          <a:pt x="16264" y="11772"/>
                        </a:lnTo>
                        <a:lnTo>
                          <a:pt x="16110" y="10943"/>
                        </a:lnTo>
                        <a:lnTo>
                          <a:pt x="16515" y="10497"/>
                        </a:lnTo>
                        <a:lnTo>
                          <a:pt x="15952" y="10420"/>
                        </a:lnTo>
                        <a:lnTo>
                          <a:pt x="15794" y="9674"/>
                        </a:lnTo>
                        <a:lnTo>
                          <a:pt x="15608" y="10441"/>
                        </a:lnTo>
                        <a:lnTo>
                          <a:pt x="15044" y="10518"/>
                        </a:lnTo>
                        <a:lnTo>
                          <a:pt x="15505" y="10943"/>
                        </a:lnTo>
                        <a:close/>
                        <a:moveTo>
                          <a:pt x="14676" y="14560"/>
                        </a:moveTo>
                        <a:lnTo>
                          <a:pt x="14569" y="15306"/>
                        </a:lnTo>
                        <a:lnTo>
                          <a:pt x="14993" y="14860"/>
                        </a:lnTo>
                        <a:lnTo>
                          <a:pt x="15454" y="15306"/>
                        </a:lnTo>
                        <a:lnTo>
                          <a:pt x="15296" y="14560"/>
                        </a:lnTo>
                        <a:lnTo>
                          <a:pt x="15701" y="14031"/>
                        </a:lnTo>
                        <a:lnTo>
                          <a:pt x="15188" y="14031"/>
                        </a:lnTo>
                        <a:lnTo>
                          <a:pt x="14979" y="13208"/>
                        </a:lnTo>
                        <a:lnTo>
                          <a:pt x="14821" y="14031"/>
                        </a:lnTo>
                        <a:lnTo>
                          <a:pt x="14257" y="14031"/>
                        </a:lnTo>
                        <a:lnTo>
                          <a:pt x="14676" y="14560"/>
                        </a:lnTo>
                        <a:close/>
                        <a:moveTo>
                          <a:pt x="13075" y="17118"/>
                        </a:moveTo>
                        <a:lnTo>
                          <a:pt x="12916" y="17948"/>
                        </a:lnTo>
                        <a:lnTo>
                          <a:pt x="13377" y="17495"/>
                        </a:lnTo>
                        <a:lnTo>
                          <a:pt x="13833" y="17948"/>
                        </a:lnTo>
                        <a:lnTo>
                          <a:pt x="13680" y="17118"/>
                        </a:lnTo>
                        <a:lnTo>
                          <a:pt x="14099" y="16665"/>
                        </a:lnTo>
                        <a:lnTo>
                          <a:pt x="13531" y="16589"/>
                        </a:lnTo>
                        <a:lnTo>
                          <a:pt x="13377" y="15843"/>
                        </a:lnTo>
                        <a:lnTo>
                          <a:pt x="13163" y="16589"/>
                        </a:lnTo>
                        <a:lnTo>
                          <a:pt x="12600" y="16665"/>
                        </a:lnTo>
                        <a:lnTo>
                          <a:pt x="13075" y="17118"/>
                        </a:lnTo>
                        <a:close/>
                        <a:moveTo>
                          <a:pt x="10537" y="18317"/>
                        </a:moveTo>
                        <a:lnTo>
                          <a:pt x="10379" y="19063"/>
                        </a:lnTo>
                        <a:lnTo>
                          <a:pt x="10840" y="18610"/>
                        </a:lnTo>
                        <a:lnTo>
                          <a:pt x="11301" y="19063"/>
                        </a:lnTo>
                        <a:lnTo>
                          <a:pt x="11091" y="18317"/>
                        </a:lnTo>
                        <a:lnTo>
                          <a:pt x="11547" y="17787"/>
                        </a:lnTo>
                        <a:lnTo>
                          <a:pt x="11012" y="17787"/>
                        </a:lnTo>
                        <a:lnTo>
                          <a:pt x="10854" y="16958"/>
                        </a:lnTo>
                        <a:lnTo>
                          <a:pt x="10644" y="17787"/>
                        </a:lnTo>
                        <a:lnTo>
                          <a:pt x="10076" y="17787"/>
                        </a:lnTo>
                        <a:lnTo>
                          <a:pt x="10537" y="18317"/>
                        </a:lnTo>
                        <a:close/>
                        <a:moveTo>
                          <a:pt x="7999" y="17279"/>
                        </a:moveTo>
                        <a:lnTo>
                          <a:pt x="7897" y="18024"/>
                        </a:lnTo>
                        <a:lnTo>
                          <a:pt x="8302" y="17571"/>
                        </a:lnTo>
                        <a:lnTo>
                          <a:pt x="8763" y="18024"/>
                        </a:lnTo>
                        <a:lnTo>
                          <a:pt x="8605" y="17279"/>
                        </a:lnTo>
                        <a:lnTo>
                          <a:pt x="9014" y="16742"/>
                        </a:lnTo>
                        <a:lnTo>
                          <a:pt x="8502" y="16742"/>
                        </a:lnTo>
                        <a:lnTo>
                          <a:pt x="8293" y="15919"/>
                        </a:lnTo>
                        <a:lnTo>
                          <a:pt x="8134" y="16742"/>
                        </a:lnTo>
                        <a:lnTo>
                          <a:pt x="7594" y="16742"/>
                        </a:lnTo>
                        <a:lnTo>
                          <a:pt x="7999" y="17279"/>
                        </a:lnTo>
                        <a:close/>
                        <a:moveTo>
                          <a:pt x="6398" y="14721"/>
                        </a:moveTo>
                        <a:lnTo>
                          <a:pt x="6239" y="15466"/>
                        </a:lnTo>
                        <a:lnTo>
                          <a:pt x="6649" y="15013"/>
                        </a:lnTo>
                        <a:lnTo>
                          <a:pt x="7110" y="15466"/>
                        </a:lnTo>
                        <a:lnTo>
                          <a:pt x="6952" y="14721"/>
                        </a:lnTo>
                        <a:lnTo>
                          <a:pt x="7408" y="14191"/>
                        </a:lnTo>
                        <a:lnTo>
                          <a:pt x="6845" y="14191"/>
                        </a:lnTo>
                        <a:lnTo>
                          <a:pt x="6635" y="13361"/>
                        </a:lnTo>
                        <a:lnTo>
                          <a:pt x="6477" y="14191"/>
                        </a:lnTo>
                        <a:lnTo>
                          <a:pt x="5913" y="14191"/>
                        </a:lnTo>
                        <a:lnTo>
                          <a:pt x="6398" y="14721"/>
                        </a:lnTo>
                        <a:close/>
                        <a:moveTo>
                          <a:pt x="5480" y="11020"/>
                        </a:moveTo>
                        <a:lnTo>
                          <a:pt x="5373" y="11772"/>
                        </a:lnTo>
                        <a:lnTo>
                          <a:pt x="5783" y="11319"/>
                        </a:lnTo>
                        <a:lnTo>
                          <a:pt x="6239" y="11772"/>
                        </a:lnTo>
                        <a:lnTo>
                          <a:pt x="6095" y="11020"/>
                        </a:lnTo>
                        <a:lnTo>
                          <a:pt x="6505" y="10580"/>
                        </a:lnTo>
                        <a:lnTo>
                          <a:pt x="5992" y="10497"/>
                        </a:lnTo>
                        <a:lnTo>
                          <a:pt x="5783" y="9751"/>
                        </a:lnTo>
                        <a:lnTo>
                          <a:pt x="5625" y="10497"/>
                        </a:lnTo>
                        <a:lnTo>
                          <a:pt x="5057" y="10580"/>
                        </a:lnTo>
                        <a:lnTo>
                          <a:pt x="5480" y="11020"/>
                        </a:lnTo>
                        <a:close/>
                        <a:moveTo>
                          <a:pt x="6360" y="7493"/>
                        </a:moveTo>
                        <a:lnTo>
                          <a:pt x="6202" y="8315"/>
                        </a:lnTo>
                        <a:lnTo>
                          <a:pt x="6663" y="7862"/>
                        </a:lnTo>
                        <a:lnTo>
                          <a:pt x="7119" y="8315"/>
                        </a:lnTo>
                        <a:lnTo>
                          <a:pt x="6975" y="7493"/>
                        </a:lnTo>
                        <a:lnTo>
                          <a:pt x="7385" y="7040"/>
                        </a:lnTo>
                        <a:lnTo>
                          <a:pt x="6817" y="6956"/>
                        </a:lnTo>
                        <a:lnTo>
                          <a:pt x="6663" y="6210"/>
                        </a:lnTo>
                        <a:lnTo>
                          <a:pt x="6449" y="6956"/>
                        </a:lnTo>
                        <a:lnTo>
                          <a:pt x="5937" y="7040"/>
                        </a:lnTo>
                        <a:lnTo>
                          <a:pt x="6360" y="7493"/>
                        </a:lnTo>
                        <a:close/>
                        <a:moveTo>
                          <a:pt x="7804" y="5625"/>
                        </a:moveTo>
                        <a:lnTo>
                          <a:pt x="8265" y="5172"/>
                        </a:lnTo>
                        <a:lnTo>
                          <a:pt x="8735" y="5625"/>
                        </a:lnTo>
                        <a:lnTo>
                          <a:pt x="8581" y="4795"/>
                        </a:lnTo>
                        <a:lnTo>
                          <a:pt x="9000" y="4342"/>
                        </a:lnTo>
                        <a:lnTo>
                          <a:pt x="8488" y="4266"/>
                        </a:lnTo>
                        <a:lnTo>
                          <a:pt x="8279" y="3520"/>
                        </a:lnTo>
                        <a:lnTo>
                          <a:pt x="8069" y="4266"/>
                        </a:lnTo>
                        <a:lnTo>
                          <a:pt x="7552" y="4342"/>
                        </a:lnTo>
                        <a:lnTo>
                          <a:pt x="7962" y="4795"/>
                        </a:lnTo>
                        <a:lnTo>
                          <a:pt x="7804" y="562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6" name="Google Shape;2516;p27"/>
                  <p:cNvSpPr/>
                  <p:nvPr/>
                </p:nvSpPr>
                <p:spPr>
                  <a:xfrm>
                    <a:off x="666841" y="226562"/>
                    <a:ext cx="31969" cy="51841"/>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7" name="Google Shape;2517;p27"/>
                  <p:cNvSpPr/>
                  <p:nvPr/>
                </p:nvSpPr>
                <p:spPr>
                  <a:xfrm>
                    <a:off x="704212"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8" name="Google Shape;2518;p27"/>
                  <p:cNvSpPr/>
                  <p:nvPr/>
                </p:nvSpPr>
                <p:spPr>
                  <a:xfrm>
                    <a:off x="743919" y="241744"/>
                    <a:ext cx="30835" cy="36667"/>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19" name="Google Shape;2519;p27"/>
                  <p:cNvSpPr/>
                  <p:nvPr/>
                </p:nvSpPr>
                <p:spPr>
                  <a:xfrm>
                    <a:off x="783626" y="225978"/>
                    <a:ext cx="30241" cy="53029"/>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0" name="Google Shape;2520;p27"/>
                  <p:cNvSpPr/>
                  <p:nvPr/>
                </p:nvSpPr>
                <p:spPr>
                  <a:xfrm>
                    <a:off x="822749" y="242328"/>
                    <a:ext cx="31969" cy="37261"/>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1" name="Google Shape;2521;p27"/>
                  <p:cNvSpPr/>
                  <p:nvPr/>
                </p:nvSpPr>
                <p:spPr>
                  <a:xfrm>
                    <a:off x="861288" y="241744"/>
                    <a:ext cx="30835" cy="36667"/>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2" name="Google Shape;2522;p27"/>
                  <p:cNvSpPr/>
                  <p:nvPr/>
                </p:nvSpPr>
                <p:spPr>
                  <a:xfrm>
                    <a:off x="915593" y="226562"/>
                    <a:ext cx="33157" cy="52435"/>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3" name="Google Shape;2523;p27"/>
                  <p:cNvSpPr/>
                  <p:nvPr/>
                </p:nvSpPr>
                <p:spPr>
                  <a:xfrm>
                    <a:off x="955884" y="242912"/>
                    <a:ext cx="29647" cy="36667"/>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4" name="Google Shape;2524;p27"/>
                  <p:cNvSpPr/>
                  <p:nvPr/>
                </p:nvSpPr>
                <p:spPr>
                  <a:xfrm>
                    <a:off x="996174" y="241744"/>
                    <a:ext cx="25003" cy="36667"/>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5" name="Google Shape;2525;p27"/>
                  <p:cNvSpPr/>
                  <p:nvPr/>
                </p:nvSpPr>
                <p:spPr>
                  <a:xfrm>
                    <a:off x="1025371" y="242328"/>
                    <a:ext cx="31969" cy="37261"/>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6" name="Google Shape;2526;p27"/>
                  <p:cNvSpPr/>
                  <p:nvPr/>
                </p:nvSpPr>
                <p:spPr>
                  <a:xfrm>
                    <a:off x="1065661" y="241744"/>
                    <a:ext cx="30835" cy="53029"/>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7" name="Google Shape;2527;p27"/>
                  <p:cNvSpPr/>
                  <p:nvPr/>
                </p:nvSpPr>
                <p:spPr>
                  <a:xfrm>
                    <a:off x="1104784" y="241744"/>
                    <a:ext cx="31429" cy="37261"/>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8" name="Google Shape;2528;p27"/>
                  <p:cNvSpPr/>
                  <p:nvPr/>
                </p:nvSpPr>
                <p:spPr>
                  <a:xfrm>
                    <a:off x="1144491" y="242912"/>
                    <a:ext cx="29647" cy="36667"/>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29" name="Google Shape;2529;p27"/>
                  <p:cNvSpPr/>
                  <p:nvPr/>
                </p:nvSpPr>
                <p:spPr>
                  <a:xfrm>
                    <a:off x="1182446" y="241744"/>
                    <a:ext cx="30835" cy="36667"/>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0" name="Google Shape;2530;p27"/>
                  <p:cNvSpPr/>
                  <p:nvPr/>
                </p:nvSpPr>
                <p:spPr>
                  <a:xfrm>
                    <a:off x="1236167" y="226562"/>
                    <a:ext cx="33157" cy="52435"/>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1" name="Google Shape;2531;p27"/>
                  <p:cNvSpPr/>
                  <p:nvPr/>
                </p:nvSpPr>
                <p:spPr>
                  <a:xfrm>
                    <a:off x="1274706" y="241744"/>
                    <a:ext cx="30835" cy="36667"/>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2" name="Google Shape;2532;p27"/>
                  <p:cNvSpPr/>
                  <p:nvPr/>
                </p:nvSpPr>
                <p:spPr>
                  <a:xfrm>
                    <a:off x="1308574" y="234153"/>
                    <a:ext cx="25543" cy="45415"/>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3" name="Google Shape;2533;p27"/>
                  <p:cNvSpPr/>
                  <p:nvPr/>
                </p:nvSpPr>
                <p:spPr>
                  <a:xfrm>
                    <a:off x="1339522" y="241744"/>
                    <a:ext cx="25003" cy="36667"/>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4" name="Google Shape;2534;p27"/>
                  <p:cNvSpPr/>
                  <p:nvPr/>
                </p:nvSpPr>
                <p:spPr>
                  <a:xfrm>
                    <a:off x="1369886"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5" name="Google Shape;2535;p27"/>
                  <p:cNvSpPr/>
                  <p:nvPr/>
                </p:nvSpPr>
                <p:spPr>
                  <a:xfrm>
                    <a:off x="1404338" y="234153"/>
                    <a:ext cx="25543" cy="45415"/>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6" name="Google Shape;2536;p27"/>
                  <p:cNvSpPr/>
                  <p:nvPr/>
                </p:nvSpPr>
                <p:spPr>
                  <a:xfrm>
                    <a:off x="1434702" y="242912"/>
                    <a:ext cx="29647" cy="36667"/>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7" name="Google Shape;2537;p27"/>
                  <p:cNvSpPr/>
                  <p:nvPr/>
                </p:nvSpPr>
                <p:spPr>
                  <a:xfrm>
                    <a:off x="1474992" y="241744"/>
                    <a:ext cx="25003" cy="36667"/>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8" name="Google Shape;2538;p27"/>
                  <p:cNvSpPr/>
                  <p:nvPr/>
                </p:nvSpPr>
                <p:spPr>
                  <a:xfrm>
                    <a:off x="1503605" y="242328"/>
                    <a:ext cx="30835" cy="36667"/>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39" name="Google Shape;2539;p27"/>
                  <p:cNvSpPr/>
                  <p:nvPr/>
                </p:nvSpPr>
                <p:spPr>
                  <a:xfrm>
                    <a:off x="1541278" y="226562"/>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0" name="Google Shape;2540;p27"/>
                  <p:cNvSpPr/>
                  <p:nvPr/>
                </p:nvSpPr>
                <p:spPr>
                  <a:xfrm>
                    <a:off x="1557910" y="241744"/>
                    <a:ext cx="30835" cy="36667"/>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1" name="Google Shape;2541;p27"/>
                  <p:cNvSpPr/>
                  <p:nvPr/>
                </p:nvSpPr>
                <p:spPr>
                  <a:xfrm>
                    <a:off x="665673"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2" name="Google Shape;2542;p27"/>
                  <p:cNvSpPr/>
                  <p:nvPr/>
                </p:nvSpPr>
                <p:spPr>
                  <a:xfrm>
                    <a:off x="721730" y="313567"/>
                    <a:ext cx="30835" cy="53029"/>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3" name="Google Shape;2543;p27"/>
                  <p:cNvSpPr/>
                  <p:nvPr/>
                </p:nvSpPr>
                <p:spPr>
                  <a:xfrm>
                    <a:off x="762021" y="329333"/>
                    <a:ext cx="31969" cy="37261"/>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4" name="Google Shape;2544;p27"/>
                  <p:cNvSpPr/>
                  <p:nvPr/>
                </p:nvSpPr>
                <p:spPr>
                  <a:xfrm>
                    <a:off x="815745" y="314735"/>
                    <a:ext cx="12701" cy="519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5" name="Google Shape;2545;p27"/>
                  <p:cNvSpPr/>
                  <p:nvPr/>
                </p:nvSpPr>
                <p:spPr>
                  <a:xfrm>
                    <a:off x="834427" y="329333"/>
                    <a:ext cx="30835" cy="36667"/>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6" name="Google Shape;2546;p27"/>
                  <p:cNvSpPr/>
                  <p:nvPr/>
                </p:nvSpPr>
                <p:spPr>
                  <a:xfrm>
                    <a:off x="870047" y="330501"/>
                    <a:ext cx="31375" cy="36073"/>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7" name="Google Shape;2547;p27"/>
                  <p:cNvSpPr/>
                  <p:nvPr/>
                </p:nvSpPr>
                <p:spPr>
                  <a:xfrm>
                    <a:off x="905082"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8" name="Google Shape;2548;p27"/>
                  <p:cNvSpPr/>
                  <p:nvPr/>
                </p:nvSpPr>
                <p:spPr>
                  <a:xfrm>
                    <a:off x="943621" y="329333"/>
                    <a:ext cx="30835" cy="37261"/>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49" name="Google Shape;2549;p27"/>
                  <p:cNvSpPr/>
                  <p:nvPr/>
                </p:nvSpPr>
                <p:spPr>
                  <a:xfrm>
                    <a:off x="976905" y="321158"/>
                    <a:ext cx="25543" cy="45415"/>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0" name="Google Shape;2550;p27"/>
                  <p:cNvSpPr/>
                  <p:nvPr/>
                </p:nvSpPr>
                <p:spPr>
                  <a:xfrm>
                    <a:off x="1003484" y="314735"/>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1" name="Google Shape;2551;p27"/>
                  <p:cNvSpPr/>
                  <p:nvPr/>
                </p:nvSpPr>
                <p:spPr>
                  <a:xfrm>
                    <a:off x="1021283" y="329333"/>
                    <a:ext cx="54163" cy="36667"/>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2" name="Google Shape;2552;p27"/>
                  <p:cNvSpPr/>
                  <p:nvPr/>
                </p:nvSpPr>
                <p:spPr>
                  <a:xfrm>
                    <a:off x="1085515" y="329333"/>
                    <a:ext cx="31375"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3" name="Google Shape;2553;p27"/>
                  <p:cNvSpPr/>
                  <p:nvPr/>
                </p:nvSpPr>
                <p:spPr>
                  <a:xfrm>
                    <a:off x="1125222" y="329333"/>
                    <a:ext cx="30835" cy="36667"/>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4" name="Google Shape;2554;p27"/>
                  <p:cNvSpPr/>
                  <p:nvPr/>
                </p:nvSpPr>
                <p:spPr>
                  <a:xfrm>
                    <a:off x="1160257" y="321158"/>
                    <a:ext cx="25543" cy="45415"/>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55" name="Google Shape;2555;p27"/>
                  <p:cNvSpPr/>
                  <p:nvPr/>
                </p:nvSpPr>
                <p:spPr>
                  <a:xfrm>
                    <a:off x="1189453" y="329333"/>
                    <a:ext cx="31969" cy="37261"/>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grpSp>
        <p:sp>
          <p:nvSpPr>
            <p:cNvPr id="2556" name="Google Shape;2556;p27"/>
            <p:cNvSpPr/>
            <p:nvPr/>
          </p:nvSpPr>
          <p:spPr>
            <a:xfrm>
              <a:off x="3040561" y="257947"/>
              <a:ext cx="125443" cy="15865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2557" name="Google Shape;2557;p27"/>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pologia Barra Lateral">
  <p:cSld name="Tipologia Barra Lateral">
    <p:spTree>
      <p:nvGrpSpPr>
        <p:cNvPr id="1" name="Shape 2558"/>
        <p:cNvGrpSpPr/>
        <p:nvPr/>
      </p:nvGrpSpPr>
      <p:grpSpPr>
        <a:xfrm>
          <a:off x="0" y="0"/>
          <a:ext cx="0" cy="0"/>
          <a:chOff x="0" y="0"/>
          <a:chExt cx="0" cy="0"/>
        </a:xfrm>
      </p:grpSpPr>
      <p:sp>
        <p:nvSpPr>
          <p:cNvPr id="2559" name="Google Shape;2559;p28"/>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0" name="Google Shape;2560;p28"/>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2561" name="Google Shape;2561;p28"/>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2562" name="Google Shape;2562;p28"/>
          <p:cNvGrpSpPr/>
          <p:nvPr/>
        </p:nvGrpSpPr>
        <p:grpSpPr>
          <a:xfrm>
            <a:off x="615839" y="12773960"/>
            <a:ext cx="3173061" cy="455155"/>
            <a:chOff x="-1" y="-1"/>
            <a:chExt cx="3173059" cy="455154"/>
          </a:xfrm>
        </p:grpSpPr>
        <p:sp>
          <p:nvSpPr>
            <p:cNvPr id="2563" name="Google Shape;2563;p28"/>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4" name="Google Shape;2564;p28"/>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5" name="Google Shape;2565;p28"/>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6" name="Google Shape;2566;p28"/>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7" name="Google Shape;2567;p28"/>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8" name="Google Shape;2568;p28"/>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69" name="Google Shape;2569;p28"/>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0" name="Google Shape;2570;p28"/>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1" name="Google Shape;2571;p28"/>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2" name="Google Shape;2572;p28"/>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3" name="Google Shape;2573;p28"/>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4" name="Google Shape;2574;p28"/>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5" name="Google Shape;2575;p28"/>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6" name="Google Shape;2576;p28"/>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7" name="Google Shape;2577;p28"/>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8" name="Google Shape;2578;p28"/>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79" name="Google Shape;2579;p28"/>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0" name="Google Shape;2580;p28"/>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1" name="Google Shape;2581;p28"/>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2" name="Google Shape;2582;p28"/>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2583" name="Google Shape;2583;p28"/>
          <p:cNvGrpSpPr/>
          <p:nvPr/>
        </p:nvGrpSpPr>
        <p:grpSpPr>
          <a:xfrm>
            <a:off x="17743449" y="12659365"/>
            <a:ext cx="6002590" cy="549845"/>
            <a:chOff x="-1" y="0"/>
            <a:chExt cx="6002589" cy="549843"/>
          </a:xfrm>
        </p:grpSpPr>
        <p:sp>
          <p:nvSpPr>
            <p:cNvPr id="2584" name="Google Shape;2584;p28"/>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5" name="Google Shape;2585;p28"/>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6" name="Google Shape;2586;p28"/>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7" name="Google Shape;2587;p28"/>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8" name="Google Shape;2588;p28"/>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89" name="Google Shape;2589;p28"/>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0" name="Google Shape;2590;p28"/>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1" name="Google Shape;2591;p28"/>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2" name="Google Shape;2592;p28"/>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3" name="Google Shape;2593;p28"/>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4" name="Google Shape;2594;p28"/>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5" name="Google Shape;2595;p28"/>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6" name="Google Shape;2596;p28"/>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7" name="Google Shape;2597;p28"/>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8" name="Google Shape;2598;p28"/>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99" name="Google Shape;2599;p28"/>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0" name="Google Shape;2600;p28"/>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1" name="Google Shape;2601;p28"/>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2" name="Google Shape;2602;p28"/>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3" name="Google Shape;2603;p28"/>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4" name="Google Shape;2604;p28"/>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5" name="Google Shape;2605;p28"/>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6" name="Google Shape;2606;p28"/>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7" name="Google Shape;2607;p28"/>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8" name="Google Shape;2608;p28"/>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09" name="Google Shape;2609;p28"/>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0" name="Google Shape;2610;p28"/>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1" name="Google Shape;2611;p28"/>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2" name="Google Shape;2612;p28"/>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3" name="Google Shape;2613;p28"/>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4" name="Google Shape;2614;p28"/>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5" name="Google Shape;2615;p28"/>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6" name="Google Shape;2616;p28"/>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7" name="Google Shape;2617;p28"/>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8" name="Google Shape;2618;p28"/>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19" name="Google Shape;2619;p28"/>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0" name="Google Shape;2620;p28"/>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1" name="Google Shape;2621;p28"/>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2" name="Google Shape;2622;p28"/>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3" name="Google Shape;2623;p28"/>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4" name="Google Shape;2624;p28"/>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5" name="Google Shape;2625;p28"/>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6" name="Google Shape;2626;p28"/>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7" name="Google Shape;2627;p28"/>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8" name="Google Shape;2628;p28"/>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29" name="Google Shape;2629;p28"/>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0" name="Google Shape;2630;p28"/>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1" name="Google Shape;2631;p28"/>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2" name="Google Shape;2632;p28"/>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3" name="Google Shape;2633;p28"/>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4" name="Google Shape;2634;p28"/>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5" name="Google Shape;2635;p28"/>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6" name="Google Shape;2636;p28"/>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7" name="Google Shape;2637;p28"/>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8" name="Google Shape;2638;p28"/>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39" name="Google Shape;2639;p28"/>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0" name="Google Shape;2640;p28"/>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1" name="Google Shape;2641;p28"/>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2" name="Google Shape;2642;p28"/>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3" name="Google Shape;2643;p28"/>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4" name="Google Shape;2644;p28"/>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5" name="Google Shape;2645;p28"/>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6" name="Google Shape;2646;p28"/>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47" name="Google Shape;2647;p28"/>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2648" name="Google Shape;2648;p28"/>
            <p:cNvGrpSpPr/>
            <p:nvPr/>
          </p:nvGrpSpPr>
          <p:grpSpPr>
            <a:xfrm>
              <a:off x="4411357" y="136664"/>
              <a:ext cx="1591231" cy="411017"/>
              <a:chOff x="0" y="-1"/>
              <a:chExt cx="1591229" cy="411016"/>
            </a:xfrm>
          </p:grpSpPr>
          <p:sp>
            <p:nvSpPr>
              <p:cNvPr id="2649" name="Google Shape;2649;p28"/>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0" name="Google Shape;2650;p28"/>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1" name="Google Shape;2651;p28"/>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2" name="Google Shape;2652;p28"/>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3" name="Google Shape;2653;p28"/>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4" name="Google Shape;2654;p28"/>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5" name="Google Shape;2655;p28"/>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6" name="Google Shape;2656;p28"/>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7" name="Google Shape;2657;p28"/>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8" name="Google Shape;2658;p28"/>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59" name="Google Shape;2659;p28"/>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0" name="Google Shape;2660;p28"/>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1" name="Google Shape;2661;p28"/>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2" name="Google Shape;2662;p28"/>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3" name="Google Shape;2663;p28"/>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4" name="Google Shape;2664;p28"/>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5" name="Google Shape;2665;p28"/>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6" name="Google Shape;2666;p28"/>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7" name="Google Shape;2667;p28"/>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8" name="Google Shape;2668;p28"/>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69" name="Google Shape;2669;p28"/>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0" name="Google Shape;2670;p28"/>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1" name="Google Shape;2671;p28"/>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2" name="Google Shape;2672;p28"/>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3" name="Google Shape;2673;p28"/>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4" name="Google Shape;2674;p28"/>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5" name="Google Shape;2675;p28"/>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6" name="Google Shape;2676;p28"/>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7" name="Google Shape;2677;p28"/>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8" name="Google Shape;2678;p28"/>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79" name="Google Shape;2679;p28"/>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0" name="Google Shape;2680;p28"/>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1" name="Google Shape;2681;p28"/>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2" name="Google Shape;2682;p28"/>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3" name="Google Shape;2683;p28"/>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4" name="Google Shape;2684;p28"/>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5" name="Google Shape;2685;p28"/>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6" name="Google Shape;2686;p28"/>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7" name="Google Shape;2687;p28"/>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8" name="Google Shape;2688;p28"/>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89" name="Google Shape;2689;p28"/>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0" name="Google Shape;2690;p28"/>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1" name="Google Shape;2691;p28"/>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2" name="Google Shape;2692;p28"/>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3" name="Google Shape;2693;p28"/>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4" name="Google Shape;2694;p28"/>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5" name="Google Shape;2695;p28"/>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6" name="Google Shape;2696;p28"/>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7" name="Google Shape;2697;p28"/>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8" name="Google Shape;2698;p28"/>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99" name="Google Shape;2699;p28"/>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0" name="Google Shape;2700;p28"/>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1" name="Google Shape;2701;p28"/>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2" name="Google Shape;2702;p28"/>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3" name="Google Shape;2703;p28"/>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4" name="Google Shape;2704;p28"/>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5" name="Google Shape;2705;p28"/>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6" name="Google Shape;2706;p28"/>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7" name="Google Shape;2707;p28"/>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8" name="Google Shape;2708;p28"/>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09" name="Google Shape;2709;p28"/>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10" name="Google Shape;2710;p28"/>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11" name="Google Shape;2711;p28"/>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2712" name="Google Shape;2712;p28"/>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pologia Fundo Cinza">
  <p:cSld name="Tipologia Fundo Cinza">
    <p:spTree>
      <p:nvGrpSpPr>
        <p:cNvPr id="1" name="Shape 2713"/>
        <p:cNvGrpSpPr/>
        <p:nvPr/>
      </p:nvGrpSpPr>
      <p:grpSpPr>
        <a:xfrm>
          <a:off x="0" y="0"/>
          <a:ext cx="0" cy="0"/>
          <a:chOff x="0" y="0"/>
          <a:chExt cx="0" cy="0"/>
        </a:xfrm>
      </p:grpSpPr>
      <p:sp>
        <p:nvSpPr>
          <p:cNvPr id="2714" name="Google Shape;2714;p29"/>
          <p:cNvSpPr/>
          <p:nvPr/>
        </p:nvSpPr>
        <p:spPr>
          <a:xfrm>
            <a:off x="-1" y="0"/>
            <a:ext cx="24384004"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15" name="Google Shape;2715;p29"/>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2716" name="Google Shape;2716;p29"/>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2717" name="Google Shape;2717;p29"/>
          <p:cNvGrpSpPr/>
          <p:nvPr/>
        </p:nvGrpSpPr>
        <p:grpSpPr>
          <a:xfrm>
            <a:off x="615839" y="12773960"/>
            <a:ext cx="3173061" cy="455155"/>
            <a:chOff x="-1" y="-1"/>
            <a:chExt cx="3173059" cy="455154"/>
          </a:xfrm>
        </p:grpSpPr>
        <p:sp>
          <p:nvSpPr>
            <p:cNvPr id="2718" name="Google Shape;2718;p29"/>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19" name="Google Shape;2719;p29"/>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0" name="Google Shape;2720;p29"/>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1" name="Google Shape;2721;p29"/>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2" name="Google Shape;2722;p29"/>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3" name="Google Shape;2723;p29"/>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4" name="Google Shape;2724;p29"/>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5" name="Google Shape;2725;p29"/>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6" name="Google Shape;2726;p29"/>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7" name="Google Shape;2727;p29"/>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8" name="Google Shape;2728;p29"/>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29" name="Google Shape;2729;p29"/>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0" name="Google Shape;2730;p29"/>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1" name="Google Shape;2731;p29"/>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2" name="Google Shape;2732;p29"/>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3" name="Google Shape;2733;p29"/>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4" name="Google Shape;2734;p29"/>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5" name="Google Shape;2735;p29"/>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6" name="Google Shape;2736;p29"/>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37" name="Google Shape;2737;p29"/>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2738" name="Google Shape;2738;p29"/>
          <p:cNvGrpSpPr/>
          <p:nvPr/>
        </p:nvGrpSpPr>
        <p:grpSpPr>
          <a:xfrm>
            <a:off x="17662285" y="12726616"/>
            <a:ext cx="6002590" cy="549845"/>
            <a:chOff x="-1" y="0"/>
            <a:chExt cx="6002589" cy="549843"/>
          </a:xfrm>
        </p:grpSpPr>
        <p:sp>
          <p:nvSpPr>
            <p:cNvPr id="2739" name="Google Shape;2739;p29"/>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0" name="Google Shape;2740;p29"/>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1" name="Google Shape;2741;p29"/>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2" name="Google Shape;2742;p29"/>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3" name="Google Shape;2743;p29"/>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4" name="Google Shape;2744;p29"/>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5" name="Google Shape;2745;p29"/>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6" name="Google Shape;2746;p29"/>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7" name="Google Shape;2747;p29"/>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8" name="Google Shape;2748;p29"/>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49" name="Google Shape;2749;p29"/>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0" name="Google Shape;2750;p29"/>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1" name="Google Shape;2751;p29"/>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2" name="Google Shape;2752;p29"/>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3" name="Google Shape;2753;p29"/>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4" name="Google Shape;2754;p29"/>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5" name="Google Shape;2755;p29"/>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6" name="Google Shape;2756;p29"/>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7" name="Google Shape;2757;p29"/>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8" name="Google Shape;2758;p29"/>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59" name="Google Shape;2759;p29"/>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0" name="Google Shape;2760;p29"/>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1" name="Google Shape;2761;p29"/>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2" name="Google Shape;2762;p29"/>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3" name="Google Shape;2763;p29"/>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4" name="Google Shape;2764;p29"/>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5" name="Google Shape;2765;p29"/>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6" name="Google Shape;2766;p29"/>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7" name="Google Shape;2767;p29"/>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8" name="Google Shape;2768;p29"/>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69" name="Google Shape;2769;p29"/>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0" name="Google Shape;2770;p29"/>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1" name="Google Shape;2771;p29"/>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2" name="Google Shape;2772;p29"/>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3" name="Google Shape;2773;p29"/>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4" name="Google Shape;2774;p29"/>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5" name="Google Shape;2775;p29"/>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6" name="Google Shape;2776;p29"/>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7" name="Google Shape;2777;p29"/>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8" name="Google Shape;2778;p29"/>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79" name="Google Shape;2779;p29"/>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0" name="Google Shape;2780;p29"/>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1" name="Google Shape;2781;p29"/>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2" name="Google Shape;2782;p29"/>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3" name="Google Shape;2783;p29"/>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4" name="Google Shape;2784;p29"/>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5" name="Google Shape;2785;p29"/>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6" name="Google Shape;2786;p29"/>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7" name="Google Shape;2787;p29"/>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8" name="Google Shape;2788;p29"/>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89" name="Google Shape;2789;p29"/>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0" name="Google Shape;2790;p29"/>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1" name="Google Shape;2791;p29"/>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2" name="Google Shape;2792;p29"/>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3" name="Google Shape;2793;p29"/>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4" name="Google Shape;2794;p29"/>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5" name="Google Shape;2795;p29"/>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6" name="Google Shape;2796;p29"/>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7" name="Google Shape;2797;p29"/>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8" name="Google Shape;2798;p29"/>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99" name="Google Shape;2799;p29"/>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0" name="Google Shape;2800;p29"/>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1" name="Google Shape;2801;p29"/>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2" name="Google Shape;2802;p29"/>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2803" name="Google Shape;2803;p29"/>
            <p:cNvGrpSpPr/>
            <p:nvPr/>
          </p:nvGrpSpPr>
          <p:grpSpPr>
            <a:xfrm>
              <a:off x="4411357" y="136664"/>
              <a:ext cx="1591231" cy="411017"/>
              <a:chOff x="0" y="-1"/>
              <a:chExt cx="1591229" cy="411016"/>
            </a:xfrm>
          </p:grpSpPr>
          <p:sp>
            <p:nvSpPr>
              <p:cNvPr id="2804" name="Google Shape;2804;p29"/>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5" name="Google Shape;2805;p29"/>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6" name="Google Shape;2806;p29"/>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7" name="Google Shape;2807;p29"/>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8" name="Google Shape;2808;p29"/>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09" name="Google Shape;2809;p29"/>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0" name="Google Shape;2810;p29"/>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1" name="Google Shape;2811;p29"/>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2" name="Google Shape;2812;p29"/>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3" name="Google Shape;2813;p29"/>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4" name="Google Shape;2814;p29"/>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5" name="Google Shape;2815;p29"/>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6" name="Google Shape;2816;p29"/>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7" name="Google Shape;2817;p29"/>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8" name="Google Shape;2818;p29"/>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19" name="Google Shape;2819;p29"/>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0" name="Google Shape;2820;p29"/>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1" name="Google Shape;2821;p29"/>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2" name="Google Shape;2822;p29"/>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3" name="Google Shape;2823;p29"/>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4" name="Google Shape;2824;p29"/>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5" name="Google Shape;2825;p29"/>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6" name="Google Shape;2826;p29"/>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7" name="Google Shape;2827;p29"/>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8" name="Google Shape;2828;p29"/>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29" name="Google Shape;2829;p29"/>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0" name="Google Shape;2830;p29"/>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1" name="Google Shape;2831;p29"/>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2" name="Google Shape;2832;p29"/>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3" name="Google Shape;2833;p29"/>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4" name="Google Shape;2834;p29"/>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5" name="Google Shape;2835;p29"/>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6" name="Google Shape;2836;p29"/>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7" name="Google Shape;2837;p29"/>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8" name="Google Shape;2838;p29"/>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39" name="Google Shape;2839;p29"/>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0" name="Google Shape;2840;p29"/>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1" name="Google Shape;2841;p29"/>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2" name="Google Shape;2842;p29"/>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3" name="Google Shape;2843;p29"/>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4" name="Google Shape;2844;p29"/>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5" name="Google Shape;2845;p29"/>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6" name="Google Shape;2846;p29"/>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7" name="Google Shape;2847;p29"/>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8" name="Google Shape;2848;p29"/>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49" name="Google Shape;2849;p29"/>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0" name="Google Shape;2850;p29"/>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1" name="Google Shape;2851;p29"/>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2" name="Google Shape;2852;p29"/>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3" name="Google Shape;2853;p29"/>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4" name="Google Shape;2854;p29"/>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5" name="Google Shape;2855;p29"/>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6" name="Google Shape;2856;p29"/>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7" name="Google Shape;2857;p29"/>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8" name="Google Shape;2858;p29"/>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59" name="Google Shape;2859;p29"/>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0" name="Google Shape;2860;p29"/>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1" name="Google Shape;2861;p29"/>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2" name="Google Shape;2862;p29"/>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3" name="Google Shape;2863;p29"/>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4" name="Google Shape;2864;p29"/>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5" name="Google Shape;2865;p29"/>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66" name="Google Shape;2866;p29"/>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2867" name="Google Shape;2867;p29"/>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pologia 3">
  <p:cSld name="Tipologia 3">
    <p:spTree>
      <p:nvGrpSpPr>
        <p:cNvPr id="1" name="Shape 3002"/>
        <p:cNvGrpSpPr/>
        <p:nvPr/>
      </p:nvGrpSpPr>
      <p:grpSpPr>
        <a:xfrm>
          <a:off x="0" y="0"/>
          <a:ext cx="0" cy="0"/>
          <a:chOff x="0" y="0"/>
          <a:chExt cx="0" cy="0"/>
        </a:xfrm>
      </p:grpSpPr>
      <p:sp>
        <p:nvSpPr>
          <p:cNvPr id="3003" name="Google Shape;3003;p31"/>
          <p:cNvSpPr/>
          <p:nvPr/>
        </p:nvSpPr>
        <p:spPr>
          <a:xfrm>
            <a:off x="-1" y="12103344"/>
            <a:ext cx="24391631" cy="1612657"/>
          </a:xfrm>
          <a:prstGeom prst="rect">
            <a:avLst/>
          </a:prstGeom>
          <a:solidFill>
            <a:srgbClr val="000B1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04" name="Google Shape;3004;p31"/>
          <p:cNvSpPr txBox="1"/>
          <p:nvPr/>
        </p:nvSpPr>
        <p:spPr>
          <a:xfrm>
            <a:off x="615840" y="547645"/>
            <a:ext cx="2475235" cy="2286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B16"/>
              </a:buClr>
              <a:buSzPts val="1400"/>
              <a:buFont typeface="Montserrat"/>
              <a:buNone/>
            </a:pPr>
            <a:r>
              <a:rPr lang="en-US" sz="1400" b="1" i="0" u="none" strike="noStrike" cap="none">
                <a:solidFill>
                  <a:srgbClr val="000B16"/>
                </a:solidFill>
                <a:latin typeface="Montserrat"/>
                <a:ea typeface="Montserrat"/>
                <a:cs typeface="Montserrat"/>
                <a:sym typeface="Montserrat"/>
              </a:rPr>
              <a:t>REUNIÃO DO CONSÓRCIO </a:t>
            </a:r>
            <a:endParaRPr/>
          </a:p>
        </p:txBody>
      </p:sp>
      <p:sp>
        <p:nvSpPr>
          <p:cNvPr id="3005" name="Google Shape;3005;p31"/>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B16"/>
              </a:buClr>
              <a:buSzPts val="1400"/>
              <a:buFont typeface="Montserrat"/>
              <a:buNone/>
            </a:pPr>
            <a:r>
              <a:rPr lang="en-US" sz="1400" b="1" i="0" u="none" strike="noStrike" cap="none">
                <a:solidFill>
                  <a:srgbClr val="000B16"/>
                </a:solidFill>
                <a:latin typeface="Montserrat"/>
                <a:ea typeface="Montserrat"/>
                <a:cs typeface="Montserrat"/>
                <a:sym typeface="Montserrat"/>
              </a:rPr>
              <a:t>24 JUNHO DE 2021</a:t>
            </a:r>
            <a:endParaRPr/>
          </a:p>
        </p:txBody>
      </p:sp>
      <p:grpSp>
        <p:nvGrpSpPr>
          <p:cNvPr id="3006" name="Google Shape;3006;p31"/>
          <p:cNvGrpSpPr/>
          <p:nvPr/>
        </p:nvGrpSpPr>
        <p:grpSpPr>
          <a:xfrm>
            <a:off x="614846" y="12693701"/>
            <a:ext cx="23131205" cy="562114"/>
            <a:chOff x="-1" y="-1"/>
            <a:chExt cx="23131205" cy="562113"/>
          </a:xfrm>
        </p:grpSpPr>
        <p:grpSp>
          <p:nvGrpSpPr>
            <p:cNvPr id="3007" name="Google Shape;3007;p31"/>
            <p:cNvGrpSpPr/>
            <p:nvPr/>
          </p:nvGrpSpPr>
          <p:grpSpPr>
            <a:xfrm>
              <a:off x="-1" y="-1"/>
              <a:ext cx="23131205" cy="562113"/>
              <a:chOff x="-1" y="-1"/>
              <a:chExt cx="23131205" cy="562112"/>
            </a:xfrm>
          </p:grpSpPr>
          <p:grpSp>
            <p:nvGrpSpPr>
              <p:cNvPr id="3008" name="Google Shape;3008;p31"/>
              <p:cNvGrpSpPr/>
              <p:nvPr/>
            </p:nvGrpSpPr>
            <p:grpSpPr>
              <a:xfrm>
                <a:off x="-1" y="110099"/>
                <a:ext cx="3006063" cy="452012"/>
                <a:chOff x="0" y="-1"/>
                <a:chExt cx="3006062" cy="452010"/>
              </a:xfrm>
            </p:grpSpPr>
            <p:sp>
              <p:nvSpPr>
                <p:cNvPr id="3009" name="Google Shape;3009;p31"/>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0" name="Google Shape;3010;p31"/>
                <p:cNvSpPr/>
                <p:nvPr/>
              </p:nvSpPr>
              <p:spPr>
                <a:xfrm>
                  <a:off x="0" y="66505"/>
                  <a:ext cx="329941" cy="319034"/>
                </a:xfrm>
                <a:custGeom>
                  <a:avLst/>
                  <a:gdLst/>
                  <a:ahLst/>
                  <a:cxnLst/>
                  <a:rect l="l" t="t" r="r" b="b"/>
                  <a:pathLst>
                    <a:path w="21600" h="21600" extrusionOk="0">
                      <a:moveTo>
                        <a:pt x="10800" y="0"/>
                      </a:moveTo>
                      <a:cubicBezTo>
                        <a:pt x="16752" y="0"/>
                        <a:pt x="21600" y="4839"/>
                        <a:pt x="21600" y="10804"/>
                      </a:cubicBezTo>
                      <a:cubicBezTo>
                        <a:pt x="21600" y="16761"/>
                        <a:pt x="16766" y="21600"/>
                        <a:pt x="10800" y="21600"/>
                      </a:cubicBezTo>
                      <a:cubicBezTo>
                        <a:pt x="4834" y="21600"/>
                        <a:pt x="0" y="16761"/>
                        <a:pt x="0" y="10804"/>
                      </a:cubicBezTo>
                      <a:cubicBezTo>
                        <a:pt x="0" y="4839"/>
                        <a:pt x="4834" y="0"/>
                        <a:pt x="10800" y="0"/>
                      </a:cubicBezTo>
                      <a:close/>
                      <a:moveTo>
                        <a:pt x="10800" y="17027"/>
                      </a:moveTo>
                      <a:cubicBezTo>
                        <a:pt x="14140" y="17027"/>
                        <a:pt x="16862" y="14387"/>
                        <a:pt x="16877" y="10804"/>
                      </a:cubicBezTo>
                      <a:cubicBezTo>
                        <a:pt x="16877" y="7220"/>
                        <a:pt x="14162" y="4580"/>
                        <a:pt x="10800" y="4580"/>
                      </a:cubicBezTo>
                      <a:cubicBezTo>
                        <a:pt x="7438" y="4580"/>
                        <a:pt x="4723" y="7213"/>
                        <a:pt x="4723" y="10804"/>
                      </a:cubicBezTo>
                      <a:cubicBezTo>
                        <a:pt x="4723" y="14387"/>
                        <a:pt x="7438" y="17027"/>
                        <a:pt x="10800" y="1702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1" name="Google Shape;3011;p31"/>
                <p:cNvSpPr/>
                <p:nvPr/>
              </p:nvSpPr>
              <p:spPr>
                <a:xfrm>
                  <a:off x="551905" y="134004"/>
                  <a:ext cx="190999" cy="183548"/>
                </a:xfrm>
                <a:custGeom>
                  <a:avLst/>
                  <a:gdLst/>
                  <a:ahLst/>
                  <a:cxnLst/>
                  <a:rect l="l" t="t" r="r" b="b"/>
                  <a:pathLst>
                    <a:path w="21600" h="21600" extrusionOk="0">
                      <a:moveTo>
                        <a:pt x="10800" y="0"/>
                      </a:moveTo>
                      <a:cubicBezTo>
                        <a:pt x="16752" y="0"/>
                        <a:pt x="21600" y="4832"/>
                        <a:pt x="21600" y="10800"/>
                      </a:cubicBezTo>
                      <a:cubicBezTo>
                        <a:pt x="21600" y="16755"/>
                        <a:pt x="16790" y="21600"/>
                        <a:pt x="10800" y="21600"/>
                      </a:cubicBezTo>
                      <a:cubicBezTo>
                        <a:pt x="4848" y="21600"/>
                        <a:pt x="0" y="16755"/>
                        <a:pt x="0" y="10800"/>
                      </a:cubicBezTo>
                      <a:cubicBezTo>
                        <a:pt x="0" y="4832"/>
                        <a:pt x="4810" y="0"/>
                        <a:pt x="10800" y="0"/>
                      </a:cubicBezTo>
                      <a:close/>
                      <a:moveTo>
                        <a:pt x="10800" y="17705"/>
                      </a:moveTo>
                      <a:cubicBezTo>
                        <a:pt x="14353" y="17705"/>
                        <a:pt x="17234" y="14642"/>
                        <a:pt x="17234" y="10800"/>
                      </a:cubicBezTo>
                      <a:cubicBezTo>
                        <a:pt x="17234" y="6984"/>
                        <a:pt x="14353" y="3882"/>
                        <a:pt x="10800" y="3882"/>
                      </a:cubicBezTo>
                      <a:cubicBezTo>
                        <a:pt x="7247" y="3882"/>
                        <a:pt x="4366" y="6971"/>
                        <a:pt x="4366" y="10800"/>
                      </a:cubicBezTo>
                      <a:cubicBezTo>
                        <a:pt x="4366" y="14616"/>
                        <a:pt x="7247" y="17705"/>
                        <a:pt x="10800"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2" name="Google Shape;3012;p31"/>
                <p:cNvSpPr/>
                <p:nvPr/>
              </p:nvSpPr>
              <p:spPr>
                <a:xfrm>
                  <a:off x="1129123" y="134004"/>
                  <a:ext cx="191150" cy="183548"/>
                </a:xfrm>
                <a:custGeom>
                  <a:avLst/>
                  <a:gdLst/>
                  <a:ahLst/>
                  <a:cxnLst/>
                  <a:rect l="l" t="t" r="r" b="b"/>
                  <a:pathLst>
                    <a:path w="21562" h="21600" extrusionOk="0">
                      <a:moveTo>
                        <a:pt x="10781" y="0"/>
                      </a:moveTo>
                      <a:cubicBezTo>
                        <a:pt x="16761" y="0"/>
                        <a:pt x="21600" y="4832"/>
                        <a:pt x="21562" y="10800"/>
                      </a:cubicBezTo>
                      <a:cubicBezTo>
                        <a:pt x="21562" y="16755"/>
                        <a:pt x="16761" y="21600"/>
                        <a:pt x="10781" y="21600"/>
                      </a:cubicBezTo>
                      <a:cubicBezTo>
                        <a:pt x="4839" y="21600"/>
                        <a:pt x="0" y="16755"/>
                        <a:pt x="0" y="10800"/>
                      </a:cubicBezTo>
                      <a:cubicBezTo>
                        <a:pt x="0" y="4832"/>
                        <a:pt x="4801" y="0"/>
                        <a:pt x="10781" y="0"/>
                      </a:cubicBezTo>
                      <a:close/>
                      <a:moveTo>
                        <a:pt x="10781" y="17705"/>
                      </a:moveTo>
                      <a:cubicBezTo>
                        <a:pt x="14328" y="17705"/>
                        <a:pt x="17204" y="14642"/>
                        <a:pt x="17204" y="10800"/>
                      </a:cubicBezTo>
                      <a:cubicBezTo>
                        <a:pt x="17204" y="6984"/>
                        <a:pt x="14328" y="3882"/>
                        <a:pt x="10781" y="3882"/>
                      </a:cubicBezTo>
                      <a:cubicBezTo>
                        <a:pt x="7234" y="3882"/>
                        <a:pt x="4358" y="6971"/>
                        <a:pt x="4358" y="10800"/>
                      </a:cubicBezTo>
                      <a:cubicBezTo>
                        <a:pt x="4358" y="14616"/>
                        <a:pt x="7234" y="17705"/>
                        <a:pt x="10781"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3" name="Google Shape;3013;p31"/>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4" name="Google Shape;3014;p31"/>
                <p:cNvSpPr/>
                <p:nvPr/>
              </p:nvSpPr>
              <p:spPr>
                <a:xfrm>
                  <a:off x="405491" y="138471"/>
                  <a:ext cx="136405" cy="176096"/>
                </a:xfrm>
                <a:custGeom>
                  <a:avLst/>
                  <a:gdLst/>
                  <a:ahLst/>
                  <a:cxnLst/>
                  <a:rect l="l" t="t" r="r" b="b"/>
                  <a:pathLst>
                    <a:path w="21600" h="21600" extrusionOk="0">
                      <a:moveTo>
                        <a:pt x="18314" y="0"/>
                      </a:moveTo>
                      <a:cubicBezTo>
                        <a:pt x="20090" y="0"/>
                        <a:pt x="21547" y="1101"/>
                        <a:pt x="21600" y="2506"/>
                      </a:cubicBezTo>
                      <a:lnTo>
                        <a:pt x="21600" y="7558"/>
                      </a:lnTo>
                      <a:lnTo>
                        <a:pt x="19966" y="7558"/>
                      </a:lnTo>
                      <a:cubicBezTo>
                        <a:pt x="17834" y="7558"/>
                        <a:pt x="16093" y="6223"/>
                        <a:pt x="16093" y="4571"/>
                      </a:cubicBezTo>
                      <a:lnTo>
                        <a:pt x="9361" y="4571"/>
                      </a:lnTo>
                      <a:lnTo>
                        <a:pt x="9361" y="18778"/>
                      </a:lnTo>
                      <a:cubicBezTo>
                        <a:pt x="9361" y="20333"/>
                        <a:pt x="7727" y="21600"/>
                        <a:pt x="5720" y="21600"/>
                      </a:cubicBezTo>
                      <a:lnTo>
                        <a:pt x="3411" y="21600"/>
                      </a:lnTo>
                      <a:lnTo>
                        <a:pt x="3411" y="4598"/>
                      </a:lnTo>
                      <a:lnTo>
                        <a:pt x="0" y="4598"/>
                      </a:lnTo>
                      <a:lnTo>
                        <a:pt x="0" y="0"/>
                      </a:lnTo>
                      <a:lnTo>
                        <a:pt x="2398" y="0"/>
                      </a:lnTo>
                      <a:cubicBezTo>
                        <a:pt x="3197" y="0"/>
                        <a:pt x="3943" y="165"/>
                        <a:pt x="4618" y="441"/>
                      </a:cubicBezTo>
                      <a:lnTo>
                        <a:pt x="4743" y="372"/>
                      </a:lnTo>
                      <a:cubicBezTo>
                        <a:pt x="5418" y="138"/>
                        <a:pt x="6128" y="0"/>
                        <a:pt x="6839" y="0"/>
                      </a:cubicBezTo>
                      <a:lnTo>
                        <a:pt x="18314"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5" name="Google Shape;3015;p31"/>
                <p:cNvSpPr/>
                <p:nvPr/>
              </p:nvSpPr>
              <p:spPr>
                <a:xfrm>
                  <a:off x="1048223" y="138471"/>
                  <a:ext cx="58429" cy="176096"/>
                </a:xfrm>
                <a:custGeom>
                  <a:avLst/>
                  <a:gdLst/>
                  <a:ahLst/>
                  <a:cxnLst/>
                  <a:rect l="l" t="t" r="r" b="b"/>
                  <a:pathLst>
                    <a:path w="21600" h="21600" extrusionOk="0">
                      <a:moveTo>
                        <a:pt x="13892" y="0"/>
                      </a:moveTo>
                      <a:cubicBezTo>
                        <a:pt x="18096" y="0"/>
                        <a:pt x="21600" y="1129"/>
                        <a:pt x="21600" y="2574"/>
                      </a:cubicBezTo>
                      <a:lnTo>
                        <a:pt x="21600" y="19026"/>
                      </a:lnTo>
                      <a:cubicBezTo>
                        <a:pt x="21600" y="20430"/>
                        <a:pt x="18220" y="21600"/>
                        <a:pt x="13892" y="21600"/>
                      </a:cubicBezTo>
                      <a:lnTo>
                        <a:pt x="7915" y="21600"/>
                      </a:lnTo>
                      <a:lnTo>
                        <a:pt x="7915" y="4158"/>
                      </a:lnTo>
                      <a:lnTo>
                        <a:pt x="0" y="4158"/>
                      </a:lnTo>
                      <a:lnTo>
                        <a:pt x="0" y="0"/>
                      </a:lnTo>
                      <a:lnTo>
                        <a:pt x="13892"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6" name="Google Shape;3016;p31"/>
                <p:cNvSpPr/>
                <p:nvPr/>
              </p:nvSpPr>
              <p:spPr>
                <a:xfrm>
                  <a:off x="757899" y="134395"/>
                  <a:ext cx="123957" cy="183656"/>
                </a:xfrm>
                <a:custGeom>
                  <a:avLst/>
                  <a:gdLst/>
                  <a:ahLst/>
                  <a:cxnLst/>
                  <a:rect l="l" t="t" r="r" b="b"/>
                  <a:pathLst>
                    <a:path w="20685" h="21104" extrusionOk="0">
                      <a:moveTo>
                        <a:pt x="6877" y="340"/>
                      </a:moveTo>
                      <a:cubicBezTo>
                        <a:pt x="10128" y="-330"/>
                        <a:pt x="15584" y="18"/>
                        <a:pt x="18106" y="1139"/>
                      </a:cubicBezTo>
                      <a:cubicBezTo>
                        <a:pt x="20031" y="2016"/>
                        <a:pt x="20685" y="2879"/>
                        <a:pt x="20685" y="5225"/>
                      </a:cubicBezTo>
                      <a:lnTo>
                        <a:pt x="20685" y="7351"/>
                      </a:lnTo>
                      <a:lnTo>
                        <a:pt x="19228" y="7351"/>
                      </a:lnTo>
                      <a:cubicBezTo>
                        <a:pt x="18387" y="7351"/>
                        <a:pt x="17266" y="7158"/>
                        <a:pt x="16668" y="6900"/>
                      </a:cubicBezTo>
                      <a:cubicBezTo>
                        <a:pt x="15640" y="6449"/>
                        <a:pt x="15453" y="6359"/>
                        <a:pt x="15023" y="5031"/>
                      </a:cubicBezTo>
                      <a:cubicBezTo>
                        <a:pt x="14893" y="4709"/>
                        <a:pt x="14425" y="4232"/>
                        <a:pt x="13454" y="3949"/>
                      </a:cubicBezTo>
                      <a:cubicBezTo>
                        <a:pt x="10221" y="3072"/>
                        <a:pt x="6223" y="4013"/>
                        <a:pt x="6223" y="5611"/>
                      </a:cubicBezTo>
                      <a:cubicBezTo>
                        <a:pt x="6223" y="6617"/>
                        <a:pt x="7848" y="7390"/>
                        <a:pt x="12277" y="8640"/>
                      </a:cubicBezTo>
                      <a:cubicBezTo>
                        <a:pt x="19190" y="10625"/>
                        <a:pt x="20592" y="11462"/>
                        <a:pt x="20629" y="14414"/>
                      </a:cubicBezTo>
                      <a:cubicBezTo>
                        <a:pt x="20685" y="16759"/>
                        <a:pt x="20162" y="18177"/>
                        <a:pt x="18200" y="19337"/>
                      </a:cubicBezTo>
                      <a:cubicBezTo>
                        <a:pt x="16425" y="20407"/>
                        <a:pt x="14295" y="20909"/>
                        <a:pt x="10875" y="21077"/>
                      </a:cubicBezTo>
                      <a:cubicBezTo>
                        <a:pt x="6316" y="21270"/>
                        <a:pt x="2392" y="20407"/>
                        <a:pt x="804" y="18731"/>
                      </a:cubicBezTo>
                      <a:cubicBezTo>
                        <a:pt x="300" y="18177"/>
                        <a:pt x="57" y="17507"/>
                        <a:pt x="57" y="15831"/>
                      </a:cubicBezTo>
                      <a:lnTo>
                        <a:pt x="57" y="13744"/>
                      </a:lnTo>
                      <a:lnTo>
                        <a:pt x="1963" y="13834"/>
                      </a:lnTo>
                      <a:cubicBezTo>
                        <a:pt x="4205" y="13963"/>
                        <a:pt x="5475" y="14646"/>
                        <a:pt x="5793" y="15870"/>
                      </a:cubicBezTo>
                      <a:cubicBezTo>
                        <a:pt x="6129" y="17185"/>
                        <a:pt x="8222" y="17790"/>
                        <a:pt x="11305" y="17468"/>
                      </a:cubicBezTo>
                      <a:cubicBezTo>
                        <a:pt x="14239" y="17185"/>
                        <a:pt x="15491" y="15380"/>
                        <a:pt x="13734" y="14156"/>
                      </a:cubicBezTo>
                      <a:cubicBezTo>
                        <a:pt x="13267" y="13834"/>
                        <a:pt x="10875" y="12906"/>
                        <a:pt x="8446" y="12042"/>
                      </a:cubicBezTo>
                      <a:cubicBezTo>
                        <a:pt x="5980" y="11140"/>
                        <a:pt x="3420" y="10148"/>
                        <a:pt x="2710" y="9735"/>
                      </a:cubicBezTo>
                      <a:cubicBezTo>
                        <a:pt x="-317" y="7996"/>
                        <a:pt x="-915" y="4838"/>
                        <a:pt x="1458" y="2557"/>
                      </a:cubicBezTo>
                      <a:cubicBezTo>
                        <a:pt x="2616" y="1461"/>
                        <a:pt x="4821" y="753"/>
                        <a:pt x="6877"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7" name="Google Shape;3017;p31"/>
                <p:cNvSpPr/>
                <p:nvPr/>
              </p:nvSpPr>
              <p:spPr>
                <a:xfrm>
                  <a:off x="903330" y="134395"/>
                  <a:ext cx="123949" cy="183656"/>
                </a:xfrm>
                <a:custGeom>
                  <a:avLst/>
                  <a:gdLst/>
                  <a:ahLst/>
                  <a:cxnLst/>
                  <a:rect l="l" t="t" r="r" b="b"/>
                  <a:pathLst>
                    <a:path w="20684" h="21104" extrusionOk="0">
                      <a:moveTo>
                        <a:pt x="6876" y="340"/>
                      </a:moveTo>
                      <a:cubicBezTo>
                        <a:pt x="10127" y="-330"/>
                        <a:pt x="15602" y="18"/>
                        <a:pt x="18105" y="1139"/>
                      </a:cubicBezTo>
                      <a:cubicBezTo>
                        <a:pt x="20030" y="2016"/>
                        <a:pt x="20684" y="2879"/>
                        <a:pt x="20684" y="5225"/>
                      </a:cubicBezTo>
                      <a:lnTo>
                        <a:pt x="20684" y="7351"/>
                      </a:lnTo>
                      <a:lnTo>
                        <a:pt x="19227" y="7351"/>
                      </a:lnTo>
                      <a:cubicBezTo>
                        <a:pt x="18386" y="7351"/>
                        <a:pt x="17265" y="7158"/>
                        <a:pt x="16667" y="6900"/>
                      </a:cubicBezTo>
                      <a:cubicBezTo>
                        <a:pt x="15639" y="6449"/>
                        <a:pt x="15452" y="6359"/>
                        <a:pt x="15041" y="5031"/>
                      </a:cubicBezTo>
                      <a:cubicBezTo>
                        <a:pt x="14892" y="4709"/>
                        <a:pt x="14424" y="4232"/>
                        <a:pt x="13453" y="3949"/>
                      </a:cubicBezTo>
                      <a:cubicBezTo>
                        <a:pt x="10220" y="3072"/>
                        <a:pt x="6222" y="4013"/>
                        <a:pt x="6222" y="5611"/>
                      </a:cubicBezTo>
                      <a:cubicBezTo>
                        <a:pt x="6222" y="6617"/>
                        <a:pt x="7847" y="7390"/>
                        <a:pt x="12276" y="8640"/>
                      </a:cubicBezTo>
                      <a:cubicBezTo>
                        <a:pt x="19189" y="10625"/>
                        <a:pt x="20591" y="11462"/>
                        <a:pt x="20628" y="14414"/>
                      </a:cubicBezTo>
                      <a:cubicBezTo>
                        <a:pt x="20684" y="16759"/>
                        <a:pt x="20161" y="18177"/>
                        <a:pt x="18199" y="19337"/>
                      </a:cubicBezTo>
                      <a:cubicBezTo>
                        <a:pt x="16424" y="20407"/>
                        <a:pt x="14294" y="20909"/>
                        <a:pt x="10874" y="21077"/>
                      </a:cubicBezTo>
                      <a:cubicBezTo>
                        <a:pt x="6315" y="21270"/>
                        <a:pt x="2391" y="20407"/>
                        <a:pt x="803" y="18731"/>
                      </a:cubicBezTo>
                      <a:cubicBezTo>
                        <a:pt x="299" y="18177"/>
                        <a:pt x="56" y="17507"/>
                        <a:pt x="56" y="15831"/>
                      </a:cubicBezTo>
                      <a:lnTo>
                        <a:pt x="56" y="13744"/>
                      </a:lnTo>
                      <a:lnTo>
                        <a:pt x="1980" y="13834"/>
                      </a:lnTo>
                      <a:cubicBezTo>
                        <a:pt x="4204" y="13963"/>
                        <a:pt x="5474" y="14646"/>
                        <a:pt x="5792" y="15870"/>
                      </a:cubicBezTo>
                      <a:cubicBezTo>
                        <a:pt x="6128" y="17185"/>
                        <a:pt x="8221" y="17790"/>
                        <a:pt x="11304" y="17468"/>
                      </a:cubicBezTo>
                      <a:cubicBezTo>
                        <a:pt x="14238" y="17185"/>
                        <a:pt x="15508" y="15380"/>
                        <a:pt x="13733" y="14156"/>
                      </a:cubicBezTo>
                      <a:cubicBezTo>
                        <a:pt x="13266" y="13834"/>
                        <a:pt x="10874" y="12906"/>
                        <a:pt x="8464" y="12042"/>
                      </a:cubicBezTo>
                      <a:cubicBezTo>
                        <a:pt x="5979" y="11140"/>
                        <a:pt x="3419" y="10148"/>
                        <a:pt x="2728" y="9735"/>
                      </a:cubicBezTo>
                      <a:cubicBezTo>
                        <a:pt x="-318" y="7996"/>
                        <a:pt x="-916" y="4838"/>
                        <a:pt x="1457" y="2557"/>
                      </a:cubicBezTo>
                      <a:cubicBezTo>
                        <a:pt x="2634" y="1461"/>
                        <a:pt x="4820" y="753"/>
                        <a:pt x="6876"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8" name="Google Shape;3018;p31"/>
                <p:cNvSpPr/>
                <p:nvPr/>
              </p:nvSpPr>
              <p:spPr>
                <a:xfrm>
                  <a:off x="1601121" y="92314"/>
                  <a:ext cx="288739" cy="359695"/>
                </a:xfrm>
                <a:custGeom>
                  <a:avLst/>
                  <a:gdLst/>
                  <a:ahLst/>
                  <a:cxnLst/>
                  <a:rect l="l" t="t" r="r" b="b"/>
                  <a:pathLst>
                    <a:path w="21600" h="21600" extrusionOk="0">
                      <a:moveTo>
                        <a:pt x="1151" y="21600"/>
                      </a:moveTo>
                      <a:cubicBezTo>
                        <a:pt x="504" y="21519"/>
                        <a:pt x="0" y="21074"/>
                        <a:pt x="0" y="20541"/>
                      </a:cubicBezTo>
                      <a:lnTo>
                        <a:pt x="0" y="1093"/>
                      </a:lnTo>
                      <a:cubicBezTo>
                        <a:pt x="0" y="506"/>
                        <a:pt x="613" y="13"/>
                        <a:pt x="1361" y="13"/>
                      </a:cubicBezTo>
                      <a:lnTo>
                        <a:pt x="4276" y="0"/>
                      </a:lnTo>
                      <a:cubicBezTo>
                        <a:pt x="4192" y="0"/>
                        <a:pt x="4133" y="67"/>
                        <a:pt x="4133" y="135"/>
                      </a:cubicBezTo>
                      <a:lnTo>
                        <a:pt x="4133" y="15419"/>
                      </a:lnTo>
                      <a:cubicBezTo>
                        <a:pt x="4133" y="15858"/>
                        <a:pt x="4612" y="16229"/>
                        <a:pt x="5200" y="16229"/>
                      </a:cubicBezTo>
                      <a:lnTo>
                        <a:pt x="9687" y="16229"/>
                      </a:lnTo>
                      <a:cubicBezTo>
                        <a:pt x="10191" y="16229"/>
                        <a:pt x="10594" y="15925"/>
                        <a:pt x="10594" y="15554"/>
                      </a:cubicBezTo>
                      <a:lnTo>
                        <a:pt x="10594" y="9555"/>
                      </a:lnTo>
                      <a:cubicBezTo>
                        <a:pt x="10594" y="9474"/>
                        <a:pt x="10720" y="9440"/>
                        <a:pt x="10779" y="9508"/>
                      </a:cubicBezTo>
                      <a:lnTo>
                        <a:pt x="14282" y="13233"/>
                      </a:lnTo>
                      <a:cubicBezTo>
                        <a:pt x="16063" y="15136"/>
                        <a:pt x="18668" y="16229"/>
                        <a:pt x="21390" y="16229"/>
                      </a:cubicBezTo>
                      <a:lnTo>
                        <a:pt x="21457" y="16229"/>
                      </a:lnTo>
                      <a:cubicBezTo>
                        <a:pt x="21541" y="16229"/>
                        <a:pt x="21600" y="16161"/>
                        <a:pt x="21600" y="16094"/>
                      </a:cubicBezTo>
                      <a:lnTo>
                        <a:pt x="21600" y="20541"/>
                      </a:lnTo>
                      <a:cubicBezTo>
                        <a:pt x="21600" y="21074"/>
                        <a:pt x="21113" y="21519"/>
                        <a:pt x="20457" y="21600"/>
                      </a:cubicBezTo>
                      <a:lnTo>
                        <a:pt x="1151" y="2160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19" name="Google Shape;3019;p31"/>
                <p:cNvSpPr/>
                <p:nvPr/>
              </p:nvSpPr>
              <p:spPr>
                <a:xfrm>
                  <a:off x="1656709" y="-1"/>
                  <a:ext cx="288739" cy="362179"/>
                </a:xfrm>
                <a:custGeom>
                  <a:avLst/>
                  <a:gdLst/>
                  <a:ahLst/>
                  <a:cxnLst/>
                  <a:rect l="l" t="t" r="r" b="b"/>
                  <a:pathLst>
                    <a:path w="21600" h="21600" extrusionOk="0">
                      <a:moveTo>
                        <a:pt x="20298" y="0"/>
                      </a:moveTo>
                      <a:cubicBezTo>
                        <a:pt x="21012" y="0"/>
                        <a:pt x="21600" y="449"/>
                        <a:pt x="21600" y="1019"/>
                      </a:cubicBezTo>
                      <a:lnTo>
                        <a:pt x="21600" y="20581"/>
                      </a:lnTo>
                      <a:cubicBezTo>
                        <a:pt x="21600" y="21151"/>
                        <a:pt x="21012" y="21600"/>
                        <a:pt x="20273" y="21600"/>
                      </a:cubicBezTo>
                      <a:lnTo>
                        <a:pt x="17300" y="21600"/>
                      </a:lnTo>
                      <a:cubicBezTo>
                        <a:pt x="17384" y="21600"/>
                        <a:pt x="17443" y="21533"/>
                        <a:pt x="17443" y="21466"/>
                      </a:cubicBezTo>
                      <a:lnTo>
                        <a:pt x="17443" y="6290"/>
                      </a:lnTo>
                      <a:cubicBezTo>
                        <a:pt x="17443" y="5861"/>
                        <a:pt x="16964" y="5492"/>
                        <a:pt x="16376" y="5492"/>
                      </a:cubicBezTo>
                      <a:lnTo>
                        <a:pt x="12119" y="5492"/>
                      </a:lnTo>
                      <a:cubicBezTo>
                        <a:pt x="11489" y="5492"/>
                        <a:pt x="10993" y="5874"/>
                        <a:pt x="10993" y="6344"/>
                      </a:cubicBezTo>
                      <a:lnTo>
                        <a:pt x="10993" y="12118"/>
                      </a:lnTo>
                      <a:cubicBezTo>
                        <a:pt x="10993" y="12205"/>
                        <a:pt x="10867" y="12238"/>
                        <a:pt x="10800" y="12171"/>
                      </a:cubicBezTo>
                      <a:lnTo>
                        <a:pt x="7004" y="8134"/>
                      </a:lnTo>
                      <a:cubicBezTo>
                        <a:pt x="5417" y="6458"/>
                        <a:pt x="3107" y="5492"/>
                        <a:pt x="672" y="5492"/>
                      </a:cubicBezTo>
                      <a:lnTo>
                        <a:pt x="151" y="5492"/>
                      </a:lnTo>
                      <a:cubicBezTo>
                        <a:pt x="67" y="5492"/>
                        <a:pt x="0" y="5559"/>
                        <a:pt x="0" y="5626"/>
                      </a:cubicBezTo>
                      <a:lnTo>
                        <a:pt x="0" y="1019"/>
                      </a:lnTo>
                      <a:cubicBezTo>
                        <a:pt x="0" y="449"/>
                        <a:pt x="588" y="0"/>
                        <a:pt x="1327" y="0"/>
                      </a:cubicBezTo>
                      <a:lnTo>
                        <a:pt x="20298"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0" name="Google Shape;3020;p31"/>
                <p:cNvSpPr/>
                <p:nvPr/>
              </p:nvSpPr>
              <p:spPr>
                <a:xfrm>
                  <a:off x="2729748" y="146909"/>
                  <a:ext cx="141319" cy="163675"/>
                </a:xfrm>
                <a:custGeom>
                  <a:avLst/>
                  <a:gdLst/>
                  <a:ahLst/>
                  <a:cxnLst/>
                  <a:rect l="l" t="t" r="r" b="b"/>
                  <a:pathLst>
                    <a:path w="21600" h="21600" extrusionOk="0">
                      <a:moveTo>
                        <a:pt x="12059" y="20192"/>
                      </a:moveTo>
                      <a:cubicBezTo>
                        <a:pt x="15519" y="20192"/>
                        <a:pt x="17917" y="19050"/>
                        <a:pt x="20401" y="16975"/>
                      </a:cubicBezTo>
                      <a:lnTo>
                        <a:pt x="21600" y="17968"/>
                      </a:lnTo>
                      <a:cubicBezTo>
                        <a:pt x="19031" y="20118"/>
                        <a:pt x="16290" y="21600"/>
                        <a:pt x="12008" y="21600"/>
                      </a:cubicBezTo>
                      <a:cubicBezTo>
                        <a:pt x="5087" y="21600"/>
                        <a:pt x="0" y="16871"/>
                        <a:pt x="0" y="10867"/>
                      </a:cubicBezTo>
                      <a:lnTo>
                        <a:pt x="0" y="10793"/>
                      </a:lnTo>
                      <a:cubicBezTo>
                        <a:pt x="0" y="4892"/>
                        <a:pt x="5087" y="0"/>
                        <a:pt x="12059" y="0"/>
                      </a:cubicBezTo>
                      <a:cubicBezTo>
                        <a:pt x="16376" y="0"/>
                        <a:pt x="18945" y="1379"/>
                        <a:pt x="21429" y="3336"/>
                      </a:cubicBezTo>
                      <a:lnTo>
                        <a:pt x="20144" y="4477"/>
                      </a:lnTo>
                      <a:cubicBezTo>
                        <a:pt x="18037" y="2713"/>
                        <a:pt x="15656" y="1408"/>
                        <a:pt x="12008" y="1408"/>
                      </a:cubicBezTo>
                      <a:cubicBezTo>
                        <a:pt x="6201" y="1408"/>
                        <a:pt x="1833" y="5485"/>
                        <a:pt x="1833" y="10718"/>
                      </a:cubicBezTo>
                      <a:lnTo>
                        <a:pt x="1833" y="10793"/>
                      </a:lnTo>
                      <a:cubicBezTo>
                        <a:pt x="1833" y="16085"/>
                        <a:pt x="6286" y="20192"/>
                        <a:pt x="12059" y="20192"/>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1" name="Google Shape;3021;p31"/>
                <p:cNvSpPr/>
                <p:nvPr/>
              </p:nvSpPr>
              <p:spPr>
                <a:xfrm>
                  <a:off x="2890555" y="147405"/>
                  <a:ext cx="115507" cy="162164"/>
                </a:xfrm>
                <a:custGeom>
                  <a:avLst/>
                  <a:gdLst/>
                  <a:ahLst/>
                  <a:cxnLst/>
                  <a:rect l="l" t="t" r="r" b="b"/>
                  <a:pathLst>
                    <a:path w="21600" h="21600" extrusionOk="0">
                      <a:moveTo>
                        <a:pt x="11856" y="10031"/>
                      </a:moveTo>
                      <a:cubicBezTo>
                        <a:pt x="18694" y="11016"/>
                        <a:pt x="21495" y="12733"/>
                        <a:pt x="21600" y="15823"/>
                      </a:cubicBezTo>
                      <a:lnTo>
                        <a:pt x="21600" y="15868"/>
                      </a:lnTo>
                      <a:cubicBezTo>
                        <a:pt x="21600" y="19256"/>
                        <a:pt x="17543" y="21600"/>
                        <a:pt x="11856" y="21600"/>
                      </a:cubicBezTo>
                      <a:cubicBezTo>
                        <a:pt x="7151" y="21600"/>
                        <a:pt x="3555" y="20480"/>
                        <a:pt x="0" y="18241"/>
                      </a:cubicBezTo>
                      <a:lnTo>
                        <a:pt x="1401" y="17092"/>
                      </a:lnTo>
                      <a:cubicBezTo>
                        <a:pt x="4642" y="19212"/>
                        <a:pt x="7611" y="20227"/>
                        <a:pt x="11961" y="20227"/>
                      </a:cubicBezTo>
                      <a:cubicBezTo>
                        <a:pt x="16393" y="20227"/>
                        <a:pt x="19425" y="18465"/>
                        <a:pt x="19425" y="16047"/>
                      </a:cubicBezTo>
                      <a:lnTo>
                        <a:pt x="19425" y="15972"/>
                      </a:lnTo>
                      <a:cubicBezTo>
                        <a:pt x="19425" y="13733"/>
                        <a:pt x="17753" y="12479"/>
                        <a:pt x="11061" y="11509"/>
                      </a:cubicBezTo>
                      <a:cubicBezTo>
                        <a:pt x="4015" y="10464"/>
                        <a:pt x="1150" y="8762"/>
                        <a:pt x="1150" y="5598"/>
                      </a:cubicBezTo>
                      <a:lnTo>
                        <a:pt x="1150" y="5523"/>
                      </a:lnTo>
                      <a:cubicBezTo>
                        <a:pt x="1150" y="2388"/>
                        <a:pt x="5123" y="0"/>
                        <a:pt x="10601" y="0"/>
                      </a:cubicBezTo>
                      <a:cubicBezTo>
                        <a:pt x="14867" y="0"/>
                        <a:pt x="17690" y="866"/>
                        <a:pt x="20659" y="2582"/>
                      </a:cubicBezTo>
                      <a:lnTo>
                        <a:pt x="19258" y="3806"/>
                      </a:lnTo>
                      <a:cubicBezTo>
                        <a:pt x="16498" y="2090"/>
                        <a:pt x="13717" y="1418"/>
                        <a:pt x="10497" y="1418"/>
                      </a:cubicBezTo>
                      <a:cubicBezTo>
                        <a:pt x="6148" y="1418"/>
                        <a:pt x="3283" y="3180"/>
                        <a:pt x="3283" y="5374"/>
                      </a:cubicBezTo>
                      <a:lnTo>
                        <a:pt x="3283" y="5449"/>
                      </a:lnTo>
                      <a:cubicBezTo>
                        <a:pt x="3283" y="7643"/>
                        <a:pt x="4851" y="9016"/>
                        <a:pt x="11856" y="10031"/>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2" name="Google Shape;3022;p31"/>
                <p:cNvSpPr/>
                <p:nvPr/>
              </p:nvSpPr>
              <p:spPr>
                <a:xfrm>
                  <a:off x="2156501" y="144427"/>
                  <a:ext cx="168903" cy="164161"/>
                </a:xfrm>
                <a:custGeom>
                  <a:avLst/>
                  <a:gdLst/>
                  <a:ahLst/>
                  <a:cxnLst/>
                  <a:rect l="l" t="t" r="r" b="b"/>
                  <a:pathLst>
                    <a:path w="21571" h="21600" extrusionOk="0">
                      <a:moveTo>
                        <a:pt x="10822" y="0"/>
                      </a:moveTo>
                      <a:cubicBezTo>
                        <a:pt x="17093" y="0"/>
                        <a:pt x="21600" y="4831"/>
                        <a:pt x="21571" y="10726"/>
                      </a:cubicBezTo>
                      <a:lnTo>
                        <a:pt x="21571" y="10785"/>
                      </a:lnTo>
                      <a:cubicBezTo>
                        <a:pt x="21571" y="16724"/>
                        <a:pt x="17022" y="21600"/>
                        <a:pt x="10750" y="21600"/>
                      </a:cubicBezTo>
                      <a:cubicBezTo>
                        <a:pt x="4478" y="21600"/>
                        <a:pt x="0" y="16798"/>
                        <a:pt x="0" y="10859"/>
                      </a:cubicBezTo>
                      <a:lnTo>
                        <a:pt x="0" y="10785"/>
                      </a:lnTo>
                      <a:cubicBezTo>
                        <a:pt x="0" y="4861"/>
                        <a:pt x="4550" y="0"/>
                        <a:pt x="10822" y="0"/>
                      </a:cubicBezTo>
                      <a:close/>
                      <a:moveTo>
                        <a:pt x="16907" y="10859"/>
                      </a:moveTo>
                      <a:lnTo>
                        <a:pt x="16907" y="10785"/>
                      </a:lnTo>
                      <a:cubicBezTo>
                        <a:pt x="16907" y="7225"/>
                        <a:pt x="14338" y="4240"/>
                        <a:pt x="10750" y="4240"/>
                      </a:cubicBezTo>
                      <a:cubicBezTo>
                        <a:pt x="7176" y="4240"/>
                        <a:pt x="4650" y="7151"/>
                        <a:pt x="4650" y="10726"/>
                      </a:cubicBezTo>
                      <a:lnTo>
                        <a:pt x="4650" y="10785"/>
                      </a:lnTo>
                      <a:cubicBezTo>
                        <a:pt x="4650" y="14361"/>
                        <a:pt x="7248" y="17360"/>
                        <a:pt x="10822" y="17360"/>
                      </a:cubicBezTo>
                      <a:cubicBezTo>
                        <a:pt x="14410" y="17360"/>
                        <a:pt x="16907" y="14434"/>
                        <a:pt x="16907" y="1085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3" name="Google Shape;3023;p31"/>
                <p:cNvSpPr/>
                <p:nvPr/>
              </p:nvSpPr>
              <p:spPr>
                <a:xfrm>
                  <a:off x="2317805" y="147901"/>
                  <a:ext cx="159193" cy="159679"/>
                </a:xfrm>
                <a:custGeom>
                  <a:avLst/>
                  <a:gdLst/>
                  <a:ahLst/>
                  <a:cxnLst/>
                  <a:rect l="l" t="t" r="r" b="b"/>
                  <a:pathLst>
                    <a:path w="21600" h="21600" extrusionOk="0">
                      <a:moveTo>
                        <a:pt x="18828" y="0"/>
                      </a:moveTo>
                      <a:lnTo>
                        <a:pt x="21600" y="0"/>
                      </a:lnTo>
                      <a:lnTo>
                        <a:pt x="12902" y="21600"/>
                      </a:lnTo>
                      <a:lnTo>
                        <a:pt x="8713" y="21600"/>
                      </a:lnTo>
                      <a:lnTo>
                        <a:pt x="0" y="0"/>
                      </a:lnTo>
                      <a:lnTo>
                        <a:pt x="2864" y="0"/>
                      </a:lnTo>
                      <a:cubicBezTo>
                        <a:pt x="4265" y="0"/>
                        <a:pt x="5560" y="910"/>
                        <a:pt x="6047" y="2230"/>
                      </a:cubicBezTo>
                      <a:lnTo>
                        <a:pt x="10846" y="15093"/>
                      </a:lnTo>
                      <a:lnTo>
                        <a:pt x="15629" y="2230"/>
                      </a:lnTo>
                      <a:cubicBezTo>
                        <a:pt x="16131" y="865"/>
                        <a:pt x="17381" y="0"/>
                        <a:pt x="18828"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4" name="Google Shape;3024;p31"/>
                <p:cNvSpPr/>
                <p:nvPr/>
              </p:nvSpPr>
              <p:spPr>
                <a:xfrm>
                  <a:off x="2000657" y="147901"/>
                  <a:ext cx="139375" cy="159193"/>
                </a:xfrm>
                <a:custGeom>
                  <a:avLst/>
                  <a:gdLst/>
                  <a:ahLst/>
                  <a:cxnLst/>
                  <a:rect l="l" t="t" r="r" b="b"/>
                  <a:pathLst>
                    <a:path w="21600" h="21600" extrusionOk="0">
                      <a:moveTo>
                        <a:pt x="16478" y="1479"/>
                      </a:moveTo>
                      <a:lnTo>
                        <a:pt x="16478" y="0"/>
                      </a:lnTo>
                      <a:lnTo>
                        <a:pt x="21600" y="0"/>
                      </a:lnTo>
                      <a:lnTo>
                        <a:pt x="21600" y="21600"/>
                      </a:lnTo>
                      <a:lnTo>
                        <a:pt x="19291" y="21600"/>
                      </a:lnTo>
                      <a:cubicBezTo>
                        <a:pt x="17988" y="21600"/>
                        <a:pt x="16738" y="21066"/>
                        <a:pt x="15957" y="20152"/>
                      </a:cubicBezTo>
                      <a:lnTo>
                        <a:pt x="5348" y="7911"/>
                      </a:lnTo>
                      <a:lnTo>
                        <a:pt x="5348" y="21600"/>
                      </a:lnTo>
                      <a:lnTo>
                        <a:pt x="0" y="21600"/>
                      </a:lnTo>
                      <a:lnTo>
                        <a:pt x="0" y="30"/>
                      </a:lnTo>
                      <a:lnTo>
                        <a:pt x="2691" y="30"/>
                      </a:lnTo>
                      <a:cubicBezTo>
                        <a:pt x="4132" y="30"/>
                        <a:pt x="5469" y="640"/>
                        <a:pt x="6338" y="1631"/>
                      </a:cubicBezTo>
                      <a:lnTo>
                        <a:pt x="16478" y="13292"/>
                      </a:lnTo>
                      <a:lnTo>
                        <a:pt x="16478" y="147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5" name="Google Shape;3025;p31"/>
                <p:cNvSpPr/>
                <p:nvPr/>
              </p:nvSpPr>
              <p:spPr>
                <a:xfrm>
                  <a:off x="2431461" y="147901"/>
                  <a:ext cx="168643" cy="159679"/>
                </a:xfrm>
                <a:custGeom>
                  <a:avLst/>
                  <a:gdLst/>
                  <a:ahLst/>
                  <a:cxnLst/>
                  <a:rect l="l" t="t" r="r" b="b"/>
                  <a:pathLst>
                    <a:path w="21600" h="21600" extrusionOk="0">
                      <a:moveTo>
                        <a:pt x="8735" y="0"/>
                      </a:moveTo>
                      <a:lnTo>
                        <a:pt x="12865" y="0"/>
                      </a:lnTo>
                      <a:lnTo>
                        <a:pt x="21600" y="21600"/>
                      </a:lnTo>
                      <a:lnTo>
                        <a:pt x="18650" y="21600"/>
                      </a:lnTo>
                      <a:cubicBezTo>
                        <a:pt x="17614" y="21600"/>
                        <a:pt x="16678" y="20917"/>
                        <a:pt x="16276" y="19901"/>
                      </a:cubicBezTo>
                      <a:lnTo>
                        <a:pt x="15052" y="16792"/>
                      </a:lnTo>
                      <a:lnTo>
                        <a:pt x="6433" y="16792"/>
                      </a:lnTo>
                      <a:lnTo>
                        <a:pt x="5209" y="19901"/>
                      </a:lnTo>
                      <a:cubicBezTo>
                        <a:pt x="4821" y="20917"/>
                        <a:pt x="3885" y="21600"/>
                        <a:pt x="2849" y="21600"/>
                      </a:cubicBezTo>
                      <a:lnTo>
                        <a:pt x="0" y="21600"/>
                      </a:lnTo>
                      <a:lnTo>
                        <a:pt x="8735" y="0"/>
                      </a:lnTo>
                      <a:close/>
                      <a:moveTo>
                        <a:pt x="8015" y="12635"/>
                      </a:moveTo>
                      <a:lnTo>
                        <a:pt x="13412" y="12635"/>
                      </a:lnTo>
                      <a:lnTo>
                        <a:pt x="10706" y="5673"/>
                      </a:lnTo>
                      <a:lnTo>
                        <a:pt x="8015" y="1263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6" name="Google Shape;3026;p31"/>
                <p:cNvSpPr/>
                <p:nvPr/>
              </p:nvSpPr>
              <p:spPr>
                <a:xfrm>
                  <a:off x="2608151" y="149887"/>
                  <a:ext cx="111079" cy="157736"/>
                </a:xfrm>
                <a:custGeom>
                  <a:avLst/>
                  <a:gdLst/>
                  <a:ahLst/>
                  <a:cxnLst/>
                  <a:rect l="l" t="t" r="r" b="b"/>
                  <a:pathLst>
                    <a:path w="21600" h="21600" extrusionOk="0">
                      <a:moveTo>
                        <a:pt x="0" y="19727"/>
                      </a:moveTo>
                      <a:lnTo>
                        <a:pt x="0" y="0"/>
                      </a:lnTo>
                      <a:lnTo>
                        <a:pt x="21600" y="0"/>
                      </a:lnTo>
                      <a:lnTo>
                        <a:pt x="21600" y="1504"/>
                      </a:lnTo>
                      <a:lnTo>
                        <a:pt x="2289" y="1504"/>
                      </a:lnTo>
                      <a:lnTo>
                        <a:pt x="2289" y="10347"/>
                      </a:lnTo>
                      <a:lnTo>
                        <a:pt x="19638" y="10347"/>
                      </a:lnTo>
                      <a:lnTo>
                        <a:pt x="19638" y="11836"/>
                      </a:lnTo>
                      <a:lnTo>
                        <a:pt x="2289" y="11836"/>
                      </a:lnTo>
                      <a:lnTo>
                        <a:pt x="2289" y="21600"/>
                      </a:lnTo>
                      <a:lnTo>
                        <a:pt x="1133" y="21600"/>
                      </a:lnTo>
                      <a:lnTo>
                        <a:pt x="0" y="197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3027" name="Google Shape;3027;p31"/>
              <p:cNvGrpSpPr/>
              <p:nvPr/>
            </p:nvGrpSpPr>
            <p:grpSpPr>
              <a:xfrm>
                <a:off x="16825595" y="-1"/>
                <a:ext cx="6305609" cy="546079"/>
                <a:chOff x="0" y="-1"/>
                <a:chExt cx="6305608" cy="546078"/>
              </a:xfrm>
            </p:grpSpPr>
            <p:sp>
              <p:nvSpPr>
                <p:cNvPr id="3028" name="Google Shape;3028;p31"/>
                <p:cNvSpPr/>
                <p:nvPr/>
              </p:nvSpPr>
              <p:spPr>
                <a:xfrm>
                  <a:off x="2815" y="-1"/>
                  <a:ext cx="52381" cy="51409"/>
                </a:xfrm>
                <a:custGeom>
                  <a:avLst/>
                  <a:gdLst/>
                  <a:ahLst/>
                  <a:cxnLst/>
                  <a:rect l="l" t="t" r="r" b="b"/>
                  <a:pathLst>
                    <a:path w="21600" h="21600" extrusionOk="0">
                      <a:moveTo>
                        <a:pt x="5899" y="20206"/>
                      </a:moveTo>
                      <a:cubicBezTo>
                        <a:pt x="4164" y="19248"/>
                        <a:pt x="2602" y="18029"/>
                        <a:pt x="1561" y="16374"/>
                      </a:cubicBezTo>
                      <a:cubicBezTo>
                        <a:pt x="607" y="14806"/>
                        <a:pt x="0" y="12890"/>
                        <a:pt x="0" y="10887"/>
                      </a:cubicBezTo>
                      <a:cubicBezTo>
                        <a:pt x="0" y="8797"/>
                        <a:pt x="607" y="6794"/>
                        <a:pt x="1561" y="5226"/>
                      </a:cubicBezTo>
                      <a:cubicBezTo>
                        <a:pt x="2602" y="3658"/>
                        <a:pt x="4077" y="2439"/>
                        <a:pt x="5899" y="1394"/>
                      </a:cubicBezTo>
                      <a:cubicBezTo>
                        <a:pt x="7720" y="435"/>
                        <a:pt x="9802" y="0"/>
                        <a:pt x="12318" y="0"/>
                      </a:cubicBezTo>
                      <a:cubicBezTo>
                        <a:pt x="14227" y="0"/>
                        <a:pt x="15961" y="348"/>
                        <a:pt x="17610" y="958"/>
                      </a:cubicBezTo>
                      <a:cubicBezTo>
                        <a:pt x="19171" y="1568"/>
                        <a:pt x="20472" y="2526"/>
                        <a:pt x="21600" y="3745"/>
                      </a:cubicBezTo>
                      <a:lnTo>
                        <a:pt x="18217" y="6619"/>
                      </a:lnTo>
                      <a:cubicBezTo>
                        <a:pt x="16742" y="5052"/>
                        <a:pt x="14747" y="4181"/>
                        <a:pt x="12665" y="4181"/>
                      </a:cubicBezTo>
                      <a:cubicBezTo>
                        <a:pt x="11190" y="4181"/>
                        <a:pt x="9976" y="4529"/>
                        <a:pt x="8935" y="5052"/>
                      </a:cubicBezTo>
                      <a:cubicBezTo>
                        <a:pt x="7634" y="5574"/>
                        <a:pt x="6766" y="6358"/>
                        <a:pt x="6159" y="7403"/>
                      </a:cubicBezTo>
                      <a:cubicBezTo>
                        <a:pt x="5552" y="8361"/>
                        <a:pt x="5205" y="9581"/>
                        <a:pt x="5205" y="10887"/>
                      </a:cubicBezTo>
                      <a:cubicBezTo>
                        <a:pt x="5205" y="12194"/>
                        <a:pt x="5552" y="13326"/>
                        <a:pt x="6159" y="14284"/>
                      </a:cubicBezTo>
                      <a:cubicBezTo>
                        <a:pt x="6766" y="15329"/>
                        <a:pt x="7634" y="16113"/>
                        <a:pt x="8761" y="16548"/>
                      </a:cubicBezTo>
                      <a:cubicBezTo>
                        <a:pt x="9802" y="17158"/>
                        <a:pt x="11017" y="17419"/>
                        <a:pt x="12405" y="17419"/>
                      </a:cubicBezTo>
                      <a:cubicBezTo>
                        <a:pt x="14660" y="17419"/>
                        <a:pt x="16569" y="16548"/>
                        <a:pt x="17957" y="14981"/>
                      </a:cubicBezTo>
                      <a:lnTo>
                        <a:pt x="21340" y="17942"/>
                      </a:lnTo>
                      <a:cubicBezTo>
                        <a:pt x="20299" y="19074"/>
                        <a:pt x="18911" y="20032"/>
                        <a:pt x="17349" y="20642"/>
                      </a:cubicBezTo>
                      <a:cubicBezTo>
                        <a:pt x="15701" y="21339"/>
                        <a:pt x="13966" y="21600"/>
                        <a:pt x="12058" y="21600"/>
                      </a:cubicBezTo>
                      <a:cubicBezTo>
                        <a:pt x="9802" y="21600"/>
                        <a:pt x="7807" y="21252"/>
                        <a:pt x="5899"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29" name="Google Shape;3029;p31"/>
                <p:cNvSpPr/>
                <p:nvPr/>
              </p:nvSpPr>
              <p:spPr>
                <a:xfrm>
                  <a:off x="60075" y="-1"/>
                  <a:ext cx="59887" cy="51409"/>
                </a:xfrm>
                <a:custGeom>
                  <a:avLst/>
                  <a:gdLst/>
                  <a:ahLst/>
                  <a:cxnLst/>
                  <a:rect l="l" t="t" r="r" b="b"/>
                  <a:pathLst>
                    <a:path w="21600" h="21600" extrusionOk="0">
                      <a:moveTo>
                        <a:pt x="5305" y="20206"/>
                      </a:moveTo>
                      <a:cubicBezTo>
                        <a:pt x="3638" y="19248"/>
                        <a:pt x="2425" y="18029"/>
                        <a:pt x="1440" y="16374"/>
                      </a:cubicBezTo>
                      <a:cubicBezTo>
                        <a:pt x="531" y="14806"/>
                        <a:pt x="0" y="12890"/>
                        <a:pt x="0" y="10887"/>
                      </a:cubicBezTo>
                      <a:cubicBezTo>
                        <a:pt x="0" y="8797"/>
                        <a:pt x="531" y="6968"/>
                        <a:pt x="1440" y="5226"/>
                      </a:cubicBezTo>
                      <a:cubicBezTo>
                        <a:pt x="2425" y="3658"/>
                        <a:pt x="3714" y="2439"/>
                        <a:pt x="5305" y="1394"/>
                      </a:cubicBezTo>
                      <a:cubicBezTo>
                        <a:pt x="6897" y="435"/>
                        <a:pt x="8792" y="0"/>
                        <a:pt x="10762" y="0"/>
                      </a:cubicBezTo>
                      <a:cubicBezTo>
                        <a:pt x="12808" y="0"/>
                        <a:pt x="14779" y="435"/>
                        <a:pt x="16371" y="1394"/>
                      </a:cubicBezTo>
                      <a:cubicBezTo>
                        <a:pt x="17962" y="2439"/>
                        <a:pt x="19251" y="3658"/>
                        <a:pt x="20160" y="5226"/>
                      </a:cubicBezTo>
                      <a:cubicBezTo>
                        <a:pt x="21069" y="6794"/>
                        <a:pt x="21600" y="8797"/>
                        <a:pt x="21600" y="10887"/>
                      </a:cubicBezTo>
                      <a:cubicBezTo>
                        <a:pt x="21600" y="12890"/>
                        <a:pt x="21069" y="14632"/>
                        <a:pt x="20160" y="16374"/>
                      </a:cubicBezTo>
                      <a:cubicBezTo>
                        <a:pt x="19251" y="18029"/>
                        <a:pt x="17886" y="19248"/>
                        <a:pt x="16371" y="20206"/>
                      </a:cubicBezTo>
                      <a:cubicBezTo>
                        <a:pt x="14703" y="21252"/>
                        <a:pt x="12960" y="21600"/>
                        <a:pt x="10762" y="21600"/>
                      </a:cubicBezTo>
                      <a:cubicBezTo>
                        <a:pt x="8792" y="21600"/>
                        <a:pt x="6821" y="21252"/>
                        <a:pt x="5305" y="20206"/>
                      </a:cubicBezTo>
                      <a:close/>
                      <a:moveTo>
                        <a:pt x="13945" y="16723"/>
                      </a:moveTo>
                      <a:cubicBezTo>
                        <a:pt x="14779" y="16200"/>
                        <a:pt x="15613" y="15329"/>
                        <a:pt x="16143" y="14371"/>
                      </a:cubicBezTo>
                      <a:cubicBezTo>
                        <a:pt x="16674" y="13413"/>
                        <a:pt x="16977" y="12194"/>
                        <a:pt x="16977" y="10974"/>
                      </a:cubicBezTo>
                      <a:cubicBezTo>
                        <a:pt x="16977" y="9668"/>
                        <a:pt x="16674" y="8448"/>
                        <a:pt x="16143" y="7490"/>
                      </a:cubicBezTo>
                      <a:cubicBezTo>
                        <a:pt x="15613" y="6445"/>
                        <a:pt x="14779" y="5748"/>
                        <a:pt x="13945" y="5139"/>
                      </a:cubicBezTo>
                      <a:cubicBezTo>
                        <a:pt x="13036" y="4616"/>
                        <a:pt x="11899" y="4268"/>
                        <a:pt x="10762" y="4268"/>
                      </a:cubicBezTo>
                      <a:cubicBezTo>
                        <a:pt x="9625" y="4268"/>
                        <a:pt x="8564" y="4616"/>
                        <a:pt x="7655" y="5139"/>
                      </a:cubicBezTo>
                      <a:cubicBezTo>
                        <a:pt x="6745" y="5748"/>
                        <a:pt x="5912" y="6532"/>
                        <a:pt x="5457" y="7490"/>
                      </a:cubicBezTo>
                      <a:cubicBezTo>
                        <a:pt x="4926" y="8535"/>
                        <a:pt x="4699" y="9668"/>
                        <a:pt x="4699" y="10974"/>
                      </a:cubicBezTo>
                      <a:cubicBezTo>
                        <a:pt x="4699" y="12194"/>
                        <a:pt x="5002" y="13413"/>
                        <a:pt x="5457" y="14371"/>
                      </a:cubicBezTo>
                      <a:cubicBezTo>
                        <a:pt x="5987" y="15416"/>
                        <a:pt x="6745" y="16200"/>
                        <a:pt x="7655" y="16723"/>
                      </a:cubicBezTo>
                      <a:cubicBezTo>
                        <a:pt x="8564" y="17245"/>
                        <a:pt x="9701" y="17594"/>
                        <a:pt x="10762" y="17594"/>
                      </a:cubicBezTo>
                      <a:cubicBezTo>
                        <a:pt x="11975"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0" name="Google Shape;3030;p31"/>
                <p:cNvSpPr/>
                <p:nvPr/>
              </p:nvSpPr>
              <p:spPr>
                <a:xfrm>
                  <a:off x="128598" y="24131"/>
                  <a:ext cx="21301" cy="127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1" name="Google Shape;3031;p31"/>
                <p:cNvSpPr/>
                <p:nvPr/>
              </p:nvSpPr>
              <p:spPr>
                <a:xfrm>
                  <a:off x="162391" y="937"/>
                  <a:ext cx="41095" cy="50491"/>
                </a:xfrm>
                <a:custGeom>
                  <a:avLst/>
                  <a:gdLst/>
                  <a:ahLst/>
                  <a:cxnLst/>
                  <a:rect l="l" t="t" r="r" b="b"/>
                  <a:pathLst>
                    <a:path w="21600" h="21600" extrusionOk="0">
                      <a:moveTo>
                        <a:pt x="6502" y="4033"/>
                      </a:moveTo>
                      <a:lnTo>
                        <a:pt x="6502" y="9769"/>
                      </a:lnTo>
                      <a:lnTo>
                        <a:pt x="19837" y="9769"/>
                      </a:lnTo>
                      <a:lnTo>
                        <a:pt x="19837" y="13713"/>
                      </a:lnTo>
                      <a:lnTo>
                        <a:pt x="6502" y="13713"/>
                      </a:lnTo>
                      <a:lnTo>
                        <a:pt x="6502" y="21600"/>
                      </a:lnTo>
                      <a:lnTo>
                        <a:pt x="0" y="21600"/>
                      </a:lnTo>
                      <a:lnTo>
                        <a:pt x="0" y="0"/>
                      </a:lnTo>
                      <a:lnTo>
                        <a:pt x="21600" y="0"/>
                      </a:lnTo>
                      <a:lnTo>
                        <a:pt x="21600" y="4033"/>
                      </a:lnTo>
                      <a:lnTo>
                        <a:pt x="6502" y="40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2" name="Google Shape;3032;p31"/>
                <p:cNvSpPr/>
                <p:nvPr/>
              </p:nvSpPr>
              <p:spPr>
                <a:xfrm>
                  <a:off x="212730"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3" name="Google Shape;3033;p31"/>
                <p:cNvSpPr/>
                <p:nvPr/>
              </p:nvSpPr>
              <p:spPr>
                <a:xfrm>
                  <a:off x="239363"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4" name="Google Shape;3034;p31"/>
                <p:cNvSpPr/>
                <p:nvPr/>
              </p:nvSpPr>
              <p:spPr>
                <a:xfrm>
                  <a:off x="296622" y="937"/>
                  <a:ext cx="60805" cy="50491"/>
                </a:xfrm>
                <a:custGeom>
                  <a:avLst/>
                  <a:gdLst/>
                  <a:ahLst/>
                  <a:cxnLst/>
                  <a:rect l="l" t="t" r="r" b="b"/>
                  <a:pathLst>
                    <a:path w="21600" h="21600" extrusionOk="0">
                      <a:moveTo>
                        <a:pt x="15194" y="16939"/>
                      </a:moveTo>
                      <a:lnTo>
                        <a:pt x="6182" y="16939"/>
                      </a:lnTo>
                      <a:lnTo>
                        <a:pt x="4543" y="21600"/>
                      </a:lnTo>
                      <a:lnTo>
                        <a:pt x="0" y="21600"/>
                      </a:lnTo>
                      <a:lnTo>
                        <a:pt x="8491" y="0"/>
                      </a:lnTo>
                      <a:lnTo>
                        <a:pt x="12960" y="0"/>
                      </a:lnTo>
                      <a:lnTo>
                        <a:pt x="21600" y="21600"/>
                      </a:lnTo>
                      <a:lnTo>
                        <a:pt x="16833" y="21600"/>
                      </a:lnTo>
                      <a:lnTo>
                        <a:pt x="15194" y="16939"/>
                      </a:lnTo>
                      <a:close/>
                      <a:moveTo>
                        <a:pt x="13779" y="13175"/>
                      </a:moveTo>
                      <a:lnTo>
                        <a:pt x="10726" y="4929"/>
                      </a:lnTo>
                      <a:lnTo>
                        <a:pt x="7672" y="13175"/>
                      </a:lnTo>
                      <a:lnTo>
                        <a:pt x="13779"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5" name="Google Shape;3035;p31"/>
                <p:cNvSpPr/>
                <p:nvPr/>
              </p:nvSpPr>
              <p:spPr>
                <a:xfrm>
                  <a:off x="365146"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6" name="Google Shape;3036;p31"/>
                <p:cNvSpPr/>
                <p:nvPr/>
              </p:nvSpPr>
              <p:spPr>
                <a:xfrm>
                  <a:off x="426160" y="-1"/>
                  <a:ext cx="51409" cy="51409"/>
                </a:xfrm>
                <a:custGeom>
                  <a:avLst/>
                  <a:gdLst/>
                  <a:ahLst/>
                  <a:cxnLst/>
                  <a:rect l="l" t="t" r="r" b="b"/>
                  <a:pathLst>
                    <a:path w="21600" h="21600" extrusionOk="0">
                      <a:moveTo>
                        <a:pt x="5923" y="20206"/>
                      </a:moveTo>
                      <a:cubicBezTo>
                        <a:pt x="4181" y="19248"/>
                        <a:pt x="2613" y="18029"/>
                        <a:pt x="1568" y="16374"/>
                      </a:cubicBezTo>
                      <a:cubicBezTo>
                        <a:pt x="523" y="14806"/>
                        <a:pt x="0" y="12890"/>
                        <a:pt x="0" y="10887"/>
                      </a:cubicBezTo>
                      <a:cubicBezTo>
                        <a:pt x="0" y="8797"/>
                        <a:pt x="523" y="6794"/>
                        <a:pt x="1568" y="5226"/>
                      </a:cubicBezTo>
                      <a:cubicBezTo>
                        <a:pt x="2613" y="3658"/>
                        <a:pt x="4181" y="2352"/>
                        <a:pt x="5923" y="1394"/>
                      </a:cubicBezTo>
                      <a:cubicBezTo>
                        <a:pt x="7839" y="435"/>
                        <a:pt x="9842" y="0"/>
                        <a:pt x="12194" y="0"/>
                      </a:cubicBezTo>
                      <a:cubicBezTo>
                        <a:pt x="14110" y="0"/>
                        <a:pt x="15852" y="348"/>
                        <a:pt x="17419" y="958"/>
                      </a:cubicBezTo>
                      <a:cubicBezTo>
                        <a:pt x="19074" y="1568"/>
                        <a:pt x="20381" y="2526"/>
                        <a:pt x="21600" y="3745"/>
                      </a:cubicBezTo>
                      <a:lnTo>
                        <a:pt x="18203" y="6619"/>
                      </a:lnTo>
                      <a:cubicBezTo>
                        <a:pt x="16723" y="5052"/>
                        <a:pt x="14719" y="4181"/>
                        <a:pt x="12542" y="4181"/>
                      </a:cubicBezTo>
                      <a:cubicBezTo>
                        <a:pt x="11148" y="4181"/>
                        <a:pt x="9842" y="4529"/>
                        <a:pt x="8797" y="5052"/>
                      </a:cubicBezTo>
                      <a:cubicBezTo>
                        <a:pt x="7752" y="5574"/>
                        <a:pt x="6794" y="6445"/>
                        <a:pt x="6271" y="7403"/>
                      </a:cubicBezTo>
                      <a:cubicBezTo>
                        <a:pt x="5748" y="8361"/>
                        <a:pt x="5313" y="9581"/>
                        <a:pt x="5313" y="10887"/>
                      </a:cubicBezTo>
                      <a:cubicBezTo>
                        <a:pt x="5313" y="12194"/>
                        <a:pt x="5748" y="13326"/>
                        <a:pt x="6271" y="14284"/>
                      </a:cubicBezTo>
                      <a:cubicBezTo>
                        <a:pt x="6881" y="15329"/>
                        <a:pt x="7839" y="16113"/>
                        <a:pt x="8797" y="16548"/>
                      </a:cubicBezTo>
                      <a:cubicBezTo>
                        <a:pt x="10016" y="17158"/>
                        <a:pt x="11148" y="17419"/>
                        <a:pt x="12542" y="17419"/>
                      </a:cubicBezTo>
                      <a:cubicBezTo>
                        <a:pt x="14806" y="17419"/>
                        <a:pt x="16723" y="16548"/>
                        <a:pt x="18203" y="14981"/>
                      </a:cubicBezTo>
                      <a:lnTo>
                        <a:pt x="21600" y="17942"/>
                      </a:lnTo>
                      <a:cubicBezTo>
                        <a:pt x="20555" y="19074"/>
                        <a:pt x="19074" y="20032"/>
                        <a:pt x="17419" y="20642"/>
                      </a:cubicBezTo>
                      <a:cubicBezTo>
                        <a:pt x="15852" y="21339"/>
                        <a:pt x="14110" y="21600"/>
                        <a:pt x="12194" y="21600"/>
                      </a:cubicBezTo>
                      <a:cubicBezTo>
                        <a:pt x="9842" y="21600"/>
                        <a:pt x="7839" y="21252"/>
                        <a:pt x="5923"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7" name="Google Shape;3037;p31"/>
                <p:cNvSpPr/>
                <p:nvPr/>
              </p:nvSpPr>
              <p:spPr>
                <a:xfrm>
                  <a:off x="486824"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8" name="Google Shape;3038;p31"/>
                <p:cNvSpPr/>
                <p:nvPr/>
              </p:nvSpPr>
              <p:spPr>
                <a:xfrm>
                  <a:off x="506886" y="937"/>
                  <a:ext cx="60805" cy="50491"/>
                </a:xfrm>
                <a:custGeom>
                  <a:avLst/>
                  <a:gdLst/>
                  <a:ahLst/>
                  <a:cxnLst/>
                  <a:rect l="l" t="t" r="r" b="b"/>
                  <a:pathLst>
                    <a:path w="21600" h="21600" extrusionOk="0">
                      <a:moveTo>
                        <a:pt x="15068" y="16939"/>
                      </a:moveTo>
                      <a:lnTo>
                        <a:pt x="6235" y="16939"/>
                      </a:lnTo>
                      <a:lnTo>
                        <a:pt x="4602" y="21600"/>
                      </a:lnTo>
                      <a:lnTo>
                        <a:pt x="0" y="21600"/>
                      </a:lnTo>
                      <a:lnTo>
                        <a:pt x="8536" y="0"/>
                      </a:lnTo>
                      <a:lnTo>
                        <a:pt x="12990" y="0"/>
                      </a:lnTo>
                      <a:lnTo>
                        <a:pt x="21600" y="21600"/>
                      </a:lnTo>
                      <a:lnTo>
                        <a:pt x="16849" y="21600"/>
                      </a:lnTo>
                      <a:lnTo>
                        <a:pt x="15068" y="16939"/>
                      </a:lnTo>
                      <a:close/>
                      <a:moveTo>
                        <a:pt x="13658" y="13175"/>
                      </a:moveTo>
                      <a:lnTo>
                        <a:pt x="10614" y="4929"/>
                      </a:lnTo>
                      <a:lnTo>
                        <a:pt x="7645" y="13175"/>
                      </a:lnTo>
                      <a:lnTo>
                        <a:pt x="13658"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39" name="Google Shape;3039;p31"/>
                <p:cNvSpPr/>
                <p:nvPr/>
              </p:nvSpPr>
              <p:spPr>
                <a:xfrm>
                  <a:off x="574471" y="937"/>
                  <a:ext cx="55189" cy="49519"/>
                </a:xfrm>
                <a:custGeom>
                  <a:avLst/>
                  <a:gdLst/>
                  <a:ahLst/>
                  <a:cxnLst/>
                  <a:rect l="l" t="t" r="r" b="b"/>
                  <a:pathLst>
                    <a:path w="21600" h="21600" extrusionOk="0">
                      <a:moveTo>
                        <a:pt x="0" y="0"/>
                      </a:moveTo>
                      <a:lnTo>
                        <a:pt x="9811" y="0"/>
                      </a:lnTo>
                      <a:cubicBezTo>
                        <a:pt x="12037" y="0"/>
                        <a:pt x="14098" y="363"/>
                        <a:pt x="15829" y="1271"/>
                      </a:cubicBezTo>
                      <a:cubicBezTo>
                        <a:pt x="17643" y="2178"/>
                        <a:pt x="19127" y="3539"/>
                        <a:pt x="20034" y="5082"/>
                      </a:cubicBezTo>
                      <a:cubicBezTo>
                        <a:pt x="21023" y="6716"/>
                        <a:pt x="21600" y="8622"/>
                        <a:pt x="21600" y="10800"/>
                      </a:cubicBezTo>
                      <a:cubicBezTo>
                        <a:pt x="21600" y="12978"/>
                        <a:pt x="21023" y="14884"/>
                        <a:pt x="20034" y="16518"/>
                      </a:cubicBezTo>
                      <a:cubicBezTo>
                        <a:pt x="19127" y="18151"/>
                        <a:pt x="17643" y="19331"/>
                        <a:pt x="15829" y="20239"/>
                      </a:cubicBezTo>
                      <a:cubicBezTo>
                        <a:pt x="14180" y="21146"/>
                        <a:pt x="12037" y="21600"/>
                        <a:pt x="9811" y="21600"/>
                      </a:cubicBezTo>
                      <a:lnTo>
                        <a:pt x="0" y="21600"/>
                      </a:lnTo>
                      <a:lnTo>
                        <a:pt x="0" y="0"/>
                      </a:lnTo>
                      <a:close/>
                      <a:moveTo>
                        <a:pt x="9481" y="17697"/>
                      </a:moveTo>
                      <a:cubicBezTo>
                        <a:pt x="11707" y="17697"/>
                        <a:pt x="13273" y="17153"/>
                        <a:pt x="14592" y="15882"/>
                      </a:cubicBezTo>
                      <a:cubicBezTo>
                        <a:pt x="15829" y="14703"/>
                        <a:pt x="16406" y="12978"/>
                        <a:pt x="16406" y="11072"/>
                      </a:cubicBezTo>
                      <a:cubicBezTo>
                        <a:pt x="16406" y="8894"/>
                        <a:pt x="15747" y="7351"/>
                        <a:pt x="14592" y="6081"/>
                      </a:cubicBezTo>
                      <a:cubicBezTo>
                        <a:pt x="13273" y="4901"/>
                        <a:pt x="11707" y="4356"/>
                        <a:pt x="9481" y="4356"/>
                      </a:cubicBezTo>
                      <a:lnTo>
                        <a:pt x="4947" y="4356"/>
                      </a:lnTo>
                      <a:lnTo>
                        <a:pt x="4947" y="17788"/>
                      </a:lnTo>
                      <a:lnTo>
                        <a:pt x="9481" y="17788"/>
                      </a:lnTo>
                      <a:lnTo>
                        <a:pt x="9481" y="1769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0" name="Google Shape;3040;p31"/>
                <p:cNvSpPr/>
                <p:nvPr/>
              </p:nvSpPr>
              <p:spPr>
                <a:xfrm>
                  <a:off x="637362" y="-1"/>
                  <a:ext cx="59887" cy="51409"/>
                </a:xfrm>
                <a:custGeom>
                  <a:avLst/>
                  <a:gdLst/>
                  <a:ahLst/>
                  <a:cxnLst/>
                  <a:rect l="l" t="t" r="r" b="b"/>
                  <a:pathLst>
                    <a:path w="21600" h="21600" extrusionOk="0">
                      <a:moveTo>
                        <a:pt x="5248" y="20206"/>
                      </a:moveTo>
                      <a:cubicBezTo>
                        <a:pt x="3651" y="19248"/>
                        <a:pt x="2358" y="18029"/>
                        <a:pt x="1445" y="16374"/>
                      </a:cubicBezTo>
                      <a:cubicBezTo>
                        <a:pt x="532" y="14806"/>
                        <a:pt x="0" y="12890"/>
                        <a:pt x="0" y="10887"/>
                      </a:cubicBezTo>
                      <a:cubicBezTo>
                        <a:pt x="0" y="8797"/>
                        <a:pt x="532" y="6968"/>
                        <a:pt x="1445" y="5226"/>
                      </a:cubicBezTo>
                      <a:cubicBezTo>
                        <a:pt x="2358" y="3658"/>
                        <a:pt x="3651" y="2352"/>
                        <a:pt x="5248" y="1394"/>
                      </a:cubicBezTo>
                      <a:cubicBezTo>
                        <a:pt x="6921" y="435"/>
                        <a:pt x="8823" y="0"/>
                        <a:pt x="10876" y="0"/>
                      </a:cubicBezTo>
                      <a:cubicBezTo>
                        <a:pt x="12854" y="0"/>
                        <a:pt x="14755" y="435"/>
                        <a:pt x="16352" y="1394"/>
                      </a:cubicBezTo>
                      <a:cubicBezTo>
                        <a:pt x="18025" y="2439"/>
                        <a:pt x="19242" y="3658"/>
                        <a:pt x="20155" y="5226"/>
                      </a:cubicBezTo>
                      <a:cubicBezTo>
                        <a:pt x="21068" y="6794"/>
                        <a:pt x="21600" y="8797"/>
                        <a:pt x="21600" y="10887"/>
                      </a:cubicBezTo>
                      <a:cubicBezTo>
                        <a:pt x="21600" y="12890"/>
                        <a:pt x="21068" y="14719"/>
                        <a:pt x="20155" y="16374"/>
                      </a:cubicBezTo>
                      <a:cubicBezTo>
                        <a:pt x="19242" y="18116"/>
                        <a:pt x="18025" y="19248"/>
                        <a:pt x="16352" y="20206"/>
                      </a:cubicBezTo>
                      <a:cubicBezTo>
                        <a:pt x="14755" y="21252"/>
                        <a:pt x="12930" y="21600"/>
                        <a:pt x="10876" y="21600"/>
                      </a:cubicBezTo>
                      <a:cubicBezTo>
                        <a:pt x="8823" y="21600"/>
                        <a:pt x="6997" y="21252"/>
                        <a:pt x="5248" y="20206"/>
                      </a:cubicBezTo>
                      <a:close/>
                      <a:moveTo>
                        <a:pt x="14070" y="16723"/>
                      </a:moveTo>
                      <a:cubicBezTo>
                        <a:pt x="14907" y="16200"/>
                        <a:pt x="15820" y="15329"/>
                        <a:pt x="16276" y="14371"/>
                      </a:cubicBezTo>
                      <a:cubicBezTo>
                        <a:pt x="16808" y="13413"/>
                        <a:pt x="17037" y="12194"/>
                        <a:pt x="17037" y="10974"/>
                      </a:cubicBezTo>
                      <a:cubicBezTo>
                        <a:pt x="17037" y="9668"/>
                        <a:pt x="16732" y="8448"/>
                        <a:pt x="16276" y="7490"/>
                      </a:cubicBezTo>
                      <a:cubicBezTo>
                        <a:pt x="15744" y="6445"/>
                        <a:pt x="14907" y="5748"/>
                        <a:pt x="14070" y="5139"/>
                      </a:cubicBezTo>
                      <a:cubicBezTo>
                        <a:pt x="13158" y="4616"/>
                        <a:pt x="12017" y="4268"/>
                        <a:pt x="10952" y="4268"/>
                      </a:cubicBezTo>
                      <a:cubicBezTo>
                        <a:pt x="9735" y="4268"/>
                        <a:pt x="8670" y="4616"/>
                        <a:pt x="7758" y="5139"/>
                      </a:cubicBezTo>
                      <a:cubicBezTo>
                        <a:pt x="6921" y="5748"/>
                        <a:pt x="6008" y="6532"/>
                        <a:pt x="5552" y="7490"/>
                      </a:cubicBezTo>
                      <a:cubicBezTo>
                        <a:pt x="5096" y="8535"/>
                        <a:pt x="4715" y="9668"/>
                        <a:pt x="4715" y="10974"/>
                      </a:cubicBezTo>
                      <a:cubicBezTo>
                        <a:pt x="4715" y="12194"/>
                        <a:pt x="5096" y="13413"/>
                        <a:pt x="5552" y="14371"/>
                      </a:cubicBezTo>
                      <a:cubicBezTo>
                        <a:pt x="6085" y="15416"/>
                        <a:pt x="6921" y="16200"/>
                        <a:pt x="7758" y="16723"/>
                      </a:cubicBezTo>
                      <a:cubicBezTo>
                        <a:pt x="8670" y="17245"/>
                        <a:pt x="9811" y="17594"/>
                        <a:pt x="10952" y="17594"/>
                      </a:cubicBezTo>
                      <a:cubicBezTo>
                        <a:pt x="12017" y="17594"/>
                        <a:pt x="13006" y="17245"/>
                        <a:pt x="14070"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1" name="Google Shape;3041;p31"/>
                <p:cNvSpPr/>
                <p:nvPr/>
              </p:nvSpPr>
              <p:spPr>
                <a:xfrm>
                  <a:off x="731231" y="937"/>
                  <a:ext cx="46711" cy="50491"/>
                </a:xfrm>
                <a:custGeom>
                  <a:avLst/>
                  <a:gdLst/>
                  <a:ahLst/>
                  <a:cxnLst/>
                  <a:rect l="l" t="t" r="r" b="b"/>
                  <a:pathLst>
                    <a:path w="21600" h="21600" extrusionOk="0">
                      <a:moveTo>
                        <a:pt x="16541" y="978"/>
                      </a:moveTo>
                      <a:cubicBezTo>
                        <a:pt x="18292" y="1600"/>
                        <a:pt x="19459" y="2489"/>
                        <a:pt x="20335" y="3644"/>
                      </a:cubicBezTo>
                      <a:cubicBezTo>
                        <a:pt x="21211" y="4889"/>
                        <a:pt x="21600" y="6222"/>
                        <a:pt x="21600" y="7822"/>
                      </a:cubicBezTo>
                      <a:cubicBezTo>
                        <a:pt x="21600" y="9333"/>
                        <a:pt x="21308" y="10844"/>
                        <a:pt x="20335" y="12000"/>
                      </a:cubicBezTo>
                      <a:cubicBezTo>
                        <a:pt x="19459" y="13244"/>
                        <a:pt x="18195" y="14044"/>
                        <a:pt x="16541" y="14756"/>
                      </a:cubicBezTo>
                      <a:cubicBezTo>
                        <a:pt x="14886" y="15378"/>
                        <a:pt x="13038" y="15733"/>
                        <a:pt x="10800" y="15733"/>
                      </a:cubicBezTo>
                      <a:lnTo>
                        <a:pt x="5741" y="15733"/>
                      </a:lnTo>
                      <a:lnTo>
                        <a:pt x="5741" y="21600"/>
                      </a:lnTo>
                      <a:lnTo>
                        <a:pt x="0" y="21600"/>
                      </a:lnTo>
                      <a:lnTo>
                        <a:pt x="0" y="0"/>
                      </a:lnTo>
                      <a:lnTo>
                        <a:pt x="10897" y="0"/>
                      </a:lnTo>
                      <a:cubicBezTo>
                        <a:pt x="13135" y="0"/>
                        <a:pt x="14984" y="267"/>
                        <a:pt x="16541" y="978"/>
                      </a:cubicBezTo>
                      <a:close/>
                      <a:moveTo>
                        <a:pt x="14595" y="10489"/>
                      </a:moveTo>
                      <a:cubicBezTo>
                        <a:pt x="15373" y="9867"/>
                        <a:pt x="15957" y="8978"/>
                        <a:pt x="15957" y="7733"/>
                      </a:cubicBezTo>
                      <a:cubicBezTo>
                        <a:pt x="15957" y="6489"/>
                        <a:pt x="15373" y="5600"/>
                        <a:pt x="14595" y="4978"/>
                      </a:cubicBezTo>
                      <a:cubicBezTo>
                        <a:pt x="13622" y="4356"/>
                        <a:pt x="12357" y="4000"/>
                        <a:pt x="10508" y="4000"/>
                      </a:cubicBezTo>
                      <a:lnTo>
                        <a:pt x="5741" y="4000"/>
                      </a:lnTo>
                      <a:lnTo>
                        <a:pt x="5741" y="11467"/>
                      </a:lnTo>
                      <a:lnTo>
                        <a:pt x="10508" y="11467"/>
                      </a:lnTo>
                      <a:cubicBezTo>
                        <a:pt x="12162" y="11467"/>
                        <a:pt x="13622" y="11111"/>
                        <a:pt x="14595" y="1048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2" name="Google Shape;3042;p31"/>
                <p:cNvSpPr/>
                <p:nvPr/>
              </p:nvSpPr>
              <p:spPr>
                <a:xfrm>
                  <a:off x="785674" y="-1"/>
                  <a:ext cx="59887" cy="51409"/>
                </a:xfrm>
                <a:custGeom>
                  <a:avLst/>
                  <a:gdLst/>
                  <a:ahLst/>
                  <a:cxnLst/>
                  <a:rect l="l" t="t" r="r" b="b"/>
                  <a:pathLst>
                    <a:path w="21600" h="21600" extrusionOk="0">
                      <a:moveTo>
                        <a:pt x="5305" y="20206"/>
                      </a:moveTo>
                      <a:cubicBezTo>
                        <a:pt x="3638" y="19248"/>
                        <a:pt x="2349" y="18029"/>
                        <a:pt x="1440" y="16374"/>
                      </a:cubicBezTo>
                      <a:cubicBezTo>
                        <a:pt x="531" y="14806"/>
                        <a:pt x="0" y="12890"/>
                        <a:pt x="0" y="10887"/>
                      </a:cubicBezTo>
                      <a:cubicBezTo>
                        <a:pt x="0" y="8797"/>
                        <a:pt x="531" y="6968"/>
                        <a:pt x="1440" y="5226"/>
                      </a:cubicBezTo>
                      <a:cubicBezTo>
                        <a:pt x="2349" y="3658"/>
                        <a:pt x="3714" y="2439"/>
                        <a:pt x="5305" y="1394"/>
                      </a:cubicBezTo>
                      <a:cubicBezTo>
                        <a:pt x="6897" y="435"/>
                        <a:pt x="8792" y="0"/>
                        <a:pt x="10762" y="0"/>
                      </a:cubicBezTo>
                      <a:cubicBezTo>
                        <a:pt x="12808" y="0"/>
                        <a:pt x="14703" y="435"/>
                        <a:pt x="16295" y="1394"/>
                      </a:cubicBezTo>
                      <a:cubicBezTo>
                        <a:pt x="17886" y="2439"/>
                        <a:pt x="19251" y="3658"/>
                        <a:pt x="20160" y="5226"/>
                      </a:cubicBezTo>
                      <a:cubicBezTo>
                        <a:pt x="21069" y="6794"/>
                        <a:pt x="21600" y="8797"/>
                        <a:pt x="21600" y="10887"/>
                      </a:cubicBezTo>
                      <a:cubicBezTo>
                        <a:pt x="21600" y="12890"/>
                        <a:pt x="21069" y="14719"/>
                        <a:pt x="20160" y="16374"/>
                      </a:cubicBezTo>
                      <a:cubicBezTo>
                        <a:pt x="19251" y="18116"/>
                        <a:pt x="17962" y="19248"/>
                        <a:pt x="16295" y="20206"/>
                      </a:cubicBezTo>
                      <a:cubicBezTo>
                        <a:pt x="14703" y="21252"/>
                        <a:pt x="12884" y="21600"/>
                        <a:pt x="10762" y="21600"/>
                      </a:cubicBezTo>
                      <a:cubicBezTo>
                        <a:pt x="8792" y="21600"/>
                        <a:pt x="6897" y="21252"/>
                        <a:pt x="5305" y="20206"/>
                      </a:cubicBezTo>
                      <a:close/>
                      <a:moveTo>
                        <a:pt x="13945" y="16723"/>
                      </a:moveTo>
                      <a:cubicBezTo>
                        <a:pt x="14779" y="16200"/>
                        <a:pt x="15688" y="15329"/>
                        <a:pt x="16143" y="14371"/>
                      </a:cubicBezTo>
                      <a:cubicBezTo>
                        <a:pt x="16598" y="13413"/>
                        <a:pt x="16977" y="12194"/>
                        <a:pt x="16977" y="10974"/>
                      </a:cubicBezTo>
                      <a:cubicBezTo>
                        <a:pt x="16977" y="9668"/>
                        <a:pt x="16598" y="8448"/>
                        <a:pt x="16143" y="7490"/>
                      </a:cubicBezTo>
                      <a:cubicBezTo>
                        <a:pt x="15613" y="6445"/>
                        <a:pt x="14779" y="5748"/>
                        <a:pt x="13945" y="5139"/>
                      </a:cubicBezTo>
                      <a:cubicBezTo>
                        <a:pt x="13036" y="4616"/>
                        <a:pt x="11899" y="4268"/>
                        <a:pt x="10762" y="4268"/>
                      </a:cubicBezTo>
                      <a:cubicBezTo>
                        <a:pt x="9625" y="4268"/>
                        <a:pt x="8564" y="4616"/>
                        <a:pt x="7655" y="5139"/>
                      </a:cubicBezTo>
                      <a:cubicBezTo>
                        <a:pt x="6821" y="5748"/>
                        <a:pt x="5912" y="6532"/>
                        <a:pt x="5457" y="7490"/>
                      </a:cubicBezTo>
                      <a:cubicBezTo>
                        <a:pt x="5002" y="8535"/>
                        <a:pt x="4699" y="9668"/>
                        <a:pt x="4699" y="10974"/>
                      </a:cubicBezTo>
                      <a:cubicBezTo>
                        <a:pt x="4699" y="12194"/>
                        <a:pt x="5002" y="13413"/>
                        <a:pt x="5457" y="14371"/>
                      </a:cubicBezTo>
                      <a:cubicBezTo>
                        <a:pt x="5987" y="15416"/>
                        <a:pt x="6821" y="16200"/>
                        <a:pt x="7655" y="16723"/>
                      </a:cubicBezTo>
                      <a:cubicBezTo>
                        <a:pt x="8564" y="17245"/>
                        <a:pt x="9701" y="17594"/>
                        <a:pt x="10762" y="17594"/>
                      </a:cubicBezTo>
                      <a:cubicBezTo>
                        <a:pt x="11899"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3" name="Google Shape;3043;p31"/>
                <p:cNvSpPr/>
                <p:nvPr/>
              </p:nvSpPr>
              <p:spPr>
                <a:xfrm>
                  <a:off x="856074" y="937"/>
                  <a:ext cx="47683" cy="50491"/>
                </a:xfrm>
                <a:custGeom>
                  <a:avLst/>
                  <a:gdLst/>
                  <a:ahLst/>
                  <a:cxnLst/>
                  <a:rect l="l" t="t" r="r" b="b"/>
                  <a:pathLst>
                    <a:path w="21600" h="21600" extrusionOk="0">
                      <a:moveTo>
                        <a:pt x="15375" y="21511"/>
                      </a:moveTo>
                      <a:lnTo>
                        <a:pt x="10659" y="15441"/>
                      </a:lnTo>
                      <a:lnTo>
                        <a:pt x="5565" y="15441"/>
                      </a:lnTo>
                      <a:lnTo>
                        <a:pt x="5565" y="21511"/>
                      </a:lnTo>
                      <a:lnTo>
                        <a:pt x="0" y="21511"/>
                      </a:lnTo>
                      <a:lnTo>
                        <a:pt x="0" y="0"/>
                      </a:lnTo>
                      <a:lnTo>
                        <a:pt x="10564" y="0"/>
                      </a:lnTo>
                      <a:cubicBezTo>
                        <a:pt x="12734" y="0"/>
                        <a:pt x="14620" y="268"/>
                        <a:pt x="16224" y="982"/>
                      </a:cubicBezTo>
                      <a:cubicBezTo>
                        <a:pt x="17827" y="1607"/>
                        <a:pt x="19148" y="2499"/>
                        <a:pt x="19808" y="3660"/>
                      </a:cubicBezTo>
                      <a:cubicBezTo>
                        <a:pt x="20657" y="4909"/>
                        <a:pt x="21034" y="6159"/>
                        <a:pt x="21034" y="7855"/>
                      </a:cubicBezTo>
                      <a:cubicBezTo>
                        <a:pt x="21034" y="9550"/>
                        <a:pt x="20751" y="10889"/>
                        <a:pt x="19808" y="12050"/>
                      </a:cubicBezTo>
                      <a:cubicBezTo>
                        <a:pt x="18959" y="13299"/>
                        <a:pt x="17733" y="14102"/>
                        <a:pt x="16035" y="14638"/>
                      </a:cubicBezTo>
                      <a:lnTo>
                        <a:pt x="21600" y="21600"/>
                      </a:lnTo>
                      <a:lnTo>
                        <a:pt x="15375" y="21600"/>
                      </a:lnTo>
                      <a:lnTo>
                        <a:pt x="15375" y="21511"/>
                      </a:lnTo>
                      <a:close/>
                      <a:moveTo>
                        <a:pt x="13960" y="4998"/>
                      </a:moveTo>
                      <a:cubicBezTo>
                        <a:pt x="13111" y="4374"/>
                        <a:pt x="11790" y="4017"/>
                        <a:pt x="9998" y="4017"/>
                      </a:cubicBezTo>
                      <a:lnTo>
                        <a:pt x="5376" y="4017"/>
                      </a:lnTo>
                      <a:lnTo>
                        <a:pt x="5376" y="11514"/>
                      </a:lnTo>
                      <a:lnTo>
                        <a:pt x="9998" y="11514"/>
                      </a:lnTo>
                      <a:cubicBezTo>
                        <a:pt x="11790" y="11514"/>
                        <a:pt x="13111" y="11157"/>
                        <a:pt x="13960" y="10532"/>
                      </a:cubicBezTo>
                      <a:cubicBezTo>
                        <a:pt x="14809" y="9907"/>
                        <a:pt x="15280" y="9015"/>
                        <a:pt x="15280" y="7765"/>
                      </a:cubicBezTo>
                      <a:cubicBezTo>
                        <a:pt x="15280" y="6516"/>
                        <a:pt x="14809" y="5623"/>
                        <a:pt x="13960" y="499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4" name="Google Shape;3044;p31"/>
                <p:cNvSpPr/>
                <p:nvPr/>
              </p:nvSpPr>
              <p:spPr>
                <a:xfrm>
                  <a:off x="910518" y="12202"/>
                  <a:ext cx="14797" cy="39205"/>
                </a:xfrm>
                <a:custGeom>
                  <a:avLst/>
                  <a:gdLst/>
                  <a:ahLst/>
                  <a:cxnLst/>
                  <a:rect l="l" t="t" r="r" b="b"/>
                  <a:pathLst>
                    <a:path w="21600" h="21600" extrusionOk="0">
                      <a:moveTo>
                        <a:pt x="3300" y="6514"/>
                      </a:moveTo>
                      <a:cubicBezTo>
                        <a:pt x="1500" y="5714"/>
                        <a:pt x="0" y="4800"/>
                        <a:pt x="0" y="3657"/>
                      </a:cubicBezTo>
                      <a:cubicBezTo>
                        <a:pt x="0" y="2629"/>
                        <a:pt x="1500" y="1714"/>
                        <a:pt x="3300" y="914"/>
                      </a:cubicBezTo>
                      <a:cubicBezTo>
                        <a:pt x="5400" y="229"/>
                        <a:pt x="8100" y="0"/>
                        <a:pt x="11100" y="0"/>
                      </a:cubicBezTo>
                      <a:cubicBezTo>
                        <a:pt x="14400" y="0"/>
                        <a:pt x="16800" y="229"/>
                        <a:pt x="18600" y="914"/>
                      </a:cubicBezTo>
                      <a:cubicBezTo>
                        <a:pt x="20700" y="1714"/>
                        <a:pt x="21600" y="2629"/>
                        <a:pt x="21600" y="3657"/>
                      </a:cubicBezTo>
                      <a:cubicBezTo>
                        <a:pt x="21600" y="4800"/>
                        <a:pt x="20400" y="5600"/>
                        <a:pt x="18600" y="6514"/>
                      </a:cubicBezTo>
                      <a:cubicBezTo>
                        <a:pt x="16500" y="7086"/>
                        <a:pt x="13800" y="7657"/>
                        <a:pt x="11100" y="7657"/>
                      </a:cubicBezTo>
                      <a:cubicBezTo>
                        <a:pt x="8100" y="7657"/>
                        <a:pt x="5700" y="7086"/>
                        <a:pt x="3300" y="6514"/>
                      </a:cubicBezTo>
                      <a:close/>
                      <a:moveTo>
                        <a:pt x="3300" y="20457"/>
                      </a:moveTo>
                      <a:cubicBezTo>
                        <a:pt x="1500" y="19771"/>
                        <a:pt x="0" y="18857"/>
                        <a:pt x="0" y="17714"/>
                      </a:cubicBezTo>
                      <a:cubicBezTo>
                        <a:pt x="0" y="16571"/>
                        <a:pt x="1500" y="15771"/>
                        <a:pt x="3300" y="14971"/>
                      </a:cubicBezTo>
                      <a:cubicBezTo>
                        <a:pt x="5400" y="14286"/>
                        <a:pt x="8100" y="14057"/>
                        <a:pt x="11100" y="14057"/>
                      </a:cubicBezTo>
                      <a:cubicBezTo>
                        <a:pt x="14400" y="14057"/>
                        <a:pt x="16800" y="14286"/>
                        <a:pt x="18600" y="14971"/>
                      </a:cubicBezTo>
                      <a:cubicBezTo>
                        <a:pt x="20700" y="15771"/>
                        <a:pt x="21600" y="16571"/>
                        <a:pt x="21600" y="17714"/>
                      </a:cubicBezTo>
                      <a:cubicBezTo>
                        <a:pt x="21600" y="18857"/>
                        <a:pt x="20400" y="19657"/>
                        <a:pt x="18600" y="20457"/>
                      </a:cubicBezTo>
                      <a:cubicBezTo>
                        <a:pt x="16500" y="21257"/>
                        <a:pt x="13800" y="21600"/>
                        <a:pt x="11100" y="21600"/>
                      </a:cubicBezTo>
                      <a:cubicBezTo>
                        <a:pt x="8100" y="21600"/>
                        <a:pt x="5700" y="21371"/>
                        <a:pt x="3300" y="2045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5" name="Google Shape;3045;p31"/>
                <p:cNvSpPr/>
                <p:nvPr/>
              </p:nvSpPr>
              <p:spPr>
                <a:xfrm>
                  <a:off x="0" y="263767"/>
                  <a:ext cx="197857" cy="256069"/>
                </a:xfrm>
                <a:custGeom>
                  <a:avLst/>
                  <a:gdLst/>
                  <a:ahLst/>
                  <a:cxnLst/>
                  <a:rect l="l" t="t" r="r" b="b"/>
                  <a:pathLst>
                    <a:path w="21600" h="21600" extrusionOk="0">
                      <a:moveTo>
                        <a:pt x="21600" y="0"/>
                      </a:moveTo>
                      <a:lnTo>
                        <a:pt x="21600" y="4324"/>
                      </a:lnTo>
                      <a:lnTo>
                        <a:pt x="9075" y="4324"/>
                      </a:lnTo>
                      <a:lnTo>
                        <a:pt x="9075" y="8522"/>
                      </a:lnTo>
                      <a:lnTo>
                        <a:pt x="21600" y="8522"/>
                      </a:lnTo>
                      <a:lnTo>
                        <a:pt x="21600" y="12846"/>
                      </a:lnTo>
                      <a:lnTo>
                        <a:pt x="9075" y="12846"/>
                      </a:lnTo>
                      <a:lnTo>
                        <a:pt x="9075" y="21600"/>
                      </a:lnTo>
                      <a:lnTo>
                        <a:pt x="0" y="21600"/>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6" name="Google Shape;3046;p31"/>
                <p:cNvSpPr/>
                <p:nvPr/>
              </p:nvSpPr>
              <p:spPr>
                <a:xfrm>
                  <a:off x="236546" y="260952"/>
                  <a:ext cx="265411" cy="263576"/>
                </a:xfrm>
                <a:custGeom>
                  <a:avLst/>
                  <a:gdLst/>
                  <a:ahLst/>
                  <a:cxnLst/>
                  <a:rect l="l" t="t" r="r" b="b"/>
                  <a:pathLst>
                    <a:path w="21600" h="21600" extrusionOk="0">
                      <a:moveTo>
                        <a:pt x="12735" y="21600"/>
                      </a:moveTo>
                      <a:cubicBezTo>
                        <a:pt x="4787" y="21600"/>
                        <a:pt x="0" y="17214"/>
                        <a:pt x="0" y="10774"/>
                      </a:cubicBezTo>
                      <a:cubicBezTo>
                        <a:pt x="0" y="3342"/>
                        <a:pt x="6031" y="0"/>
                        <a:pt x="12839" y="0"/>
                      </a:cubicBezTo>
                      <a:cubicBezTo>
                        <a:pt x="16606" y="0"/>
                        <a:pt x="19699" y="975"/>
                        <a:pt x="21496" y="1584"/>
                      </a:cubicBezTo>
                      <a:lnTo>
                        <a:pt x="21496" y="7188"/>
                      </a:lnTo>
                      <a:cubicBezTo>
                        <a:pt x="20252" y="6492"/>
                        <a:pt x="17729" y="4908"/>
                        <a:pt x="14360" y="4908"/>
                      </a:cubicBezTo>
                      <a:cubicBezTo>
                        <a:pt x="10506" y="4908"/>
                        <a:pt x="6912" y="7188"/>
                        <a:pt x="6912" y="10896"/>
                      </a:cubicBezTo>
                      <a:cubicBezTo>
                        <a:pt x="6912" y="14116"/>
                        <a:pt x="9850" y="16727"/>
                        <a:pt x="13997" y="16727"/>
                      </a:cubicBezTo>
                      <a:cubicBezTo>
                        <a:pt x="17608" y="16727"/>
                        <a:pt x="20269" y="15230"/>
                        <a:pt x="21600" y="14464"/>
                      </a:cubicBezTo>
                      <a:lnTo>
                        <a:pt x="21600" y="19755"/>
                      </a:lnTo>
                      <a:cubicBezTo>
                        <a:pt x="18645" y="21182"/>
                        <a:pt x="15690" y="21600"/>
                        <a:pt x="1273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7" name="Google Shape;3047;p31"/>
                <p:cNvSpPr/>
                <p:nvPr/>
              </p:nvSpPr>
              <p:spPr>
                <a:xfrm>
                  <a:off x="537863" y="263767"/>
                  <a:ext cx="286093" cy="256069"/>
                </a:xfrm>
                <a:custGeom>
                  <a:avLst/>
                  <a:gdLst/>
                  <a:ahLst/>
                  <a:cxnLst/>
                  <a:rect l="l" t="t" r="r" b="b"/>
                  <a:pathLst>
                    <a:path w="21600" h="21600" extrusionOk="0">
                      <a:moveTo>
                        <a:pt x="21600" y="0"/>
                      </a:moveTo>
                      <a:lnTo>
                        <a:pt x="21600" y="5261"/>
                      </a:lnTo>
                      <a:lnTo>
                        <a:pt x="13935" y="5261"/>
                      </a:lnTo>
                      <a:lnTo>
                        <a:pt x="13935" y="21600"/>
                      </a:lnTo>
                      <a:lnTo>
                        <a:pt x="7649" y="21600"/>
                      </a:lnTo>
                      <a:lnTo>
                        <a:pt x="7649" y="5261"/>
                      </a:lnTo>
                      <a:lnTo>
                        <a:pt x="0" y="5261"/>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8" name="Google Shape;3048;p31"/>
                <p:cNvSpPr/>
                <p:nvPr/>
              </p:nvSpPr>
              <p:spPr>
                <a:xfrm>
                  <a:off x="894560" y="262829"/>
                  <a:ext cx="45793" cy="60805"/>
                </a:xfrm>
                <a:custGeom>
                  <a:avLst/>
                  <a:gdLst/>
                  <a:ahLst/>
                  <a:cxnLst/>
                  <a:rect l="l" t="t" r="r" b="b"/>
                  <a:pathLst>
                    <a:path w="21600" h="21600" extrusionOk="0">
                      <a:moveTo>
                        <a:pt x="0" y="19744"/>
                      </a:moveTo>
                      <a:lnTo>
                        <a:pt x="4161" y="19744"/>
                      </a:lnTo>
                      <a:lnTo>
                        <a:pt x="4161" y="1856"/>
                      </a:lnTo>
                      <a:lnTo>
                        <a:pt x="0" y="1856"/>
                      </a:lnTo>
                      <a:lnTo>
                        <a:pt x="0" y="0"/>
                      </a:lnTo>
                      <a:lnTo>
                        <a:pt x="21600" y="0"/>
                      </a:lnTo>
                      <a:lnTo>
                        <a:pt x="21600" y="4676"/>
                      </a:lnTo>
                      <a:lnTo>
                        <a:pt x="18826" y="4676"/>
                      </a:lnTo>
                      <a:lnTo>
                        <a:pt x="18826" y="1856"/>
                      </a:lnTo>
                      <a:lnTo>
                        <a:pt x="9116" y="1856"/>
                      </a:lnTo>
                      <a:lnTo>
                        <a:pt x="9116" y="9872"/>
                      </a:lnTo>
                      <a:lnTo>
                        <a:pt x="16646" y="9872"/>
                      </a:lnTo>
                      <a:lnTo>
                        <a:pt x="16646" y="7274"/>
                      </a:lnTo>
                      <a:lnTo>
                        <a:pt x="19321" y="7274"/>
                      </a:lnTo>
                      <a:lnTo>
                        <a:pt x="19321" y="14771"/>
                      </a:lnTo>
                      <a:lnTo>
                        <a:pt x="16646" y="14771"/>
                      </a:lnTo>
                      <a:lnTo>
                        <a:pt x="16646" y="11654"/>
                      </a:lnTo>
                      <a:lnTo>
                        <a:pt x="9116" y="11654"/>
                      </a:lnTo>
                      <a:lnTo>
                        <a:pt x="9116" y="19744"/>
                      </a:lnTo>
                      <a:lnTo>
                        <a:pt x="13475" y="19744"/>
                      </a:lnTo>
                      <a:lnTo>
                        <a:pt x="13475" y="21600"/>
                      </a:lnTo>
                      <a:lnTo>
                        <a:pt x="0" y="21600"/>
                      </a:lnTo>
                      <a:lnTo>
                        <a:pt x="0" y="1974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49" name="Google Shape;3049;p31"/>
                <p:cNvSpPr/>
                <p:nvPr/>
              </p:nvSpPr>
              <p:spPr>
                <a:xfrm>
                  <a:off x="945249" y="281602"/>
                  <a:ext cx="56107" cy="42985"/>
                </a:xfrm>
                <a:custGeom>
                  <a:avLst/>
                  <a:gdLst/>
                  <a:ahLst/>
                  <a:cxnLst/>
                  <a:rect l="l" t="t" r="r" b="b"/>
                  <a:pathLst>
                    <a:path w="21600" h="21600" extrusionOk="0">
                      <a:moveTo>
                        <a:pt x="6931" y="0"/>
                      </a:moveTo>
                      <a:lnTo>
                        <a:pt x="6931" y="14538"/>
                      </a:lnTo>
                      <a:cubicBezTo>
                        <a:pt x="6931" y="17238"/>
                        <a:pt x="8140" y="18900"/>
                        <a:pt x="10236" y="18900"/>
                      </a:cubicBezTo>
                      <a:cubicBezTo>
                        <a:pt x="11364" y="18900"/>
                        <a:pt x="12815" y="18069"/>
                        <a:pt x="14507" y="16719"/>
                      </a:cubicBezTo>
                      <a:lnTo>
                        <a:pt x="14507" y="2077"/>
                      </a:lnTo>
                      <a:lnTo>
                        <a:pt x="11364" y="2077"/>
                      </a:lnTo>
                      <a:lnTo>
                        <a:pt x="11364" y="0"/>
                      </a:lnTo>
                      <a:lnTo>
                        <a:pt x="18457" y="0"/>
                      </a:lnTo>
                      <a:lnTo>
                        <a:pt x="18457" y="19108"/>
                      </a:lnTo>
                      <a:lnTo>
                        <a:pt x="21600" y="19108"/>
                      </a:lnTo>
                      <a:lnTo>
                        <a:pt x="21600" y="21081"/>
                      </a:lnTo>
                      <a:lnTo>
                        <a:pt x="14588" y="21081"/>
                      </a:lnTo>
                      <a:lnTo>
                        <a:pt x="14588" y="18485"/>
                      </a:lnTo>
                      <a:cubicBezTo>
                        <a:pt x="12331" y="20665"/>
                        <a:pt x="10316" y="21600"/>
                        <a:pt x="8221" y="21600"/>
                      </a:cubicBezTo>
                      <a:cubicBezTo>
                        <a:pt x="5158" y="21600"/>
                        <a:pt x="3224" y="19523"/>
                        <a:pt x="3224" y="15162"/>
                      </a:cubicBezTo>
                      <a:lnTo>
                        <a:pt x="3224" y="2077"/>
                      </a:lnTo>
                      <a:lnTo>
                        <a:pt x="0" y="2077"/>
                      </a:lnTo>
                      <a:lnTo>
                        <a:pt x="0" y="0"/>
                      </a:lnTo>
                      <a:lnTo>
                        <a:pt x="6931"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0" name="Google Shape;3050;p31"/>
                <p:cNvSpPr/>
                <p:nvPr/>
              </p:nvSpPr>
              <p:spPr>
                <a:xfrm>
                  <a:off x="1006264" y="279725"/>
                  <a:ext cx="56107" cy="43903"/>
                </a:xfrm>
                <a:custGeom>
                  <a:avLst/>
                  <a:gdLst/>
                  <a:ahLst/>
                  <a:cxnLst/>
                  <a:rect l="l" t="t" r="r" b="b"/>
                  <a:pathLst>
                    <a:path w="21600" h="21600" extrusionOk="0">
                      <a:moveTo>
                        <a:pt x="0" y="19740"/>
                      </a:moveTo>
                      <a:lnTo>
                        <a:pt x="3317" y="19740"/>
                      </a:lnTo>
                      <a:lnTo>
                        <a:pt x="3317" y="2790"/>
                      </a:lnTo>
                      <a:lnTo>
                        <a:pt x="0" y="2790"/>
                      </a:lnTo>
                      <a:lnTo>
                        <a:pt x="0" y="723"/>
                      </a:lnTo>
                      <a:lnTo>
                        <a:pt x="7119" y="723"/>
                      </a:lnTo>
                      <a:lnTo>
                        <a:pt x="7119" y="3100"/>
                      </a:lnTo>
                      <a:cubicBezTo>
                        <a:pt x="9142" y="1240"/>
                        <a:pt x="11326" y="0"/>
                        <a:pt x="13672" y="0"/>
                      </a:cubicBezTo>
                      <a:cubicBezTo>
                        <a:pt x="16422" y="0"/>
                        <a:pt x="18526" y="2067"/>
                        <a:pt x="18526" y="6201"/>
                      </a:cubicBezTo>
                      <a:lnTo>
                        <a:pt x="18526" y="19533"/>
                      </a:lnTo>
                      <a:lnTo>
                        <a:pt x="21600" y="19533"/>
                      </a:lnTo>
                      <a:lnTo>
                        <a:pt x="21600" y="21600"/>
                      </a:lnTo>
                      <a:lnTo>
                        <a:pt x="11811" y="21600"/>
                      </a:lnTo>
                      <a:lnTo>
                        <a:pt x="11811" y="19533"/>
                      </a:lnTo>
                      <a:lnTo>
                        <a:pt x="14643" y="19533"/>
                      </a:lnTo>
                      <a:lnTo>
                        <a:pt x="14643" y="7234"/>
                      </a:lnTo>
                      <a:cubicBezTo>
                        <a:pt x="14643" y="4237"/>
                        <a:pt x="13348" y="2894"/>
                        <a:pt x="11569" y="2894"/>
                      </a:cubicBezTo>
                      <a:cubicBezTo>
                        <a:pt x="10193" y="2894"/>
                        <a:pt x="8575" y="3617"/>
                        <a:pt x="7119" y="5064"/>
                      </a:cubicBezTo>
                      <a:lnTo>
                        <a:pt x="7119" y="19533"/>
                      </a:lnTo>
                      <a:lnTo>
                        <a:pt x="10031" y="19533"/>
                      </a:lnTo>
                      <a:lnTo>
                        <a:pt x="10031" y="21600"/>
                      </a:lnTo>
                      <a:lnTo>
                        <a:pt x="0" y="21600"/>
                      </a:lnTo>
                      <a:lnTo>
                        <a:pt x="0" y="1974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1" name="Google Shape;3051;p31"/>
                <p:cNvSpPr/>
                <p:nvPr/>
              </p:nvSpPr>
              <p:spPr>
                <a:xfrm>
                  <a:off x="1068216" y="256258"/>
                  <a:ext cx="52381" cy="67393"/>
                </a:xfrm>
                <a:custGeom>
                  <a:avLst/>
                  <a:gdLst/>
                  <a:ahLst/>
                  <a:cxnLst/>
                  <a:rect l="l" t="t" r="r" b="b"/>
                  <a:pathLst>
                    <a:path w="21600" h="21600" extrusionOk="0">
                      <a:moveTo>
                        <a:pt x="12231" y="20313"/>
                      </a:moveTo>
                      <a:lnTo>
                        <a:pt x="14053" y="20313"/>
                      </a:lnTo>
                      <a:lnTo>
                        <a:pt x="14053" y="10834"/>
                      </a:lnTo>
                      <a:cubicBezTo>
                        <a:pt x="12665" y="9750"/>
                        <a:pt x="11104" y="9276"/>
                        <a:pt x="9542" y="9276"/>
                      </a:cubicBezTo>
                      <a:cubicBezTo>
                        <a:pt x="6506" y="9276"/>
                        <a:pt x="4511" y="11172"/>
                        <a:pt x="4511" y="14490"/>
                      </a:cubicBezTo>
                      <a:cubicBezTo>
                        <a:pt x="4511" y="18688"/>
                        <a:pt x="7807" y="20313"/>
                        <a:pt x="12231" y="20313"/>
                      </a:cubicBezTo>
                      <a:close/>
                      <a:moveTo>
                        <a:pt x="14053" y="1354"/>
                      </a:moveTo>
                      <a:lnTo>
                        <a:pt x="10757" y="1354"/>
                      </a:lnTo>
                      <a:lnTo>
                        <a:pt x="10757" y="0"/>
                      </a:lnTo>
                      <a:lnTo>
                        <a:pt x="18304" y="0"/>
                      </a:lnTo>
                      <a:lnTo>
                        <a:pt x="18304" y="20313"/>
                      </a:lnTo>
                      <a:lnTo>
                        <a:pt x="21600" y="20313"/>
                      </a:lnTo>
                      <a:lnTo>
                        <a:pt x="21600" y="21600"/>
                      </a:lnTo>
                      <a:lnTo>
                        <a:pt x="10757" y="21600"/>
                      </a:lnTo>
                      <a:cubicBezTo>
                        <a:pt x="4251" y="21600"/>
                        <a:pt x="0" y="18892"/>
                        <a:pt x="0" y="14490"/>
                      </a:cubicBezTo>
                      <a:cubicBezTo>
                        <a:pt x="0" y="10698"/>
                        <a:pt x="3730" y="7516"/>
                        <a:pt x="8414" y="7516"/>
                      </a:cubicBezTo>
                      <a:cubicBezTo>
                        <a:pt x="10149" y="7516"/>
                        <a:pt x="12231" y="8058"/>
                        <a:pt x="14053" y="9276"/>
                      </a:cubicBezTo>
                      <a:lnTo>
                        <a:pt x="14053" y="135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2" name="Google Shape;3052;p31"/>
                <p:cNvSpPr/>
                <p:nvPr/>
              </p:nvSpPr>
              <p:spPr>
                <a:xfrm>
                  <a:off x="1125475" y="280664"/>
                  <a:ext cx="42013" cy="44821"/>
                </a:xfrm>
                <a:custGeom>
                  <a:avLst/>
                  <a:gdLst/>
                  <a:ahLst/>
                  <a:cxnLst/>
                  <a:rect l="l" t="t" r="r" b="b"/>
                  <a:pathLst>
                    <a:path w="21600" h="21600" extrusionOk="0">
                      <a:moveTo>
                        <a:pt x="11655" y="11358"/>
                      </a:moveTo>
                      <a:cubicBezTo>
                        <a:pt x="6844" y="12473"/>
                        <a:pt x="4812" y="13690"/>
                        <a:pt x="4812" y="15617"/>
                      </a:cubicBezTo>
                      <a:cubicBezTo>
                        <a:pt x="4812" y="17138"/>
                        <a:pt x="6202" y="18254"/>
                        <a:pt x="7913" y="18254"/>
                      </a:cubicBezTo>
                      <a:cubicBezTo>
                        <a:pt x="8982" y="18254"/>
                        <a:pt x="10265" y="17848"/>
                        <a:pt x="11655" y="16834"/>
                      </a:cubicBezTo>
                      <a:lnTo>
                        <a:pt x="11655" y="11358"/>
                      </a:lnTo>
                      <a:close/>
                      <a:moveTo>
                        <a:pt x="1176" y="4766"/>
                      </a:moveTo>
                      <a:lnTo>
                        <a:pt x="428" y="3346"/>
                      </a:lnTo>
                      <a:cubicBezTo>
                        <a:pt x="3208" y="1217"/>
                        <a:pt x="6630" y="0"/>
                        <a:pt x="9410" y="0"/>
                      </a:cubicBezTo>
                      <a:cubicBezTo>
                        <a:pt x="13901" y="0"/>
                        <a:pt x="16788" y="2839"/>
                        <a:pt x="16788" y="7200"/>
                      </a:cubicBezTo>
                      <a:lnTo>
                        <a:pt x="16788" y="15414"/>
                      </a:lnTo>
                      <a:cubicBezTo>
                        <a:pt x="16788" y="17544"/>
                        <a:pt x="17750" y="18862"/>
                        <a:pt x="19141" y="18862"/>
                      </a:cubicBezTo>
                      <a:cubicBezTo>
                        <a:pt x="19568" y="18862"/>
                        <a:pt x="21065" y="18761"/>
                        <a:pt x="21600" y="18558"/>
                      </a:cubicBezTo>
                      <a:lnTo>
                        <a:pt x="21600" y="19977"/>
                      </a:lnTo>
                      <a:cubicBezTo>
                        <a:pt x="19889" y="20992"/>
                        <a:pt x="18071" y="21600"/>
                        <a:pt x="16467" y="21600"/>
                      </a:cubicBezTo>
                      <a:cubicBezTo>
                        <a:pt x="14650" y="21600"/>
                        <a:pt x="13473" y="20687"/>
                        <a:pt x="12297" y="18558"/>
                      </a:cubicBezTo>
                      <a:cubicBezTo>
                        <a:pt x="9517" y="20282"/>
                        <a:pt x="7485" y="21600"/>
                        <a:pt x="5453" y="21600"/>
                      </a:cubicBezTo>
                      <a:cubicBezTo>
                        <a:pt x="2352" y="21600"/>
                        <a:pt x="0" y="19166"/>
                        <a:pt x="0" y="16225"/>
                      </a:cubicBezTo>
                      <a:cubicBezTo>
                        <a:pt x="0" y="13183"/>
                        <a:pt x="2032" y="11459"/>
                        <a:pt x="6630" y="10445"/>
                      </a:cubicBezTo>
                      <a:lnTo>
                        <a:pt x="11869" y="9330"/>
                      </a:lnTo>
                      <a:lnTo>
                        <a:pt x="11869" y="6592"/>
                      </a:lnTo>
                      <a:cubicBezTo>
                        <a:pt x="11869" y="4056"/>
                        <a:pt x="11014" y="2535"/>
                        <a:pt x="7913" y="2535"/>
                      </a:cubicBezTo>
                      <a:cubicBezTo>
                        <a:pt x="5988" y="2535"/>
                        <a:pt x="3956" y="3245"/>
                        <a:pt x="1176" y="476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3" name="Google Shape;3053;p31"/>
                <p:cNvSpPr/>
                <p:nvPr/>
              </p:nvSpPr>
              <p:spPr>
                <a:xfrm>
                  <a:off x="1173348" y="280664"/>
                  <a:ext cx="40177" cy="66122"/>
                </a:xfrm>
                <a:custGeom>
                  <a:avLst/>
                  <a:gdLst/>
                  <a:ahLst/>
                  <a:cxnLst/>
                  <a:rect l="l" t="t" r="r" b="b"/>
                  <a:pathLst>
                    <a:path w="21600" h="21192" extrusionOk="0">
                      <a:moveTo>
                        <a:pt x="9019" y="14219"/>
                      </a:moveTo>
                      <a:cubicBezTo>
                        <a:pt x="3786" y="13475"/>
                        <a:pt x="0" y="10563"/>
                        <a:pt x="0" y="6907"/>
                      </a:cubicBezTo>
                      <a:cubicBezTo>
                        <a:pt x="0" y="2844"/>
                        <a:pt x="4788" y="0"/>
                        <a:pt x="11468" y="0"/>
                      </a:cubicBezTo>
                      <a:cubicBezTo>
                        <a:pt x="13584" y="0"/>
                        <a:pt x="15142" y="203"/>
                        <a:pt x="17926" y="813"/>
                      </a:cubicBezTo>
                      <a:lnTo>
                        <a:pt x="18371" y="0"/>
                      </a:lnTo>
                      <a:lnTo>
                        <a:pt x="20041" y="0"/>
                      </a:lnTo>
                      <a:lnTo>
                        <a:pt x="20041" y="4334"/>
                      </a:lnTo>
                      <a:lnTo>
                        <a:pt x="18371" y="4334"/>
                      </a:lnTo>
                      <a:cubicBezTo>
                        <a:pt x="17703" y="2370"/>
                        <a:pt x="15142" y="1287"/>
                        <a:pt x="12470" y="1287"/>
                      </a:cubicBezTo>
                      <a:cubicBezTo>
                        <a:pt x="8573" y="1287"/>
                        <a:pt x="5901" y="2912"/>
                        <a:pt x="5901" y="6500"/>
                      </a:cubicBezTo>
                      <a:cubicBezTo>
                        <a:pt x="5901" y="10563"/>
                        <a:pt x="8573" y="12797"/>
                        <a:pt x="13806" y="12797"/>
                      </a:cubicBezTo>
                      <a:cubicBezTo>
                        <a:pt x="17703" y="12797"/>
                        <a:pt x="20153" y="11240"/>
                        <a:pt x="20709" y="11240"/>
                      </a:cubicBezTo>
                      <a:cubicBezTo>
                        <a:pt x="21155" y="11240"/>
                        <a:pt x="21600" y="11850"/>
                        <a:pt x="21600" y="12120"/>
                      </a:cubicBezTo>
                      <a:cubicBezTo>
                        <a:pt x="21600" y="12662"/>
                        <a:pt x="17703" y="14558"/>
                        <a:pt x="11691" y="14558"/>
                      </a:cubicBezTo>
                      <a:lnTo>
                        <a:pt x="11023" y="15506"/>
                      </a:lnTo>
                      <a:cubicBezTo>
                        <a:pt x="13138" y="15574"/>
                        <a:pt x="14808" y="16589"/>
                        <a:pt x="14808" y="17876"/>
                      </a:cubicBezTo>
                      <a:cubicBezTo>
                        <a:pt x="14808" y="19433"/>
                        <a:pt x="12247" y="21600"/>
                        <a:pt x="4676" y="21126"/>
                      </a:cubicBezTo>
                      <a:lnTo>
                        <a:pt x="4676" y="19772"/>
                      </a:lnTo>
                      <a:cubicBezTo>
                        <a:pt x="8462" y="19772"/>
                        <a:pt x="10466" y="19433"/>
                        <a:pt x="10466" y="18350"/>
                      </a:cubicBezTo>
                      <a:cubicBezTo>
                        <a:pt x="10466" y="17605"/>
                        <a:pt x="9353" y="17334"/>
                        <a:pt x="7014" y="17131"/>
                      </a:cubicBezTo>
                      <a:lnTo>
                        <a:pt x="9019" y="1421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4" name="Google Shape;3054;p31"/>
                <p:cNvSpPr/>
                <p:nvPr/>
              </p:nvSpPr>
              <p:spPr>
                <a:xfrm>
                  <a:off x="1219344" y="259074"/>
                  <a:ext cx="42013" cy="65504"/>
                </a:xfrm>
                <a:custGeom>
                  <a:avLst/>
                  <a:gdLst/>
                  <a:ahLst/>
                  <a:cxnLst/>
                  <a:rect l="l" t="t" r="r" b="b"/>
                  <a:pathLst>
                    <a:path w="21600" h="21600" extrusionOk="0">
                      <a:moveTo>
                        <a:pt x="11713" y="14630"/>
                      </a:moveTo>
                      <a:cubicBezTo>
                        <a:pt x="6663" y="15389"/>
                        <a:pt x="4621" y="16217"/>
                        <a:pt x="4836" y="17528"/>
                      </a:cubicBezTo>
                      <a:cubicBezTo>
                        <a:pt x="4836" y="18564"/>
                        <a:pt x="6125" y="19323"/>
                        <a:pt x="7845" y="19323"/>
                      </a:cubicBezTo>
                      <a:cubicBezTo>
                        <a:pt x="8919" y="19323"/>
                        <a:pt x="10209" y="19047"/>
                        <a:pt x="11713" y="18357"/>
                      </a:cubicBezTo>
                      <a:lnTo>
                        <a:pt x="11713" y="14630"/>
                      </a:lnTo>
                      <a:close/>
                      <a:moveTo>
                        <a:pt x="1182" y="10144"/>
                      </a:moveTo>
                      <a:lnTo>
                        <a:pt x="430" y="9178"/>
                      </a:lnTo>
                      <a:cubicBezTo>
                        <a:pt x="3224" y="7729"/>
                        <a:pt x="6555" y="6901"/>
                        <a:pt x="9349" y="6901"/>
                      </a:cubicBezTo>
                      <a:cubicBezTo>
                        <a:pt x="13863" y="6901"/>
                        <a:pt x="16764" y="8833"/>
                        <a:pt x="16764" y="11801"/>
                      </a:cubicBezTo>
                      <a:lnTo>
                        <a:pt x="16764" y="17390"/>
                      </a:lnTo>
                      <a:cubicBezTo>
                        <a:pt x="16764" y="18840"/>
                        <a:pt x="17839" y="19737"/>
                        <a:pt x="19128" y="19737"/>
                      </a:cubicBezTo>
                      <a:cubicBezTo>
                        <a:pt x="19558" y="19737"/>
                        <a:pt x="21063" y="19668"/>
                        <a:pt x="21600" y="19530"/>
                      </a:cubicBezTo>
                      <a:lnTo>
                        <a:pt x="21600" y="20496"/>
                      </a:lnTo>
                      <a:cubicBezTo>
                        <a:pt x="19881" y="21186"/>
                        <a:pt x="18161" y="21600"/>
                        <a:pt x="16549" y="21600"/>
                      </a:cubicBezTo>
                      <a:cubicBezTo>
                        <a:pt x="14615" y="21600"/>
                        <a:pt x="13540" y="20979"/>
                        <a:pt x="12251" y="19530"/>
                      </a:cubicBezTo>
                      <a:cubicBezTo>
                        <a:pt x="9457" y="20703"/>
                        <a:pt x="7415" y="21600"/>
                        <a:pt x="5373" y="21600"/>
                      </a:cubicBezTo>
                      <a:cubicBezTo>
                        <a:pt x="2257" y="21600"/>
                        <a:pt x="0" y="19944"/>
                        <a:pt x="0" y="17942"/>
                      </a:cubicBezTo>
                      <a:cubicBezTo>
                        <a:pt x="0" y="15872"/>
                        <a:pt x="2042" y="14699"/>
                        <a:pt x="6555" y="14009"/>
                      </a:cubicBezTo>
                      <a:lnTo>
                        <a:pt x="11821" y="13250"/>
                      </a:lnTo>
                      <a:lnTo>
                        <a:pt x="11821" y="11387"/>
                      </a:lnTo>
                      <a:cubicBezTo>
                        <a:pt x="11821" y="9661"/>
                        <a:pt x="10961" y="8626"/>
                        <a:pt x="7845" y="8626"/>
                      </a:cubicBezTo>
                      <a:cubicBezTo>
                        <a:pt x="6018" y="8626"/>
                        <a:pt x="3976" y="9109"/>
                        <a:pt x="1182" y="10144"/>
                      </a:cubicBezTo>
                      <a:close/>
                      <a:moveTo>
                        <a:pt x="3331" y="3865"/>
                      </a:moveTo>
                      <a:lnTo>
                        <a:pt x="1397" y="3865"/>
                      </a:lnTo>
                      <a:cubicBezTo>
                        <a:pt x="1397" y="1725"/>
                        <a:pt x="3761" y="0"/>
                        <a:pt x="6555" y="0"/>
                      </a:cubicBezTo>
                      <a:cubicBezTo>
                        <a:pt x="9242" y="0"/>
                        <a:pt x="11499" y="1311"/>
                        <a:pt x="13325" y="1311"/>
                      </a:cubicBezTo>
                      <a:cubicBezTo>
                        <a:pt x="14293" y="1311"/>
                        <a:pt x="15152" y="897"/>
                        <a:pt x="15690" y="0"/>
                      </a:cubicBezTo>
                      <a:lnTo>
                        <a:pt x="17624" y="0"/>
                      </a:lnTo>
                      <a:cubicBezTo>
                        <a:pt x="16979" y="2553"/>
                        <a:pt x="15152" y="3796"/>
                        <a:pt x="12573" y="3796"/>
                      </a:cubicBezTo>
                      <a:cubicBezTo>
                        <a:pt x="9887" y="3796"/>
                        <a:pt x="7307" y="2553"/>
                        <a:pt x="5588" y="2553"/>
                      </a:cubicBezTo>
                      <a:cubicBezTo>
                        <a:pt x="4513" y="2553"/>
                        <a:pt x="3654" y="3105"/>
                        <a:pt x="3331" y="386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5" name="Google Shape;3055;p31"/>
                <p:cNvSpPr/>
                <p:nvPr/>
              </p:nvSpPr>
              <p:spPr>
                <a:xfrm>
                  <a:off x="1267217" y="280664"/>
                  <a:ext cx="50491" cy="44875"/>
                </a:xfrm>
                <a:custGeom>
                  <a:avLst/>
                  <a:gdLst/>
                  <a:ahLst/>
                  <a:cxnLst/>
                  <a:rect l="l" t="t" r="r" b="b"/>
                  <a:pathLst>
                    <a:path w="21600" h="21600" extrusionOk="0">
                      <a:moveTo>
                        <a:pt x="4750" y="10800"/>
                      </a:moveTo>
                      <a:cubicBezTo>
                        <a:pt x="4750" y="16250"/>
                        <a:pt x="6991" y="19581"/>
                        <a:pt x="10666" y="19581"/>
                      </a:cubicBezTo>
                      <a:cubicBezTo>
                        <a:pt x="14340" y="19581"/>
                        <a:pt x="16581" y="16351"/>
                        <a:pt x="16581" y="10800"/>
                      </a:cubicBezTo>
                      <a:cubicBezTo>
                        <a:pt x="16581" y="5249"/>
                        <a:pt x="14430" y="1918"/>
                        <a:pt x="10666" y="1918"/>
                      </a:cubicBezTo>
                      <a:cubicBezTo>
                        <a:pt x="6991" y="1918"/>
                        <a:pt x="4750" y="5249"/>
                        <a:pt x="4750" y="10800"/>
                      </a:cubicBezTo>
                      <a:close/>
                      <a:moveTo>
                        <a:pt x="0" y="10800"/>
                      </a:moveTo>
                      <a:cubicBezTo>
                        <a:pt x="0" y="4744"/>
                        <a:pt x="4750" y="0"/>
                        <a:pt x="10755" y="0"/>
                      </a:cubicBezTo>
                      <a:cubicBezTo>
                        <a:pt x="16850" y="0"/>
                        <a:pt x="21600" y="4643"/>
                        <a:pt x="21600" y="10800"/>
                      </a:cubicBezTo>
                      <a:cubicBezTo>
                        <a:pt x="21600" y="16856"/>
                        <a:pt x="16850" y="21600"/>
                        <a:pt x="10755" y="21600"/>
                      </a:cubicBezTo>
                      <a:cubicBezTo>
                        <a:pt x="4750" y="21600"/>
                        <a:pt x="0" y="16957"/>
                        <a:pt x="0" y="1080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6" name="Google Shape;3056;p31"/>
                <p:cNvSpPr/>
                <p:nvPr/>
              </p:nvSpPr>
              <p:spPr>
                <a:xfrm>
                  <a:off x="894560" y="377348"/>
                  <a:ext cx="52381" cy="68311"/>
                </a:xfrm>
                <a:custGeom>
                  <a:avLst/>
                  <a:gdLst/>
                  <a:ahLst/>
                  <a:cxnLst/>
                  <a:rect l="l" t="t" r="r" b="b"/>
                  <a:pathLst>
                    <a:path w="21600" h="21600" extrusionOk="0">
                      <a:moveTo>
                        <a:pt x="7460" y="3180"/>
                      </a:moveTo>
                      <a:lnTo>
                        <a:pt x="7460" y="10866"/>
                      </a:lnTo>
                      <a:cubicBezTo>
                        <a:pt x="8588" y="12059"/>
                        <a:pt x="10323" y="12788"/>
                        <a:pt x="12058" y="12788"/>
                      </a:cubicBezTo>
                      <a:cubicBezTo>
                        <a:pt x="15267" y="12788"/>
                        <a:pt x="17002" y="10469"/>
                        <a:pt x="17002" y="7620"/>
                      </a:cubicBezTo>
                      <a:cubicBezTo>
                        <a:pt x="17002" y="3777"/>
                        <a:pt x="14920" y="1391"/>
                        <a:pt x="11711" y="1391"/>
                      </a:cubicBezTo>
                      <a:cubicBezTo>
                        <a:pt x="10149" y="1391"/>
                        <a:pt x="9108" y="1855"/>
                        <a:pt x="7460" y="3180"/>
                      </a:cubicBezTo>
                      <a:close/>
                      <a:moveTo>
                        <a:pt x="0" y="21600"/>
                      </a:moveTo>
                      <a:lnTo>
                        <a:pt x="0" y="20407"/>
                      </a:lnTo>
                      <a:lnTo>
                        <a:pt x="3296" y="20407"/>
                      </a:lnTo>
                      <a:lnTo>
                        <a:pt x="3296" y="1723"/>
                      </a:lnTo>
                      <a:lnTo>
                        <a:pt x="0" y="1723"/>
                      </a:lnTo>
                      <a:lnTo>
                        <a:pt x="0" y="464"/>
                      </a:lnTo>
                      <a:lnTo>
                        <a:pt x="7460" y="464"/>
                      </a:lnTo>
                      <a:lnTo>
                        <a:pt x="7460" y="1723"/>
                      </a:lnTo>
                      <a:cubicBezTo>
                        <a:pt x="8328" y="1126"/>
                        <a:pt x="9195" y="663"/>
                        <a:pt x="10149" y="464"/>
                      </a:cubicBezTo>
                      <a:cubicBezTo>
                        <a:pt x="11017" y="199"/>
                        <a:pt x="12058" y="0"/>
                        <a:pt x="13099" y="0"/>
                      </a:cubicBezTo>
                      <a:cubicBezTo>
                        <a:pt x="16916" y="0"/>
                        <a:pt x="21600" y="1855"/>
                        <a:pt x="21600" y="6825"/>
                      </a:cubicBezTo>
                      <a:cubicBezTo>
                        <a:pt x="21600" y="10071"/>
                        <a:pt x="19345" y="14179"/>
                        <a:pt x="12405" y="14179"/>
                      </a:cubicBezTo>
                      <a:cubicBezTo>
                        <a:pt x="10583" y="14179"/>
                        <a:pt x="8848" y="13782"/>
                        <a:pt x="7460" y="13053"/>
                      </a:cubicBezTo>
                      <a:lnTo>
                        <a:pt x="7460" y="20275"/>
                      </a:lnTo>
                      <a:lnTo>
                        <a:pt x="10757" y="20275"/>
                      </a:lnTo>
                      <a:lnTo>
                        <a:pt x="10757"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7" name="Google Shape;3057;p31"/>
                <p:cNvSpPr/>
                <p:nvPr/>
              </p:nvSpPr>
              <p:spPr>
                <a:xfrm>
                  <a:off x="954636" y="377348"/>
                  <a:ext cx="42013" cy="44875"/>
                </a:xfrm>
                <a:custGeom>
                  <a:avLst/>
                  <a:gdLst/>
                  <a:ahLst/>
                  <a:cxnLst/>
                  <a:rect l="l" t="t" r="r" b="b"/>
                  <a:pathLst>
                    <a:path w="21600" h="21600" extrusionOk="0">
                      <a:moveTo>
                        <a:pt x="11821" y="11406"/>
                      </a:moveTo>
                      <a:cubicBezTo>
                        <a:pt x="6878" y="12415"/>
                        <a:pt x="4836" y="13727"/>
                        <a:pt x="4943" y="15645"/>
                      </a:cubicBezTo>
                      <a:cubicBezTo>
                        <a:pt x="4943" y="17260"/>
                        <a:pt x="6233" y="18370"/>
                        <a:pt x="8060" y="18370"/>
                      </a:cubicBezTo>
                      <a:cubicBezTo>
                        <a:pt x="9134" y="18370"/>
                        <a:pt x="10424" y="17865"/>
                        <a:pt x="11821" y="16957"/>
                      </a:cubicBezTo>
                      <a:lnTo>
                        <a:pt x="11821" y="11406"/>
                      </a:lnTo>
                      <a:close/>
                      <a:moveTo>
                        <a:pt x="1182" y="4845"/>
                      </a:moveTo>
                      <a:lnTo>
                        <a:pt x="430" y="3331"/>
                      </a:lnTo>
                      <a:cubicBezTo>
                        <a:pt x="3331" y="1211"/>
                        <a:pt x="6555" y="0"/>
                        <a:pt x="9457" y="0"/>
                      </a:cubicBezTo>
                      <a:cubicBezTo>
                        <a:pt x="13970" y="0"/>
                        <a:pt x="16764" y="2725"/>
                        <a:pt x="16764" y="7166"/>
                      </a:cubicBezTo>
                      <a:lnTo>
                        <a:pt x="16764" y="15544"/>
                      </a:lnTo>
                      <a:cubicBezTo>
                        <a:pt x="16764" y="17664"/>
                        <a:pt x="17839" y="18875"/>
                        <a:pt x="19236" y="18875"/>
                      </a:cubicBezTo>
                      <a:cubicBezTo>
                        <a:pt x="19666" y="18875"/>
                        <a:pt x="21063" y="18774"/>
                        <a:pt x="21600" y="18673"/>
                      </a:cubicBezTo>
                      <a:lnTo>
                        <a:pt x="21600" y="19985"/>
                      </a:lnTo>
                      <a:cubicBezTo>
                        <a:pt x="19988" y="20994"/>
                        <a:pt x="18161" y="21600"/>
                        <a:pt x="16549" y="21600"/>
                      </a:cubicBezTo>
                      <a:cubicBezTo>
                        <a:pt x="14722" y="21600"/>
                        <a:pt x="13540" y="20793"/>
                        <a:pt x="12251" y="18673"/>
                      </a:cubicBezTo>
                      <a:cubicBezTo>
                        <a:pt x="9457" y="20389"/>
                        <a:pt x="7415" y="21600"/>
                        <a:pt x="5373" y="21600"/>
                      </a:cubicBezTo>
                      <a:cubicBezTo>
                        <a:pt x="2257" y="21600"/>
                        <a:pt x="0" y="19279"/>
                        <a:pt x="0" y="16250"/>
                      </a:cubicBezTo>
                      <a:cubicBezTo>
                        <a:pt x="0" y="13323"/>
                        <a:pt x="2042" y="11607"/>
                        <a:pt x="6555" y="10598"/>
                      </a:cubicBezTo>
                      <a:lnTo>
                        <a:pt x="11821" y="9488"/>
                      </a:lnTo>
                      <a:lnTo>
                        <a:pt x="11821" y="6763"/>
                      </a:lnTo>
                      <a:cubicBezTo>
                        <a:pt x="11821" y="4239"/>
                        <a:pt x="10961" y="2624"/>
                        <a:pt x="7845" y="2624"/>
                      </a:cubicBezTo>
                      <a:cubicBezTo>
                        <a:pt x="6018" y="2624"/>
                        <a:pt x="4084"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8" name="Google Shape;3058;p31"/>
                <p:cNvSpPr/>
                <p:nvPr/>
              </p:nvSpPr>
              <p:spPr>
                <a:xfrm>
                  <a:off x="1001569" y="377348"/>
                  <a:ext cx="37315" cy="43903"/>
                </a:xfrm>
                <a:custGeom>
                  <a:avLst/>
                  <a:gdLst/>
                  <a:ahLst/>
                  <a:cxnLst/>
                  <a:rect l="l" t="t" r="r" b="b"/>
                  <a:pathLst>
                    <a:path w="21600" h="21600" extrusionOk="0">
                      <a:moveTo>
                        <a:pt x="4733" y="19337"/>
                      </a:moveTo>
                      <a:lnTo>
                        <a:pt x="4733" y="2571"/>
                      </a:lnTo>
                      <a:lnTo>
                        <a:pt x="0" y="2571"/>
                      </a:lnTo>
                      <a:lnTo>
                        <a:pt x="0" y="514"/>
                      </a:lnTo>
                      <a:lnTo>
                        <a:pt x="10557" y="514"/>
                      </a:lnTo>
                      <a:lnTo>
                        <a:pt x="10557" y="4011"/>
                      </a:lnTo>
                      <a:lnTo>
                        <a:pt x="10679" y="4011"/>
                      </a:lnTo>
                      <a:cubicBezTo>
                        <a:pt x="13955" y="1029"/>
                        <a:pt x="15533" y="0"/>
                        <a:pt x="17110" y="0"/>
                      </a:cubicBezTo>
                      <a:cubicBezTo>
                        <a:pt x="18688" y="0"/>
                        <a:pt x="20144" y="720"/>
                        <a:pt x="21600" y="1954"/>
                      </a:cubicBezTo>
                      <a:cubicBezTo>
                        <a:pt x="21115" y="4114"/>
                        <a:pt x="20265" y="5863"/>
                        <a:pt x="19294" y="7200"/>
                      </a:cubicBezTo>
                      <a:cubicBezTo>
                        <a:pt x="17838" y="4937"/>
                        <a:pt x="16867" y="4320"/>
                        <a:pt x="15047" y="4320"/>
                      </a:cubicBezTo>
                      <a:cubicBezTo>
                        <a:pt x="13348" y="4320"/>
                        <a:pt x="12013" y="5143"/>
                        <a:pt x="10557" y="6891"/>
                      </a:cubicBezTo>
                      <a:lnTo>
                        <a:pt x="10557" y="19543"/>
                      </a:lnTo>
                      <a:lnTo>
                        <a:pt x="15290" y="19543"/>
                      </a:lnTo>
                      <a:lnTo>
                        <a:pt x="15290" y="21600"/>
                      </a:lnTo>
                      <a:lnTo>
                        <a:pt x="121" y="21600"/>
                      </a:lnTo>
                      <a:lnTo>
                        <a:pt x="121" y="19337"/>
                      </a:lnTo>
                      <a:lnTo>
                        <a:pt x="4733" y="1933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59" name="Google Shape;3059;p31"/>
                <p:cNvSpPr/>
                <p:nvPr/>
              </p:nvSpPr>
              <p:spPr>
                <a:xfrm>
                  <a:off x="1043810" y="377348"/>
                  <a:ext cx="42013" cy="44875"/>
                </a:xfrm>
                <a:custGeom>
                  <a:avLst/>
                  <a:gdLst/>
                  <a:ahLst/>
                  <a:cxnLst/>
                  <a:rect l="l" t="t" r="r" b="b"/>
                  <a:pathLst>
                    <a:path w="21600" h="21600" extrusionOk="0">
                      <a:moveTo>
                        <a:pt x="11762" y="11406"/>
                      </a:moveTo>
                      <a:cubicBezTo>
                        <a:pt x="6844" y="12415"/>
                        <a:pt x="4812" y="13727"/>
                        <a:pt x="5026" y="15645"/>
                      </a:cubicBezTo>
                      <a:cubicBezTo>
                        <a:pt x="5026" y="17260"/>
                        <a:pt x="6309" y="18370"/>
                        <a:pt x="7913" y="18370"/>
                      </a:cubicBezTo>
                      <a:cubicBezTo>
                        <a:pt x="9089" y="18370"/>
                        <a:pt x="10372" y="17865"/>
                        <a:pt x="11762" y="16957"/>
                      </a:cubicBezTo>
                      <a:lnTo>
                        <a:pt x="11762" y="11406"/>
                      </a:lnTo>
                      <a:close/>
                      <a:moveTo>
                        <a:pt x="1176" y="4845"/>
                      </a:moveTo>
                      <a:lnTo>
                        <a:pt x="428" y="3331"/>
                      </a:lnTo>
                      <a:cubicBezTo>
                        <a:pt x="3208" y="1211"/>
                        <a:pt x="6523" y="0"/>
                        <a:pt x="9303" y="0"/>
                      </a:cubicBezTo>
                      <a:cubicBezTo>
                        <a:pt x="13901" y="0"/>
                        <a:pt x="16788" y="2725"/>
                        <a:pt x="16788" y="7166"/>
                      </a:cubicBezTo>
                      <a:lnTo>
                        <a:pt x="16788" y="15544"/>
                      </a:lnTo>
                      <a:cubicBezTo>
                        <a:pt x="16788" y="17664"/>
                        <a:pt x="17644" y="18875"/>
                        <a:pt x="19141" y="18875"/>
                      </a:cubicBezTo>
                      <a:cubicBezTo>
                        <a:pt x="19568" y="18875"/>
                        <a:pt x="20958" y="18774"/>
                        <a:pt x="21600" y="18673"/>
                      </a:cubicBezTo>
                      <a:lnTo>
                        <a:pt x="21600" y="19985"/>
                      </a:lnTo>
                      <a:cubicBezTo>
                        <a:pt x="19889" y="20994"/>
                        <a:pt x="17964" y="21600"/>
                        <a:pt x="16467" y="21600"/>
                      </a:cubicBezTo>
                      <a:cubicBezTo>
                        <a:pt x="14543" y="21600"/>
                        <a:pt x="13473" y="20793"/>
                        <a:pt x="12083" y="18673"/>
                      </a:cubicBezTo>
                      <a:cubicBezTo>
                        <a:pt x="9517" y="20389"/>
                        <a:pt x="7271" y="21600"/>
                        <a:pt x="5453" y="21600"/>
                      </a:cubicBezTo>
                      <a:cubicBezTo>
                        <a:pt x="2246" y="21600"/>
                        <a:pt x="0" y="19279"/>
                        <a:pt x="0" y="16250"/>
                      </a:cubicBezTo>
                      <a:cubicBezTo>
                        <a:pt x="0" y="13323"/>
                        <a:pt x="1925" y="11607"/>
                        <a:pt x="6523" y="10598"/>
                      </a:cubicBezTo>
                      <a:lnTo>
                        <a:pt x="11762" y="9488"/>
                      </a:lnTo>
                      <a:lnTo>
                        <a:pt x="11762" y="6763"/>
                      </a:lnTo>
                      <a:cubicBezTo>
                        <a:pt x="11762" y="4239"/>
                        <a:pt x="10907" y="2624"/>
                        <a:pt x="7806" y="2624"/>
                      </a:cubicBezTo>
                      <a:cubicBezTo>
                        <a:pt x="5988" y="2624"/>
                        <a:pt x="3956"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0" name="Google Shape;3060;p31"/>
                <p:cNvSpPr/>
                <p:nvPr/>
              </p:nvSpPr>
              <p:spPr>
                <a:xfrm>
                  <a:off x="1123598" y="377348"/>
                  <a:ext cx="42013" cy="44875"/>
                </a:xfrm>
                <a:custGeom>
                  <a:avLst/>
                  <a:gdLst/>
                  <a:ahLst/>
                  <a:cxnLst/>
                  <a:rect l="l" t="t" r="r" b="b"/>
                  <a:pathLst>
                    <a:path w="21600" h="21600" extrusionOk="0">
                      <a:moveTo>
                        <a:pt x="11655" y="11406"/>
                      </a:moveTo>
                      <a:cubicBezTo>
                        <a:pt x="6844" y="12415"/>
                        <a:pt x="4812" y="13727"/>
                        <a:pt x="4812" y="15645"/>
                      </a:cubicBezTo>
                      <a:cubicBezTo>
                        <a:pt x="4812" y="17260"/>
                        <a:pt x="6095" y="18370"/>
                        <a:pt x="7913" y="18370"/>
                      </a:cubicBezTo>
                      <a:cubicBezTo>
                        <a:pt x="8982" y="18370"/>
                        <a:pt x="10265" y="17865"/>
                        <a:pt x="11655" y="16957"/>
                      </a:cubicBezTo>
                      <a:lnTo>
                        <a:pt x="11655" y="11406"/>
                      </a:lnTo>
                      <a:close/>
                      <a:moveTo>
                        <a:pt x="1176" y="4845"/>
                      </a:moveTo>
                      <a:lnTo>
                        <a:pt x="428" y="3331"/>
                      </a:lnTo>
                      <a:cubicBezTo>
                        <a:pt x="3315" y="1211"/>
                        <a:pt x="6523" y="0"/>
                        <a:pt x="9410" y="0"/>
                      </a:cubicBezTo>
                      <a:cubicBezTo>
                        <a:pt x="14008" y="0"/>
                        <a:pt x="16788" y="2725"/>
                        <a:pt x="16788" y="7166"/>
                      </a:cubicBezTo>
                      <a:lnTo>
                        <a:pt x="16788" y="15544"/>
                      </a:lnTo>
                      <a:cubicBezTo>
                        <a:pt x="16788" y="17664"/>
                        <a:pt x="17750" y="18875"/>
                        <a:pt x="19248" y="18875"/>
                      </a:cubicBezTo>
                      <a:cubicBezTo>
                        <a:pt x="19675" y="18875"/>
                        <a:pt x="20958" y="18774"/>
                        <a:pt x="21600" y="18673"/>
                      </a:cubicBezTo>
                      <a:lnTo>
                        <a:pt x="21600" y="19985"/>
                      </a:lnTo>
                      <a:cubicBezTo>
                        <a:pt x="19889" y="20994"/>
                        <a:pt x="18071" y="21600"/>
                        <a:pt x="16467" y="21600"/>
                      </a:cubicBezTo>
                      <a:cubicBezTo>
                        <a:pt x="14650" y="21600"/>
                        <a:pt x="13580" y="20793"/>
                        <a:pt x="12297" y="18673"/>
                      </a:cubicBezTo>
                      <a:cubicBezTo>
                        <a:pt x="9517" y="20389"/>
                        <a:pt x="7485" y="21600"/>
                        <a:pt x="5453" y="21600"/>
                      </a:cubicBezTo>
                      <a:cubicBezTo>
                        <a:pt x="2352" y="21600"/>
                        <a:pt x="0" y="19279"/>
                        <a:pt x="0" y="16250"/>
                      </a:cubicBezTo>
                      <a:cubicBezTo>
                        <a:pt x="0" y="13323"/>
                        <a:pt x="2032" y="11607"/>
                        <a:pt x="6523" y="10598"/>
                      </a:cubicBezTo>
                      <a:lnTo>
                        <a:pt x="11762" y="9488"/>
                      </a:lnTo>
                      <a:lnTo>
                        <a:pt x="11762" y="6763"/>
                      </a:lnTo>
                      <a:cubicBezTo>
                        <a:pt x="11762" y="4239"/>
                        <a:pt x="10907" y="2624"/>
                        <a:pt x="7913" y="2624"/>
                      </a:cubicBezTo>
                      <a:cubicBezTo>
                        <a:pt x="5988" y="2624"/>
                        <a:pt x="4063"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1" name="Google Shape;3061;p31"/>
                <p:cNvSpPr/>
                <p:nvPr/>
              </p:nvSpPr>
              <p:spPr>
                <a:xfrm>
                  <a:off x="1202447" y="357635"/>
                  <a:ext cx="57079" cy="63613"/>
                </a:xfrm>
                <a:custGeom>
                  <a:avLst/>
                  <a:gdLst/>
                  <a:ahLst/>
                  <a:cxnLst/>
                  <a:rect l="l" t="t" r="r" b="b"/>
                  <a:pathLst>
                    <a:path w="21600" h="21600" extrusionOk="0">
                      <a:moveTo>
                        <a:pt x="21521" y="19121"/>
                      </a:moveTo>
                      <a:cubicBezTo>
                        <a:pt x="19077" y="20821"/>
                        <a:pt x="16082" y="21600"/>
                        <a:pt x="12534" y="21600"/>
                      </a:cubicBezTo>
                      <a:cubicBezTo>
                        <a:pt x="5045" y="21600"/>
                        <a:pt x="0" y="16926"/>
                        <a:pt x="0" y="11190"/>
                      </a:cubicBezTo>
                      <a:cubicBezTo>
                        <a:pt x="0" y="4887"/>
                        <a:pt x="5361" y="283"/>
                        <a:pt x="12771" y="283"/>
                      </a:cubicBezTo>
                      <a:cubicBezTo>
                        <a:pt x="14899" y="283"/>
                        <a:pt x="16870" y="567"/>
                        <a:pt x="18762" y="1133"/>
                      </a:cubicBezTo>
                      <a:lnTo>
                        <a:pt x="19077" y="0"/>
                      </a:lnTo>
                      <a:lnTo>
                        <a:pt x="20654" y="0"/>
                      </a:lnTo>
                      <a:lnTo>
                        <a:pt x="20654" y="6020"/>
                      </a:lnTo>
                      <a:lnTo>
                        <a:pt x="18920" y="6020"/>
                      </a:lnTo>
                      <a:cubicBezTo>
                        <a:pt x="18131" y="3470"/>
                        <a:pt x="16003" y="1983"/>
                        <a:pt x="12771" y="1983"/>
                      </a:cubicBezTo>
                      <a:cubicBezTo>
                        <a:pt x="8120" y="1983"/>
                        <a:pt x="4888" y="5453"/>
                        <a:pt x="4888" y="10694"/>
                      </a:cubicBezTo>
                      <a:cubicBezTo>
                        <a:pt x="4888" y="16218"/>
                        <a:pt x="8435" y="19900"/>
                        <a:pt x="13874" y="19900"/>
                      </a:cubicBezTo>
                      <a:cubicBezTo>
                        <a:pt x="16318" y="19900"/>
                        <a:pt x="18762" y="19121"/>
                        <a:pt x="21600" y="17422"/>
                      </a:cubicBezTo>
                      <a:lnTo>
                        <a:pt x="21600" y="19121"/>
                      </a:lnTo>
                      <a:lnTo>
                        <a:pt x="21521" y="1912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2" name="Google Shape;3062;p31"/>
                <p:cNvSpPr/>
                <p:nvPr/>
              </p:nvSpPr>
              <p:spPr>
                <a:xfrm>
                  <a:off x="1266277" y="357635"/>
                  <a:ext cx="25165" cy="63613"/>
                </a:xfrm>
                <a:custGeom>
                  <a:avLst/>
                  <a:gdLst/>
                  <a:ahLst/>
                  <a:cxnLst/>
                  <a:rect l="l" t="t" r="r" b="b"/>
                  <a:pathLst>
                    <a:path w="21600" h="21600" extrusionOk="0">
                      <a:moveTo>
                        <a:pt x="0" y="20170"/>
                      </a:moveTo>
                      <a:lnTo>
                        <a:pt x="6673" y="20170"/>
                      </a:lnTo>
                      <a:lnTo>
                        <a:pt x="6673" y="8511"/>
                      </a:lnTo>
                      <a:lnTo>
                        <a:pt x="0" y="8511"/>
                      </a:lnTo>
                      <a:lnTo>
                        <a:pt x="0" y="7081"/>
                      </a:lnTo>
                      <a:lnTo>
                        <a:pt x="15102" y="7081"/>
                      </a:lnTo>
                      <a:lnTo>
                        <a:pt x="15102" y="20170"/>
                      </a:lnTo>
                      <a:lnTo>
                        <a:pt x="21600" y="20170"/>
                      </a:lnTo>
                      <a:lnTo>
                        <a:pt x="21600" y="21600"/>
                      </a:lnTo>
                      <a:lnTo>
                        <a:pt x="0" y="21600"/>
                      </a:lnTo>
                      <a:lnTo>
                        <a:pt x="0" y="20170"/>
                      </a:lnTo>
                      <a:close/>
                      <a:moveTo>
                        <a:pt x="15102" y="2003"/>
                      </a:moveTo>
                      <a:cubicBezTo>
                        <a:pt x="15102" y="3004"/>
                        <a:pt x="12644" y="4005"/>
                        <a:pt x="9834" y="4005"/>
                      </a:cubicBezTo>
                      <a:cubicBezTo>
                        <a:pt x="6849" y="4005"/>
                        <a:pt x="4390" y="3147"/>
                        <a:pt x="4390" y="2003"/>
                      </a:cubicBezTo>
                      <a:cubicBezTo>
                        <a:pt x="4390" y="858"/>
                        <a:pt x="6673" y="0"/>
                        <a:pt x="9834" y="0"/>
                      </a:cubicBezTo>
                      <a:cubicBezTo>
                        <a:pt x="12644" y="0"/>
                        <a:pt x="15102" y="930"/>
                        <a:pt x="15102"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3" name="Google Shape;3063;p31"/>
                <p:cNvSpPr/>
                <p:nvPr/>
              </p:nvSpPr>
              <p:spPr>
                <a:xfrm>
                  <a:off x="1299131" y="353881"/>
                  <a:ext cx="42013" cy="68311"/>
                </a:xfrm>
                <a:custGeom>
                  <a:avLst/>
                  <a:gdLst/>
                  <a:ahLst/>
                  <a:cxnLst/>
                  <a:rect l="l" t="t" r="r" b="b"/>
                  <a:pathLst>
                    <a:path w="21600" h="21600" extrusionOk="0">
                      <a:moveTo>
                        <a:pt x="5616" y="12096"/>
                      </a:moveTo>
                      <a:lnTo>
                        <a:pt x="15552" y="12096"/>
                      </a:lnTo>
                      <a:cubicBezTo>
                        <a:pt x="15120" y="9903"/>
                        <a:pt x="13284" y="8640"/>
                        <a:pt x="10260" y="8640"/>
                      </a:cubicBezTo>
                      <a:cubicBezTo>
                        <a:pt x="7020" y="8640"/>
                        <a:pt x="5724" y="9836"/>
                        <a:pt x="5616" y="12096"/>
                      </a:cubicBezTo>
                      <a:close/>
                      <a:moveTo>
                        <a:pt x="10692" y="7377"/>
                      </a:moveTo>
                      <a:cubicBezTo>
                        <a:pt x="16524" y="7377"/>
                        <a:pt x="20304" y="9504"/>
                        <a:pt x="21168" y="13425"/>
                      </a:cubicBezTo>
                      <a:lnTo>
                        <a:pt x="5616" y="13425"/>
                      </a:lnTo>
                      <a:cubicBezTo>
                        <a:pt x="5616" y="17214"/>
                        <a:pt x="8640" y="19938"/>
                        <a:pt x="13716" y="19938"/>
                      </a:cubicBezTo>
                      <a:cubicBezTo>
                        <a:pt x="16200" y="19938"/>
                        <a:pt x="18684" y="19473"/>
                        <a:pt x="21600" y="18410"/>
                      </a:cubicBezTo>
                      <a:lnTo>
                        <a:pt x="21168" y="19872"/>
                      </a:lnTo>
                      <a:cubicBezTo>
                        <a:pt x="17172" y="21268"/>
                        <a:pt x="15444" y="21600"/>
                        <a:pt x="12204" y="21600"/>
                      </a:cubicBezTo>
                      <a:cubicBezTo>
                        <a:pt x="4212" y="21600"/>
                        <a:pt x="0" y="17878"/>
                        <a:pt x="0" y="14090"/>
                      </a:cubicBezTo>
                      <a:cubicBezTo>
                        <a:pt x="0" y="9969"/>
                        <a:pt x="4212" y="7377"/>
                        <a:pt x="10692" y="7377"/>
                      </a:cubicBezTo>
                      <a:close/>
                      <a:moveTo>
                        <a:pt x="4536" y="5250"/>
                      </a:moveTo>
                      <a:lnTo>
                        <a:pt x="2700" y="5250"/>
                      </a:lnTo>
                      <a:lnTo>
                        <a:pt x="9072" y="0"/>
                      </a:lnTo>
                      <a:lnTo>
                        <a:pt x="12204" y="0"/>
                      </a:lnTo>
                      <a:lnTo>
                        <a:pt x="18684" y="5250"/>
                      </a:lnTo>
                      <a:lnTo>
                        <a:pt x="16524" y="5250"/>
                      </a:lnTo>
                      <a:lnTo>
                        <a:pt x="10584" y="2791"/>
                      </a:lnTo>
                      <a:lnTo>
                        <a:pt x="4536" y="525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4" name="Google Shape;3064;p31"/>
                <p:cNvSpPr/>
                <p:nvPr/>
              </p:nvSpPr>
              <p:spPr>
                <a:xfrm>
                  <a:off x="1346065" y="377348"/>
                  <a:ext cx="56107" cy="42985"/>
                </a:xfrm>
                <a:custGeom>
                  <a:avLst/>
                  <a:gdLst/>
                  <a:ahLst/>
                  <a:cxnLst/>
                  <a:rect l="l" t="t" r="r" b="b"/>
                  <a:pathLst>
                    <a:path w="21600" h="21600" extrusionOk="0">
                      <a:moveTo>
                        <a:pt x="0" y="19627"/>
                      </a:moveTo>
                      <a:lnTo>
                        <a:pt x="3236" y="19627"/>
                      </a:lnTo>
                      <a:lnTo>
                        <a:pt x="3236" y="2700"/>
                      </a:lnTo>
                      <a:lnTo>
                        <a:pt x="0" y="2700"/>
                      </a:lnTo>
                      <a:lnTo>
                        <a:pt x="0" y="623"/>
                      </a:lnTo>
                      <a:lnTo>
                        <a:pt x="7119" y="623"/>
                      </a:lnTo>
                      <a:lnTo>
                        <a:pt x="7119" y="2908"/>
                      </a:lnTo>
                      <a:cubicBezTo>
                        <a:pt x="9142" y="1142"/>
                        <a:pt x="11245" y="0"/>
                        <a:pt x="13672" y="0"/>
                      </a:cubicBezTo>
                      <a:cubicBezTo>
                        <a:pt x="16422" y="0"/>
                        <a:pt x="18445" y="1973"/>
                        <a:pt x="18445" y="6023"/>
                      </a:cubicBezTo>
                      <a:lnTo>
                        <a:pt x="18445" y="19523"/>
                      </a:lnTo>
                      <a:lnTo>
                        <a:pt x="21600" y="19523"/>
                      </a:lnTo>
                      <a:lnTo>
                        <a:pt x="21600" y="21600"/>
                      </a:lnTo>
                      <a:lnTo>
                        <a:pt x="11811" y="21600"/>
                      </a:lnTo>
                      <a:lnTo>
                        <a:pt x="11811" y="19523"/>
                      </a:lnTo>
                      <a:lnTo>
                        <a:pt x="14562" y="19523"/>
                      </a:lnTo>
                      <a:lnTo>
                        <a:pt x="14562" y="7062"/>
                      </a:lnTo>
                      <a:cubicBezTo>
                        <a:pt x="14562" y="4154"/>
                        <a:pt x="13348" y="2804"/>
                        <a:pt x="11488" y="2804"/>
                      </a:cubicBezTo>
                      <a:cubicBezTo>
                        <a:pt x="10274" y="2804"/>
                        <a:pt x="8656" y="3531"/>
                        <a:pt x="7119" y="4985"/>
                      </a:cubicBezTo>
                      <a:lnTo>
                        <a:pt x="7119" y="19523"/>
                      </a:lnTo>
                      <a:lnTo>
                        <a:pt x="10031" y="19523"/>
                      </a:lnTo>
                      <a:lnTo>
                        <a:pt x="10031" y="21600"/>
                      </a:lnTo>
                      <a:lnTo>
                        <a:pt x="0" y="21600"/>
                      </a:lnTo>
                      <a:lnTo>
                        <a:pt x="0" y="196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5" name="Google Shape;3065;p31"/>
                <p:cNvSpPr/>
                <p:nvPr/>
              </p:nvSpPr>
              <p:spPr>
                <a:xfrm>
                  <a:off x="1408017" y="377348"/>
                  <a:ext cx="40177" cy="44875"/>
                </a:xfrm>
                <a:custGeom>
                  <a:avLst/>
                  <a:gdLst/>
                  <a:ahLst/>
                  <a:cxnLst/>
                  <a:rect l="l" t="t" r="r" b="b"/>
                  <a:pathLst>
                    <a:path w="21600" h="21600" extrusionOk="0">
                      <a:moveTo>
                        <a:pt x="20025" y="6359"/>
                      </a:moveTo>
                      <a:lnTo>
                        <a:pt x="18450" y="6359"/>
                      </a:lnTo>
                      <a:cubicBezTo>
                        <a:pt x="17775" y="3432"/>
                        <a:pt x="15075" y="1817"/>
                        <a:pt x="12375" y="1817"/>
                      </a:cubicBezTo>
                      <a:cubicBezTo>
                        <a:pt x="8550" y="1817"/>
                        <a:pt x="5850" y="4239"/>
                        <a:pt x="5850" y="9589"/>
                      </a:cubicBezTo>
                      <a:cubicBezTo>
                        <a:pt x="5850" y="15746"/>
                        <a:pt x="8775" y="18875"/>
                        <a:pt x="13838" y="18875"/>
                      </a:cubicBezTo>
                      <a:cubicBezTo>
                        <a:pt x="17775" y="18875"/>
                        <a:pt x="20250" y="16654"/>
                        <a:pt x="20700" y="16654"/>
                      </a:cubicBezTo>
                      <a:cubicBezTo>
                        <a:pt x="21150" y="16654"/>
                        <a:pt x="21600" y="17563"/>
                        <a:pt x="21600" y="17865"/>
                      </a:cubicBezTo>
                      <a:cubicBezTo>
                        <a:pt x="21600" y="18774"/>
                        <a:pt x="17662" y="21600"/>
                        <a:pt x="12150" y="21600"/>
                      </a:cubicBezTo>
                      <a:cubicBezTo>
                        <a:pt x="5287" y="21600"/>
                        <a:pt x="0" y="16856"/>
                        <a:pt x="0" y="10295"/>
                      </a:cubicBezTo>
                      <a:cubicBezTo>
                        <a:pt x="0" y="4239"/>
                        <a:pt x="4950" y="0"/>
                        <a:pt x="11813" y="0"/>
                      </a:cubicBezTo>
                      <a:cubicBezTo>
                        <a:pt x="13950" y="0"/>
                        <a:pt x="15413" y="303"/>
                        <a:pt x="18113" y="1312"/>
                      </a:cubicBezTo>
                      <a:lnTo>
                        <a:pt x="18562" y="0"/>
                      </a:lnTo>
                      <a:lnTo>
                        <a:pt x="20250" y="0"/>
                      </a:lnTo>
                      <a:lnTo>
                        <a:pt x="20250" y="6359"/>
                      </a:lnTo>
                      <a:lnTo>
                        <a:pt x="20025" y="635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6" name="Google Shape;3066;p31"/>
                <p:cNvSpPr/>
                <p:nvPr/>
              </p:nvSpPr>
              <p:spPr>
                <a:xfrm>
                  <a:off x="1454013" y="357635"/>
                  <a:ext cx="25165" cy="63613"/>
                </a:xfrm>
                <a:custGeom>
                  <a:avLst/>
                  <a:gdLst/>
                  <a:ahLst/>
                  <a:cxnLst/>
                  <a:rect l="l" t="t" r="r" b="b"/>
                  <a:pathLst>
                    <a:path w="21600" h="21600" extrusionOk="0">
                      <a:moveTo>
                        <a:pt x="0" y="20170"/>
                      </a:moveTo>
                      <a:lnTo>
                        <a:pt x="6849" y="20170"/>
                      </a:lnTo>
                      <a:lnTo>
                        <a:pt x="6849" y="8511"/>
                      </a:lnTo>
                      <a:lnTo>
                        <a:pt x="0" y="8511"/>
                      </a:lnTo>
                      <a:lnTo>
                        <a:pt x="0" y="7081"/>
                      </a:lnTo>
                      <a:lnTo>
                        <a:pt x="15102" y="7081"/>
                      </a:lnTo>
                      <a:lnTo>
                        <a:pt x="15102" y="20170"/>
                      </a:lnTo>
                      <a:lnTo>
                        <a:pt x="21600" y="20170"/>
                      </a:lnTo>
                      <a:lnTo>
                        <a:pt x="21600" y="21600"/>
                      </a:lnTo>
                      <a:lnTo>
                        <a:pt x="0" y="21600"/>
                      </a:lnTo>
                      <a:lnTo>
                        <a:pt x="0" y="20170"/>
                      </a:lnTo>
                      <a:close/>
                      <a:moveTo>
                        <a:pt x="15454" y="2003"/>
                      </a:moveTo>
                      <a:cubicBezTo>
                        <a:pt x="15454" y="3004"/>
                        <a:pt x="12995" y="4005"/>
                        <a:pt x="10010" y="4005"/>
                      </a:cubicBezTo>
                      <a:cubicBezTo>
                        <a:pt x="7200" y="4005"/>
                        <a:pt x="4917" y="3147"/>
                        <a:pt x="4917" y="2003"/>
                      </a:cubicBezTo>
                      <a:cubicBezTo>
                        <a:pt x="4917" y="858"/>
                        <a:pt x="7200" y="0"/>
                        <a:pt x="10010" y="0"/>
                      </a:cubicBezTo>
                      <a:cubicBezTo>
                        <a:pt x="12995" y="0"/>
                        <a:pt x="15454" y="930"/>
                        <a:pt x="15454"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7" name="Google Shape;3067;p31"/>
                <p:cNvSpPr/>
                <p:nvPr/>
              </p:nvSpPr>
              <p:spPr>
                <a:xfrm>
                  <a:off x="1486867" y="377348"/>
                  <a:ext cx="42013" cy="44875"/>
                </a:xfrm>
                <a:custGeom>
                  <a:avLst/>
                  <a:gdLst/>
                  <a:ahLst/>
                  <a:cxnLst/>
                  <a:rect l="l" t="t" r="r" b="b"/>
                  <a:pathLst>
                    <a:path w="21600" h="21600" extrusionOk="0">
                      <a:moveTo>
                        <a:pt x="11821" y="11406"/>
                      </a:moveTo>
                      <a:cubicBezTo>
                        <a:pt x="6770" y="12415"/>
                        <a:pt x="4836" y="13727"/>
                        <a:pt x="4943" y="15645"/>
                      </a:cubicBezTo>
                      <a:cubicBezTo>
                        <a:pt x="4943" y="17260"/>
                        <a:pt x="6233" y="18370"/>
                        <a:pt x="7952" y="18370"/>
                      </a:cubicBezTo>
                      <a:cubicBezTo>
                        <a:pt x="9027" y="18370"/>
                        <a:pt x="10424" y="17865"/>
                        <a:pt x="11821" y="16957"/>
                      </a:cubicBezTo>
                      <a:lnTo>
                        <a:pt x="11821" y="11406"/>
                      </a:lnTo>
                      <a:close/>
                      <a:moveTo>
                        <a:pt x="1182" y="4845"/>
                      </a:moveTo>
                      <a:lnTo>
                        <a:pt x="430" y="3331"/>
                      </a:lnTo>
                      <a:cubicBezTo>
                        <a:pt x="3224" y="1211"/>
                        <a:pt x="6555" y="0"/>
                        <a:pt x="9349" y="0"/>
                      </a:cubicBezTo>
                      <a:cubicBezTo>
                        <a:pt x="13863" y="0"/>
                        <a:pt x="16764" y="2725"/>
                        <a:pt x="16764" y="7166"/>
                      </a:cubicBezTo>
                      <a:lnTo>
                        <a:pt x="16764" y="15544"/>
                      </a:lnTo>
                      <a:cubicBezTo>
                        <a:pt x="16764" y="17664"/>
                        <a:pt x="17731" y="18875"/>
                        <a:pt x="19128" y="18875"/>
                      </a:cubicBezTo>
                      <a:cubicBezTo>
                        <a:pt x="19558" y="18875"/>
                        <a:pt x="21063" y="18774"/>
                        <a:pt x="21600" y="18673"/>
                      </a:cubicBezTo>
                      <a:lnTo>
                        <a:pt x="21600" y="19985"/>
                      </a:lnTo>
                      <a:cubicBezTo>
                        <a:pt x="19881" y="20994"/>
                        <a:pt x="18054" y="21600"/>
                        <a:pt x="16549" y="21600"/>
                      </a:cubicBezTo>
                      <a:cubicBezTo>
                        <a:pt x="14615" y="21600"/>
                        <a:pt x="13433" y="20793"/>
                        <a:pt x="12143" y="18673"/>
                      </a:cubicBezTo>
                      <a:cubicBezTo>
                        <a:pt x="9457" y="20389"/>
                        <a:pt x="7307" y="21600"/>
                        <a:pt x="5373" y="21600"/>
                      </a:cubicBezTo>
                      <a:cubicBezTo>
                        <a:pt x="2149" y="21600"/>
                        <a:pt x="0" y="19279"/>
                        <a:pt x="0" y="16250"/>
                      </a:cubicBezTo>
                      <a:cubicBezTo>
                        <a:pt x="0" y="13323"/>
                        <a:pt x="1934" y="11607"/>
                        <a:pt x="6555" y="10598"/>
                      </a:cubicBezTo>
                      <a:lnTo>
                        <a:pt x="11821" y="9488"/>
                      </a:lnTo>
                      <a:lnTo>
                        <a:pt x="11821" y="6763"/>
                      </a:lnTo>
                      <a:cubicBezTo>
                        <a:pt x="11821" y="4239"/>
                        <a:pt x="10961" y="2624"/>
                        <a:pt x="7737" y="2624"/>
                      </a:cubicBezTo>
                      <a:cubicBezTo>
                        <a:pt x="6018" y="2624"/>
                        <a:pt x="3976"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8" name="Google Shape;3068;p31"/>
                <p:cNvSpPr/>
                <p:nvPr/>
              </p:nvSpPr>
              <p:spPr>
                <a:xfrm>
                  <a:off x="894560" y="476848"/>
                  <a:ext cx="42013" cy="44822"/>
                </a:xfrm>
                <a:custGeom>
                  <a:avLst/>
                  <a:gdLst/>
                  <a:ahLst/>
                  <a:cxnLst/>
                  <a:rect l="l" t="t" r="r" b="b"/>
                  <a:pathLst>
                    <a:path w="21600" h="21600" extrusionOk="0">
                      <a:moveTo>
                        <a:pt x="5508" y="7200"/>
                      </a:moveTo>
                      <a:lnTo>
                        <a:pt x="15552" y="7200"/>
                      </a:lnTo>
                      <a:cubicBezTo>
                        <a:pt x="15120" y="3854"/>
                        <a:pt x="13176" y="2028"/>
                        <a:pt x="10260" y="2028"/>
                      </a:cubicBezTo>
                      <a:cubicBezTo>
                        <a:pt x="7128" y="2028"/>
                        <a:pt x="5832" y="3752"/>
                        <a:pt x="5508" y="7200"/>
                      </a:cubicBezTo>
                      <a:close/>
                      <a:moveTo>
                        <a:pt x="10692" y="0"/>
                      </a:moveTo>
                      <a:cubicBezTo>
                        <a:pt x="16632" y="0"/>
                        <a:pt x="20304" y="3144"/>
                        <a:pt x="21168" y="9228"/>
                      </a:cubicBezTo>
                      <a:lnTo>
                        <a:pt x="5508" y="9228"/>
                      </a:lnTo>
                      <a:cubicBezTo>
                        <a:pt x="5508" y="15110"/>
                        <a:pt x="8640" y="19166"/>
                        <a:pt x="13716" y="19166"/>
                      </a:cubicBezTo>
                      <a:cubicBezTo>
                        <a:pt x="16200" y="19166"/>
                        <a:pt x="18684" y="18456"/>
                        <a:pt x="21600" y="16834"/>
                      </a:cubicBezTo>
                      <a:lnTo>
                        <a:pt x="21168" y="19065"/>
                      </a:lnTo>
                      <a:cubicBezTo>
                        <a:pt x="17280" y="21194"/>
                        <a:pt x="15444" y="21600"/>
                        <a:pt x="12312" y="21600"/>
                      </a:cubicBezTo>
                      <a:cubicBezTo>
                        <a:pt x="4212" y="21600"/>
                        <a:pt x="0" y="15921"/>
                        <a:pt x="0" y="10242"/>
                      </a:cubicBezTo>
                      <a:cubicBezTo>
                        <a:pt x="0" y="3955"/>
                        <a:pt x="4212" y="0"/>
                        <a:pt x="10692"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69" name="Google Shape;3069;p31"/>
                <p:cNvSpPr/>
                <p:nvPr/>
              </p:nvSpPr>
              <p:spPr>
                <a:xfrm>
                  <a:off x="974348" y="476848"/>
                  <a:ext cx="42013" cy="44822"/>
                </a:xfrm>
                <a:custGeom>
                  <a:avLst/>
                  <a:gdLst/>
                  <a:ahLst/>
                  <a:cxnLst/>
                  <a:rect l="l" t="t" r="r" b="b"/>
                  <a:pathLst>
                    <a:path w="21600" h="21600" extrusionOk="0">
                      <a:moveTo>
                        <a:pt x="11713" y="11358"/>
                      </a:moveTo>
                      <a:cubicBezTo>
                        <a:pt x="6878" y="12372"/>
                        <a:pt x="4836" y="13690"/>
                        <a:pt x="4836" y="15617"/>
                      </a:cubicBezTo>
                      <a:cubicBezTo>
                        <a:pt x="4836" y="17341"/>
                        <a:pt x="6125" y="18456"/>
                        <a:pt x="7845" y="18456"/>
                      </a:cubicBezTo>
                      <a:cubicBezTo>
                        <a:pt x="9027" y="18456"/>
                        <a:pt x="10209" y="17949"/>
                        <a:pt x="11713" y="16935"/>
                      </a:cubicBezTo>
                      <a:lnTo>
                        <a:pt x="11713" y="11358"/>
                      </a:lnTo>
                      <a:close/>
                      <a:moveTo>
                        <a:pt x="1182" y="4868"/>
                      </a:moveTo>
                      <a:lnTo>
                        <a:pt x="430" y="3346"/>
                      </a:lnTo>
                      <a:cubicBezTo>
                        <a:pt x="3331" y="1217"/>
                        <a:pt x="6555" y="0"/>
                        <a:pt x="9457" y="0"/>
                      </a:cubicBezTo>
                      <a:cubicBezTo>
                        <a:pt x="13970" y="0"/>
                        <a:pt x="16764" y="2738"/>
                        <a:pt x="16764" y="7200"/>
                      </a:cubicBezTo>
                      <a:lnTo>
                        <a:pt x="16764" y="15515"/>
                      </a:lnTo>
                      <a:cubicBezTo>
                        <a:pt x="16764" y="17645"/>
                        <a:pt x="17839" y="18963"/>
                        <a:pt x="19236" y="18963"/>
                      </a:cubicBezTo>
                      <a:cubicBezTo>
                        <a:pt x="19666" y="18963"/>
                        <a:pt x="21063" y="18761"/>
                        <a:pt x="21600" y="18659"/>
                      </a:cubicBezTo>
                      <a:lnTo>
                        <a:pt x="21600" y="20079"/>
                      </a:lnTo>
                      <a:cubicBezTo>
                        <a:pt x="19988" y="21093"/>
                        <a:pt x="18161" y="21600"/>
                        <a:pt x="16549" y="21600"/>
                      </a:cubicBezTo>
                      <a:cubicBezTo>
                        <a:pt x="14722" y="21600"/>
                        <a:pt x="13540" y="20789"/>
                        <a:pt x="12251" y="18659"/>
                      </a:cubicBezTo>
                      <a:cubicBezTo>
                        <a:pt x="9564" y="20485"/>
                        <a:pt x="7415" y="21600"/>
                        <a:pt x="5373" y="21600"/>
                      </a:cubicBezTo>
                      <a:cubicBezTo>
                        <a:pt x="2257" y="21600"/>
                        <a:pt x="0" y="19268"/>
                        <a:pt x="0" y="16327"/>
                      </a:cubicBezTo>
                      <a:cubicBezTo>
                        <a:pt x="0" y="13285"/>
                        <a:pt x="2042" y="11561"/>
                        <a:pt x="6555" y="10546"/>
                      </a:cubicBezTo>
                      <a:lnTo>
                        <a:pt x="11821" y="9431"/>
                      </a:lnTo>
                      <a:lnTo>
                        <a:pt x="11821" y="6693"/>
                      </a:lnTo>
                      <a:cubicBezTo>
                        <a:pt x="11821" y="4158"/>
                        <a:pt x="10961" y="2637"/>
                        <a:pt x="7845" y="2637"/>
                      </a:cubicBezTo>
                      <a:cubicBezTo>
                        <a:pt x="6018" y="2637"/>
                        <a:pt x="4084" y="3346"/>
                        <a:pt x="1182"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0" name="Google Shape;3070;p31"/>
                <p:cNvSpPr/>
                <p:nvPr/>
              </p:nvSpPr>
              <p:spPr>
                <a:xfrm>
                  <a:off x="1040995" y="456196"/>
                  <a:ext cx="55189" cy="64585"/>
                </a:xfrm>
                <a:custGeom>
                  <a:avLst/>
                  <a:gdLst/>
                  <a:ahLst/>
                  <a:cxnLst/>
                  <a:rect l="l" t="t" r="r" b="b"/>
                  <a:pathLst>
                    <a:path w="21600" h="21600" extrusionOk="0">
                      <a:moveTo>
                        <a:pt x="5217" y="19841"/>
                      </a:moveTo>
                      <a:lnTo>
                        <a:pt x="8722" y="19841"/>
                      </a:lnTo>
                      <a:lnTo>
                        <a:pt x="8722" y="3448"/>
                      </a:lnTo>
                      <a:lnTo>
                        <a:pt x="2201" y="3448"/>
                      </a:lnTo>
                      <a:lnTo>
                        <a:pt x="2201" y="6262"/>
                      </a:lnTo>
                      <a:lnTo>
                        <a:pt x="0" y="6262"/>
                      </a:lnTo>
                      <a:lnTo>
                        <a:pt x="0" y="0"/>
                      </a:lnTo>
                      <a:lnTo>
                        <a:pt x="2201" y="0"/>
                      </a:lnTo>
                      <a:lnTo>
                        <a:pt x="2201" y="1126"/>
                      </a:lnTo>
                      <a:lnTo>
                        <a:pt x="19399" y="1126"/>
                      </a:lnTo>
                      <a:lnTo>
                        <a:pt x="19399" y="0"/>
                      </a:lnTo>
                      <a:lnTo>
                        <a:pt x="21600" y="0"/>
                      </a:lnTo>
                      <a:lnTo>
                        <a:pt x="21600" y="6262"/>
                      </a:lnTo>
                      <a:lnTo>
                        <a:pt x="19399" y="6262"/>
                      </a:lnTo>
                      <a:lnTo>
                        <a:pt x="19399" y="3448"/>
                      </a:lnTo>
                      <a:lnTo>
                        <a:pt x="12878" y="3448"/>
                      </a:lnTo>
                      <a:lnTo>
                        <a:pt x="12878" y="19841"/>
                      </a:lnTo>
                      <a:lnTo>
                        <a:pt x="16383" y="19841"/>
                      </a:lnTo>
                      <a:lnTo>
                        <a:pt x="16383" y="21600"/>
                      </a:lnTo>
                      <a:lnTo>
                        <a:pt x="5217" y="21600"/>
                      </a:lnTo>
                      <a:lnTo>
                        <a:pt x="5217" y="1984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1" name="Google Shape;3071;p31"/>
                <p:cNvSpPr/>
                <p:nvPr/>
              </p:nvSpPr>
              <p:spPr>
                <a:xfrm>
                  <a:off x="1092621" y="476848"/>
                  <a:ext cx="42013" cy="44822"/>
                </a:xfrm>
                <a:custGeom>
                  <a:avLst/>
                  <a:gdLst/>
                  <a:ahLst/>
                  <a:cxnLst/>
                  <a:rect l="l" t="t" r="r" b="b"/>
                  <a:pathLst>
                    <a:path w="21600" h="21600" extrusionOk="0">
                      <a:moveTo>
                        <a:pt x="5616" y="7200"/>
                      </a:moveTo>
                      <a:lnTo>
                        <a:pt x="15660" y="7200"/>
                      </a:lnTo>
                      <a:cubicBezTo>
                        <a:pt x="15228" y="3854"/>
                        <a:pt x="13392" y="2028"/>
                        <a:pt x="10368" y="2028"/>
                      </a:cubicBezTo>
                      <a:cubicBezTo>
                        <a:pt x="7236" y="2028"/>
                        <a:pt x="5940" y="3752"/>
                        <a:pt x="5616" y="7200"/>
                      </a:cubicBezTo>
                      <a:close/>
                      <a:moveTo>
                        <a:pt x="10800" y="0"/>
                      </a:moveTo>
                      <a:cubicBezTo>
                        <a:pt x="16632" y="0"/>
                        <a:pt x="20304" y="3144"/>
                        <a:pt x="21168" y="9228"/>
                      </a:cubicBezTo>
                      <a:lnTo>
                        <a:pt x="5616" y="9228"/>
                      </a:lnTo>
                      <a:cubicBezTo>
                        <a:pt x="5616" y="15110"/>
                        <a:pt x="8856" y="19166"/>
                        <a:pt x="13824" y="19166"/>
                      </a:cubicBezTo>
                      <a:cubicBezTo>
                        <a:pt x="16200" y="19166"/>
                        <a:pt x="18792" y="18456"/>
                        <a:pt x="21600" y="16834"/>
                      </a:cubicBezTo>
                      <a:lnTo>
                        <a:pt x="21168" y="19065"/>
                      </a:lnTo>
                      <a:cubicBezTo>
                        <a:pt x="17388" y="21194"/>
                        <a:pt x="15444" y="21600"/>
                        <a:pt x="12312" y="21600"/>
                      </a:cubicBezTo>
                      <a:cubicBezTo>
                        <a:pt x="4320" y="21600"/>
                        <a:pt x="0" y="15921"/>
                        <a:pt x="0" y="10242"/>
                      </a:cubicBezTo>
                      <a:cubicBezTo>
                        <a:pt x="0" y="3955"/>
                        <a:pt x="4320"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2" name="Google Shape;3072;p31"/>
                <p:cNvSpPr/>
                <p:nvPr/>
              </p:nvSpPr>
              <p:spPr>
                <a:xfrm>
                  <a:off x="1141434" y="476848"/>
                  <a:ext cx="40177" cy="44875"/>
                </a:xfrm>
                <a:custGeom>
                  <a:avLst/>
                  <a:gdLst/>
                  <a:ahLst/>
                  <a:cxnLst/>
                  <a:rect l="l" t="t" r="r" b="b"/>
                  <a:pathLst>
                    <a:path w="21600" h="21600" extrusionOk="0">
                      <a:moveTo>
                        <a:pt x="19913" y="6329"/>
                      </a:moveTo>
                      <a:lnTo>
                        <a:pt x="18225" y="6329"/>
                      </a:lnTo>
                      <a:cubicBezTo>
                        <a:pt x="17662" y="3416"/>
                        <a:pt x="15075" y="2009"/>
                        <a:pt x="12263" y="2009"/>
                      </a:cubicBezTo>
                      <a:cubicBezTo>
                        <a:pt x="8437" y="2009"/>
                        <a:pt x="5738" y="4220"/>
                        <a:pt x="5738" y="9645"/>
                      </a:cubicBezTo>
                      <a:cubicBezTo>
                        <a:pt x="5738" y="15673"/>
                        <a:pt x="8663" y="18887"/>
                        <a:pt x="13725" y="18887"/>
                      </a:cubicBezTo>
                      <a:cubicBezTo>
                        <a:pt x="17662" y="18887"/>
                        <a:pt x="20137" y="16677"/>
                        <a:pt x="20700" y="16677"/>
                      </a:cubicBezTo>
                      <a:cubicBezTo>
                        <a:pt x="21150" y="16677"/>
                        <a:pt x="21600" y="17481"/>
                        <a:pt x="21600" y="17883"/>
                      </a:cubicBezTo>
                      <a:cubicBezTo>
                        <a:pt x="21600" y="18787"/>
                        <a:pt x="17550" y="21600"/>
                        <a:pt x="12037" y="21600"/>
                      </a:cubicBezTo>
                      <a:cubicBezTo>
                        <a:pt x="5175" y="21600"/>
                        <a:pt x="0" y="16778"/>
                        <a:pt x="0" y="10348"/>
                      </a:cubicBezTo>
                      <a:cubicBezTo>
                        <a:pt x="0" y="4220"/>
                        <a:pt x="4950" y="0"/>
                        <a:pt x="11700" y="0"/>
                      </a:cubicBezTo>
                      <a:cubicBezTo>
                        <a:pt x="13838" y="0"/>
                        <a:pt x="15300" y="301"/>
                        <a:pt x="18000" y="1306"/>
                      </a:cubicBezTo>
                      <a:lnTo>
                        <a:pt x="18450" y="0"/>
                      </a:lnTo>
                      <a:lnTo>
                        <a:pt x="20137" y="0"/>
                      </a:lnTo>
                      <a:lnTo>
                        <a:pt x="20137" y="6329"/>
                      </a:lnTo>
                      <a:lnTo>
                        <a:pt x="19913" y="632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3" name="Google Shape;3073;p31"/>
                <p:cNvSpPr/>
                <p:nvPr/>
              </p:nvSpPr>
              <p:spPr>
                <a:xfrm>
                  <a:off x="1185550" y="476848"/>
                  <a:ext cx="56107" cy="43903"/>
                </a:xfrm>
                <a:custGeom>
                  <a:avLst/>
                  <a:gdLst/>
                  <a:ahLst/>
                  <a:cxnLst/>
                  <a:rect l="l" t="t" r="r" b="b"/>
                  <a:pathLst>
                    <a:path w="21600" h="21600" extrusionOk="0">
                      <a:moveTo>
                        <a:pt x="0" y="19533"/>
                      </a:moveTo>
                      <a:lnTo>
                        <a:pt x="3317" y="19533"/>
                      </a:lnTo>
                      <a:lnTo>
                        <a:pt x="3317" y="2584"/>
                      </a:lnTo>
                      <a:lnTo>
                        <a:pt x="0" y="2584"/>
                      </a:lnTo>
                      <a:lnTo>
                        <a:pt x="0" y="620"/>
                      </a:lnTo>
                      <a:lnTo>
                        <a:pt x="7200" y="620"/>
                      </a:lnTo>
                      <a:lnTo>
                        <a:pt x="7200" y="2894"/>
                      </a:lnTo>
                      <a:cubicBezTo>
                        <a:pt x="9142" y="1137"/>
                        <a:pt x="11326" y="0"/>
                        <a:pt x="13672" y="0"/>
                      </a:cubicBezTo>
                      <a:cubicBezTo>
                        <a:pt x="16422" y="0"/>
                        <a:pt x="18526" y="1964"/>
                        <a:pt x="18526" y="6098"/>
                      </a:cubicBezTo>
                      <a:lnTo>
                        <a:pt x="18526" y="19430"/>
                      </a:lnTo>
                      <a:lnTo>
                        <a:pt x="21600" y="19430"/>
                      </a:lnTo>
                      <a:lnTo>
                        <a:pt x="21600" y="21393"/>
                      </a:lnTo>
                      <a:lnTo>
                        <a:pt x="11811" y="21393"/>
                      </a:lnTo>
                      <a:lnTo>
                        <a:pt x="11811" y="19430"/>
                      </a:lnTo>
                      <a:lnTo>
                        <a:pt x="14643" y="19430"/>
                      </a:lnTo>
                      <a:lnTo>
                        <a:pt x="14643" y="7234"/>
                      </a:lnTo>
                      <a:cubicBezTo>
                        <a:pt x="14643" y="4341"/>
                        <a:pt x="13348" y="2894"/>
                        <a:pt x="11488" y="2894"/>
                      </a:cubicBezTo>
                      <a:cubicBezTo>
                        <a:pt x="10274" y="2894"/>
                        <a:pt x="8656" y="3617"/>
                        <a:pt x="7200" y="5064"/>
                      </a:cubicBezTo>
                      <a:lnTo>
                        <a:pt x="7200" y="19533"/>
                      </a:lnTo>
                      <a:lnTo>
                        <a:pt x="10031" y="19533"/>
                      </a:lnTo>
                      <a:lnTo>
                        <a:pt x="10031" y="21600"/>
                      </a:lnTo>
                      <a:lnTo>
                        <a:pt x="0" y="21600"/>
                      </a:lnTo>
                      <a:lnTo>
                        <a:pt x="0" y="195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4" name="Google Shape;3074;p31"/>
                <p:cNvSpPr/>
                <p:nvPr/>
              </p:nvSpPr>
              <p:spPr>
                <a:xfrm>
                  <a:off x="1247503" y="476848"/>
                  <a:ext cx="50491" cy="44822"/>
                </a:xfrm>
                <a:custGeom>
                  <a:avLst/>
                  <a:gdLst/>
                  <a:ahLst/>
                  <a:cxnLst/>
                  <a:rect l="l" t="t" r="r" b="b"/>
                  <a:pathLst>
                    <a:path w="21600" h="21600" extrusionOk="0">
                      <a:moveTo>
                        <a:pt x="4731" y="10851"/>
                      </a:moveTo>
                      <a:cubicBezTo>
                        <a:pt x="4731" y="16327"/>
                        <a:pt x="6962" y="19673"/>
                        <a:pt x="10621" y="19673"/>
                      </a:cubicBezTo>
                      <a:cubicBezTo>
                        <a:pt x="14281" y="19673"/>
                        <a:pt x="16602" y="16428"/>
                        <a:pt x="16602" y="10851"/>
                      </a:cubicBezTo>
                      <a:cubicBezTo>
                        <a:pt x="16602" y="5172"/>
                        <a:pt x="14460" y="2028"/>
                        <a:pt x="10621" y="2028"/>
                      </a:cubicBezTo>
                      <a:cubicBezTo>
                        <a:pt x="6962" y="2028"/>
                        <a:pt x="4731" y="5172"/>
                        <a:pt x="4731" y="10851"/>
                      </a:cubicBezTo>
                      <a:close/>
                      <a:moveTo>
                        <a:pt x="0" y="10851"/>
                      </a:moveTo>
                      <a:cubicBezTo>
                        <a:pt x="0" y="4766"/>
                        <a:pt x="4731" y="0"/>
                        <a:pt x="10800" y="0"/>
                      </a:cubicBezTo>
                      <a:cubicBezTo>
                        <a:pt x="16869" y="0"/>
                        <a:pt x="21600" y="4766"/>
                        <a:pt x="21600" y="10851"/>
                      </a:cubicBezTo>
                      <a:cubicBezTo>
                        <a:pt x="21600" y="16935"/>
                        <a:pt x="16869" y="21600"/>
                        <a:pt x="10800" y="21600"/>
                      </a:cubicBezTo>
                      <a:cubicBezTo>
                        <a:pt x="4731"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5" name="Google Shape;3075;p31"/>
                <p:cNvSpPr/>
                <p:nvPr/>
              </p:nvSpPr>
              <p:spPr>
                <a:xfrm>
                  <a:off x="1304763" y="453380"/>
                  <a:ext cx="25165" cy="67393"/>
                </a:xfrm>
                <a:custGeom>
                  <a:avLst/>
                  <a:gdLst/>
                  <a:ahLst/>
                  <a:cxnLst/>
                  <a:rect l="l" t="t" r="r" b="b"/>
                  <a:pathLst>
                    <a:path w="21600" h="21600" extrusionOk="0">
                      <a:moveTo>
                        <a:pt x="0" y="20246"/>
                      </a:moveTo>
                      <a:lnTo>
                        <a:pt x="6619" y="20246"/>
                      </a:lnTo>
                      <a:lnTo>
                        <a:pt x="6619" y="1354"/>
                      </a:lnTo>
                      <a:lnTo>
                        <a:pt x="0" y="1354"/>
                      </a:lnTo>
                      <a:lnTo>
                        <a:pt x="0" y="0"/>
                      </a:lnTo>
                      <a:lnTo>
                        <a:pt x="14981" y="0"/>
                      </a:lnTo>
                      <a:lnTo>
                        <a:pt x="14981" y="20246"/>
                      </a:lnTo>
                      <a:lnTo>
                        <a:pt x="21600" y="20246"/>
                      </a:lnTo>
                      <a:lnTo>
                        <a:pt x="21600" y="21600"/>
                      </a:lnTo>
                      <a:lnTo>
                        <a:pt x="0" y="21600"/>
                      </a:lnTo>
                      <a:lnTo>
                        <a:pt x="0" y="20246"/>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6" name="Google Shape;3076;p31"/>
                <p:cNvSpPr/>
                <p:nvPr/>
              </p:nvSpPr>
              <p:spPr>
                <a:xfrm>
                  <a:off x="1336678" y="476848"/>
                  <a:ext cx="50491" cy="44822"/>
                </a:xfrm>
                <a:custGeom>
                  <a:avLst/>
                  <a:gdLst/>
                  <a:ahLst/>
                  <a:cxnLst/>
                  <a:rect l="l" t="t" r="r" b="b"/>
                  <a:pathLst>
                    <a:path w="21600" h="21600" extrusionOk="0">
                      <a:moveTo>
                        <a:pt x="4750" y="10851"/>
                      </a:moveTo>
                      <a:cubicBezTo>
                        <a:pt x="4750" y="16327"/>
                        <a:pt x="6991" y="19673"/>
                        <a:pt x="10755" y="19673"/>
                      </a:cubicBezTo>
                      <a:cubicBezTo>
                        <a:pt x="14430" y="19673"/>
                        <a:pt x="16581" y="16428"/>
                        <a:pt x="16581" y="10851"/>
                      </a:cubicBezTo>
                      <a:cubicBezTo>
                        <a:pt x="16581" y="5172"/>
                        <a:pt x="14520" y="2028"/>
                        <a:pt x="10755" y="2028"/>
                      </a:cubicBezTo>
                      <a:cubicBezTo>
                        <a:pt x="6991" y="2028"/>
                        <a:pt x="4750" y="5172"/>
                        <a:pt x="4750" y="10851"/>
                      </a:cubicBezTo>
                      <a:close/>
                      <a:moveTo>
                        <a:pt x="0" y="10851"/>
                      </a:moveTo>
                      <a:cubicBezTo>
                        <a:pt x="0" y="4766"/>
                        <a:pt x="4750" y="0"/>
                        <a:pt x="10845" y="0"/>
                      </a:cubicBezTo>
                      <a:cubicBezTo>
                        <a:pt x="16850" y="0"/>
                        <a:pt x="21600" y="4766"/>
                        <a:pt x="21600" y="10851"/>
                      </a:cubicBezTo>
                      <a:cubicBezTo>
                        <a:pt x="21600" y="16935"/>
                        <a:pt x="16850" y="21600"/>
                        <a:pt x="10845" y="21600"/>
                      </a:cubicBezTo>
                      <a:cubicBezTo>
                        <a:pt x="4750"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7" name="Google Shape;3077;p31"/>
                <p:cNvSpPr/>
                <p:nvPr/>
              </p:nvSpPr>
              <p:spPr>
                <a:xfrm>
                  <a:off x="1393938" y="476848"/>
                  <a:ext cx="45793" cy="69229"/>
                </a:xfrm>
                <a:custGeom>
                  <a:avLst/>
                  <a:gdLst/>
                  <a:ahLst/>
                  <a:cxnLst/>
                  <a:rect l="l" t="t" r="r" b="b"/>
                  <a:pathLst>
                    <a:path w="21600" h="21600" extrusionOk="0">
                      <a:moveTo>
                        <a:pt x="7200" y="21600"/>
                      </a:moveTo>
                      <a:cubicBezTo>
                        <a:pt x="2564" y="21073"/>
                        <a:pt x="0" y="19427"/>
                        <a:pt x="0" y="18044"/>
                      </a:cubicBezTo>
                      <a:cubicBezTo>
                        <a:pt x="0" y="16727"/>
                        <a:pt x="1874" y="15607"/>
                        <a:pt x="6115" y="14685"/>
                      </a:cubicBezTo>
                      <a:cubicBezTo>
                        <a:pt x="4537" y="13961"/>
                        <a:pt x="3551" y="13302"/>
                        <a:pt x="3551" y="12446"/>
                      </a:cubicBezTo>
                      <a:cubicBezTo>
                        <a:pt x="3551" y="11459"/>
                        <a:pt x="4833" y="10734"/>
                        <a:pt x="7200" y="10339"/>
                      </a:cubicBezTo>
                      <a:lnTo>
                        <a:pt x="7989" y="10273"/>
                      </a:lnTo>
                      <a:lnTo>
                        <a:pt x="7989" y="10141"/>
                      </a:lnTo>
                      <a:cubicBezTo>
                        <a:pt x="3452" y="9417"/>
                        <a:pt x="888" y="7705"/>
                        <a:pt x="888" y="5202"/>
                      </a:cubicBezTo>
                      <a:cubicBezTo>
                        <a:pt x="888" y="2173"/>
                        <a:pt x="4833" y="0"/>
                        <a:pt x="10159" y="0"/>
                      </a:cubicBezTo>
                      <a:cubicBezTo>
                        <a:pt x="11441" y="0"/>
                        <a:pt x="12329" y="132"/>
                        <a:pt x="13118" y="198"/>
                      </a:cubicBezTo>
                      <a:cubicBezTo>
                        <a:pt x="13808" y="329"/>
                        <a:pt x="14499" y="395"/>
                        <a:pt x="15090" y="395"/>
                      </a:cubicBezTo>
                      <a:lnTo>
                        <a:pt x="21600" y="395"/>
                      </a:lnTo>
                      <a:lnTo>
                        <a:pt x="21600" y="1844"/>
                      </a:lnTo>
                      <a:lnTo>
                        <a:pt x="17655" y="1844"/>
                      </a:lnTo>
                      <a:cubicBezTo>
                        <a:pt x="19134" y="2898"/>
                        <a:pt x="19923" y="3951"/>
                        <a:pt x="19923" y="5202"/>
                      </a:cubicBezTo>
                      <a:cubicBezTo>
                        <a:pt x="19923" y="6388"/>
                        <a:pt x="19134" y="7771"/>
                        <a:pt x="17655" y="8627"/>
                      </a:cubicBezTo>
                      <a:cubicBezTo>
                        <a:pt x="13808" y="10998"/>
                        <a:pt x="9962" y="10273"/>
                        <a:pt x="8384" y="11261"/>
                      </a:cubicBezTo>
                      <a:cubicBezTo>
                        <a:pt x="8088" y="11393"/>
                        <a:pt x="7989" y="11459"/>
                        <a:pt x="7989" y="11656"/>
                      </a:cubicBezTo>
                      <a:cubicBezTo>
                        <a:pt x="7989" y="13302"/>
                        <a:pt x="16668" y="13302"/>
                        <a:pt x="19923" y="15278"/>
                      </a:cubicBezTo>
                      <a:cubicBezTo>
                        <a:pt x="21107" y="15937"/>
                        <a:pt x="21304" y="16595"/>
                        <a:pt x="21304" y="17385"/>
                      </a:cubicBezTo>
                      <a:cubicBezTo>
                        <a:pt x="21304" y="19559"/>
                        <a:pt x="18542" y="21073"/>
                        <a:pt x="13907" y="21600"/>
                      </a:cubicBezTo>
                      <a:lnTo>
                        <a:pt x="7200" y="21600"/>
                      </a:lnTo>
                      <a:close/>
                      <a:moveTo>
                        <a:pt x="5918" y="5005"/>
                      </a:moveTo>
                      <a:cubicBezTo>
                        <a:pt x="5918" y="7507"/>
                        <a:pt x="7595" y="9088"/>
                        <a:pt x="10553" y="9088"/>
                      </a:cubicBezTo>
                      <a:cubicBezTo>
                        <a:pt x="13512" y="9088"/>
                        <a:pt x="15189" y="7573"/>
                        <a:pt x="15189" y="5202"/>
                      </a:cubicBezTo>
                      <a:cubicBezTo>
                        <a:pt x="15189" y="2568"/>
                        <a:pt x="13512" y="1120"/>
                        <a:pt x="10553" y="1120"/>
                      </a:cubicBezTo>
                      <a:cubicBezTo>
                        <a:pt x="7595" y="1120"/>
                        <a:pt x="5918" y="2568"/>
                        <a:pt x="5918" y="5005"/>
                      </a:cubicBezTo>
                      <a:close/>
                      <a:moveTo>
                        <a:pt x="8186" y="15080"/>
                      </a:moveTo>
                      <a:cubicBezTo>
                        <a:pt x="5523" y="16068"/>
                        <a:pt x="4636" y="16727"/>
                        <a:pt x="4833" y="17715"/>
                      </a:cubicBezTo>
                      <a:cubicBezTo>
                        <a:pt x="4833" y="19032"/>
                        <a:pt x="7200" y="19954"/>
                        <a:pt x="10849" y="19954"/>
                      </a:cubicBezTo>
                      <a:cubicBezTo>
                        <a:pt x="12625" y="19954"/>
                        <a:pt x="14597" y="19690"/>
                        <a:pt x="15682" y="19427"/>
                      </a:cubicBezTo>
                      <a:cubicBezTo>
                        <a:pt x="16767" y="19163"/>
                        <a:pt x="17458" y="18637"/>
                        <a:pt x="17458" y="18110"/>
                      </a:cubicBezTo>
                      <a:cubicBezTo>
                        <a:pt x="17458" y="16924"/>
                        <a:pt x="15090" y="16266"/>
                        <a:pt x="8186" y="15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8" name="Google Shape;3078;p31"/>
                <p:cNvSpPr/>
                <p:nvPr/>
              </p:nvSpPr>
              <p:spPr>
                <a:xfrm>
                  <a:off x="1444626" y="457135"/>
                  <a:ext cx="25165" cy="63614"/>
                </a:xfrm>
                <a:custGeom>
                  <a:avLst/>
                  <a:gdLst/>
                  <a:ahLst/>
                  <a:cxnLst/>
                  <a:rect l="l" t="t" r="r" b="b"/>
                  <a:pathLst>
                    <a:path w="21600" h="21600" extrusionOk="0">
                      <a:moveTo>
                        <a:pt x="0" y="20174"/>
                      </a:moveTo>
                      <a:lnTo>
                        <a:pt x="6728" y="20174"/>
                      </a:lnTo>
                      <a:lnTo>
                        <a:pt x="6728" y="8483"/>
                      </a:lnTo>
                      <a:lnTo>
                        <a:pt x="0" y="8483"/>
                      </a:lnTo>
                      <a:lnTo>
                        <a:pt x="0" y="7129"/>
                      </a:lnTo>
                      <a:lnTo>
                        <a:pt x="15226" y="7129"/>
                      </a:lnTo>
                      <a:lnTo>
                        <a:pt x="15226" y="20174"/>
                      </a:lnTo>
                      <a:lnTo>
                        <a:pt x="21600" y="20174"/>
                      </a:lnTo>
                      <a:lnTo>
                        <a:pt x="21600" y="21600"/>
                      </a:lnTo>
                      <a:lnTo>
                        <a:pt x="0" y="21600"/>
                      </a:lnTo>
                      <a:lnTo>
                        <a:pt x="0" y="20174"/>
                      </a:lnTo>
                      <a:close/>
                      <a:moveTo>
                        <a:pt x="15226" y="1996"/>
                      </a:moveTo>
                      <a:cubicBezTo>
                        <a:pt x="15226" y="3065"/>
                        <a:pt x="12748" y="3992"/>
                        <a:pt x="9738" y="3992"/>
                      </a:cubicBezTo>
                      <a:cubicBezTo>
                        <a:pt x="6905" y="3992"/>
                        <a:pt x="4249" y="3208"/>
                        <a:pt x="4249" y="1996"/>
                      </a:cubicBezTo>
                      <a:cubicBezTo>
                        <a:pt x="4249" y="998"/>
                        <a:pt x="6728" y="0"/>
                        <a:pt x="9738" y="0"/>
                      </a:cubicBezTo>
                      <a:cubicBezTo>
                        <a:pt x="12748" y="71"/>
                        <a:pt x="15226" y="998"/>
                        <a:pt x="15226" y="199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79" name="Google Shape;3079;p31"/>
                <p:cNvSpPr/>
                <p:nvPr/>
              </p:nvSpPr>
              <p:spPr>
                <a:xfrm>
                  <a:off x="1477480" y="476848"/>
                  <a:ext cx="42013" cy="44822"/>
                </a:xfrm>
                <a:custGeom>
                  <a:avLst/>
                  <a:gdLst/>
                  <a:ahLst/>
                  <a:cxnLst/>
                  <a:rect l="l" t="t" r="r" b="b"/>
                  <a:pathLst>
                    <a:path w="21600" h="21600" extrusionOk="0">
                      <a:moveTo>
                        <a:pt x="11549" y="11358"/>
                      </a:moveTo>
                      <a:cubicBezTo>
                        <a:pt x="6630" y="12372"/>
                        <a:pt x="4812" y="13690"/>
                        <a:pt x="4812" y="15617"/>
                      </a:cubicBezTo>
                      <a:cubicBezTo>
                        <a:pt x="4812" y="17341"/>
                        <a:pt x="5988" y="18456"/>
                        <a:pt x="7806" y="18456"/>
                      </a:cubicBezTo>
                      <a:cubicBezTo>
                        <a:pt x="8875" y="18456"/>
                        <a:pt x="10265" y="17949"/>
                        <a:pt x="11549" y="16935"/>
                      </a:cubicBezTo>
                      <a:lnTo>
                        <a:pt x="11549" y="11358"/>
                      </a:lnTo>
                      <a:close/>
                      <a:moveTo>
                        <a:pt x="1069" y="4868"/>
                      </a:moveTo>
                      <a:lnTo>
                        <a:pt x="428" y="3346"/>
                      </a:lnTo>
                      <a:cubicBezTo>
                        <a:pt x="3208" y="1217"/>
                        <a:pt x="6416" y="0"/>
                        <a:pt x="9303" y="0"/>
                      </a:cubicBezTo>
                      <a:cubicBezTo>
                        <a:pt x="13901" y="0"/>
                        <a:pt x="16681" y="2738"/>
                        <a:pt x="16681" y="7200"/>
                      </a:cubicBezTo>
                      <a:lnTo>
                        <a:pt x="16681" y="15515"/>
                      </a:lnTo>
                      <a:cubicBezTo>
                        <a:pt x="16681" y="17645"/>
                        <a:pt x="17644" y="18963"/>
                        <a:pt x="19141" y="18963"/>
                      </a:cubicBezTo>
                      <a:cubicBezTo>
                        <a:pt x="19568" y="18963"/>
                        <a:pt x="20958" y="18761"/>
                        <a:pt x="21600" y="18659"/>
                      </a:cubicBezTo>
                      <a:lnTo>
                        <a:pt x="21600" y="20079"/>
                      </a:lnTo>
                      <a:cubicBezTo>
                        <a:pt x="19889" y="21093"/>
                        <a:pt x="17964" y="21600"/>
                        <a:pt x="16467" y="21600"/>
                      </a:cubicBezTo>
                      <a:cubicBezTo>
                        <a:pt x="14650" y="21600"/>
                        <a:pt x="13473" y="20789"/>
                        <a:pt x="12190" y="18659"/>
                      </a:cubicBezTo>
                      <a:cubicBezTo>
                        <a:pt x="9517" y="20485"/>
                        <a:pt x="7378" y="21600"/>
                        <a:pt x="5453" y="21600"/>
                      </a:cubicBezTo>
                      <a:cubicBezTo>
                        <a:pt x="2246" y="21600"/>
                        <a:pt x="0" y="19268"/>
                        <a:pt x="0" y="16327"/>
                      </a:cubicBezTo>
                      <a:cubicBezTo>
                        <a:pt x="0" y="13285"/>
                        <a:pt x="1925" y="11561"/>
                        <a:pt x="6416" y="10546"/>
                      </a:cubicBezTo>
                      <a:lnTo>
                        <a:pt x="11655" y="9431"/>
                      </a:lnTo>
                      <a:lnTo>
                        <a:pt x="11655" y="6693"/>
                      </a:lnTo>
                      <a:cubicBezTo>
                        <a:pt x="11655" y="4158"/>
                        <a:pt x="10907" y="2637"/>
                        <a:pt x="7806" y="2637"/>
                      </a:cubicBezTo>
                      <a:cubicBezTo>
                        <a:pt x="5988" y="2637"/>
                        <a:pt x="3956" y="3346"/>
                        <a:pt x="1069"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0" name="Google Shape;3080;p31"/>
                <p:cNvSpPr/>
                <p:nvPr/>
              </p:nvSpPr>
              <p:spPr>
                <a:xfrm>
                  <a:off x="2676173" y="301314"/>
                  <a:ext cx="408133" cy="224156"/>
                </a:xfrm>
                <a:custGeom>
                  <a:avLst/>
                  <a:gdLst/>
                  <a:ahLst/>
                  <a:cxnLst/>
                  <a:rect l="l" t="t" r="r" b="b"/>
                  <a:pathLst>
                    <a:path w="21600" h="21600" extrusionOk="0">
                      <a:moveTo>
                        <a:pt x="21600" y="10657"/>
                      </a:moveTo>
                      <a:cubicBezTo>
                        <a:pt x="21600" y="16843"/>
                        <a:pt x="18837" y="21600"/>
                        <a:pt x="15164" y="21600"/>
                      </a:cubicBezTo>
                      <a:cubicBezTo>
                        <a:pt x="11502" y="21600"/>
                        <a:pt x="8739" y="16843"/>
                        <a:pt x="8739" y="10657"/>
                      </a:cubicBezTo>
                      <a:cubicBezTo>
                        <a:pt x="8739" y="4696"/>
                        <a:pt x="11502" y="0"/>
                        <a:pt x="15164" y="0"/>
                      </a:cubicBezTo>
                      <a:cubicBezTo>
                        <a:pt x="18837" y="0"/>
                        <a:pt x="21600" y="4655"/>
                        <a:pt x="21600" y="10657"/>
                      </a:cubicBezTo>
                      <a:close/>
                      <a:moveTo>
                        <a:pt x="19230" y="10657"/>
                      </a:moveTo>
                      <a:cubicBezTo>
                        <a:pt x="19230" y="6574"/>
                        <a:pt x="17433" y="3430"/>
                        <a:pt x="15164" y="3430"/>
                      </a:cubicBezTo>
                      <a:cubicBezTo>
                        <a:pt x="12906" y="3430"/>
                        <a:pt x="11109" y="6574"/>
                        <a:pt x="11109" y="10657"/>
                      </a:cubicBezTo>
                      <a:cubicBezTo>
                        <a:pt x="11109" y="14924"/>
                        <a:pt x="12906" y="18150"/>
                        <a:pt x="15164" y="18150"/>
                      </a:cubicBezTo>
                      <a:cubicBezTo>
                        <a:pt x="17433" y="18150"/>
                        <a:pt x="19230" y="14924"/>
                        <a:pt x="19230" y="10657"/>
                      </a:cubicBezTo>
                      <a:close/>
                      <a:moveTo>
                        <a:pt x="8357" y="6186"/>
                      </a:moveTo>
                      <a:cubicBezTo>
                        <a:pt x="8357" y="12637"/>
                        <a:pt x="2606" y="13903"/>
                        <a:pt x="2415" y="18088"/>
                      </a:cubicBezTo>
                      <a:lnTo>
                        <a:pt x="6717" y="18088"/>
                      </a:lnTo>
                      <a:lnTo>
                        <a:pt x="6717" y="15434"/>
                      </a:lnTo>
                      <a:lnTo>
                        <a:pt x="8694" y="15434"/>
                      </a:lnTo>
                      <a:lnTo>
                        <a:pt x="8694" y="21130"/>
                      </a:lnTo>
                      <a:lnTo>
                        <a:pt x="112" y="21130"/>
                      </a:lnTo>
                      <a:cubicBezTo>
                        <a:pt x="56" y="20436"/>
                        <a:pt x="0" y="19905"/>
                        <a:pt x="0" y="19334"/>
                      </a:cubicBezTo>
                      <a:cubicBezTo>
                        <a:pt x="0" y="11800"/>
                        <a:pt x="5920" y="10759"/>
                        <a:pt x="5920" y="6288"/>
                      </a:cubicBezTo>
                      <a:cubicBezTo>
                        <a:pt x="5920" y="4410"/>
                        <a:pt x="5133" y="3348"/>
                        <a:pt x="4055" y="3348"/>
                      </a:cubicBezTo>
                      <a:cubicBezTo>
                        <a:pt x="2662" y="3348"/>
                        <a:pt x="1752" y="6002"/>
                        <a:pt x="1752" y="6002"/>
                      </a:cubicBezTo>
                      <a:lnTo>
                        <a:pt x="168" y="4206"/>
                      </a:lnTo>
                      <a:cubicBezTo>
                        <a:pt x="168" y="4206"/>
                        <a:pt x="1292" y="0"/>
                        <a:pt x="4280" y="0"/>
                      </a:cubicBezTo>
                      <a:cubicBezTo>
                        <a:pt x="6492" y="0"/>
                        <a:pt x="8357" y="2287"/>
                        <a:pt x="8357" y="618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1" name="Google Shape;3081;p31"/>
                <p:cNvSpPr/>
                <p:nvPr/>
              </p:nvSpPr>
              <p:spPr>
                <a:xfrm>
                  <a:off x="3086000" y="238423"/>
                  <a:ext cx="247023" cy="130249"/>
                </a:xfrm>
                <a:custGeom>
                  <a:avLst/>
                  <a:gdLst/>
                  <a:ahLst/>
                  <a:cxnLst/>
                  <a:rect l="l" t="t" r="r" b="b"/>
                  <a:pathLst>
                    <a:path w="21550" h="21600" extrusionOk="0">
                      <a:moveTo>
                        <a:pt x="21550" y="10607"/>
                      </a:moveTo>
                      <a:cubicBezTo>
                        <a:pt x="21550" y="16823"/>
                        <a:pt x="18963" y="21600"/>
                        <a:pt x="15342" y="21600"/>
                      </a:cubicBezTo>
                      <a:cubicBezTo>
                        <a:pt x="11720" y="21600"/>
                        <a:pt x="9115" y="16823"/>
                        <a:pt x="9115" y="10607"/>
                      </a:cubicBezTo>
                      <a:cubicBezTo>
                        <a:pt x="9115" y="4777"/>
                        <a:pt x="11720" y="0"/>
                        <a:pt x="15342" y="0"/>
                      </a:cubicBezTo>
                      <a:cubicBezTo>
                        <a:pt x="18963" y="0"/>
                        <a:pt x="21550" y="4566"/>
                        <a:pt x="21550" y="10607"/>
                      </a:cubicBezTo>
                      <a:close/>
                      <a:moveTo>
                        <a:pt x="18501" y="10607"/>
                      </a:moveTo>
                      <a:cubicBezTo>
                        <a:pt x="18501" y="7024"/>
                        <a:pt x="17115" y="4425"/>
                        <a:pt x="15342" y="4425"/>
                      </a:cubicBezTo>
                      <a:cubicBezTo>
                        <a:pt x="13568" y="4425"/>
                        <a:pt x="12164" y="7024"/>
                        <a:pt x="12164" y="10607"/>
                      </a:cubicBezTo>
                      <a:cubicBezTo>
                        <a:pt x="12164" y="14260"/>
                        <a:pt x="13568" y="16999"/>
                        <a:pt x="15342" y="16999"/>
                      </a:cubicBezTo>
                      <a:cubicBezTo>
                        <a:pt x="17115" y="16999"/>
                        <a:pt x="18501" y="14224"/>
                        <a:pt x="18501" y="10607"/>
                      </a:cubicBezTo>
                      <a:close/>
                      <a:moveTo>
                        <a:pt x="135" y="21284"/>
                      </a:moveTo>
                      <a:cubicBezTo>
                        <a:pt x="61" y="20441"/>
                        <a:pt x="-50" y="19668"/>
                        <a:pt x="24" y="19001"/>
                      </a:cubicBezTo>
                      <a:cubicBezTo>
                        <a:pt x="24" y="11309"/>
                        <a:pt x="5419" y="10326"/>
                        <a:pt x="5419" y="6743"/>
                      </a:cubicBezTo>
                      <a:cubicBezTo>
                        <a:pt x="5419" y="5093"/>
                        <a:pt x="4791" y="4601"/>
                        <a:pt x="4107" y="4601"/>
                      </a:cubicBezTo>
                      <a:cubicBezTo>
                        <a:pt x="2906" y="4601"/>
                        <a:pt x="2149" y="7095"/>
                        <a:pt x="2149" y="7095"/>
                      </a:cubicBezTo>
                      <a:lnTo>
                        <a:pt x="135" y="4601"/>
                      </a:lnTo>
                      <a:cubicBezTo>
                        <a:pt x="135" y="4601"/>
                        <a:pt x="1225" y="35"/>
                        <a:pt x="4292" y="35"/>
                      </a:cubicBezTo>
                      <a:cubicBezTo>
                        <a:pt x="6251" y="35"/>
                        <a:pt x="8394" y="2002"/>
                        <a:pt x="8394" y="6427"/>
                      </a:cubicBezTo>
                      <a:cubicBezTo>
                        <a:pt x="8394" y="12644"/>
                        <a:pt x="3276" y="13943"/>
                        <a:pt x="3184" y="17210"/>
                      </a:cubicBezTo>
                      <a:lnTo>
                        <a:pt x="6158" y="17210"/>
                      </a:lnTo>
                      <a:lnTo>
                        <a:pt x="6158" y="14751"/>
                      </a:lnTo>
                      <a:lnTo>
                        <a:pt x="8634" y="14751"/>
                      </a:lnTo>
                      <a:lnTo>
                        <a:pt x="8634" y="21284"/>
                      </a:lnTo>
                      <a:lnTo>
                        <a:pt x="135" y="2128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2" name="Google Shape;3082;p31"/>
                <p:cNvSpPr/>
                <p:nvPr/>
              </p:nvSpPr>
              <p:spPr>
                <a:xfrm>
                  <a:off x="1847319" y="266583"/>
                  <a:ext cx="835179" cy="260767"/>
                </a:xfrm>
                <a:custGeom>
                  <a:avLst/>
                  <a:gdLst/>
                  <a:ahLst/>
                  <a:cxnLst/>
                  <a:rect l="l" t="t" r="r" b="b"/>
                  <a:pathLst>
                    <a:path w="21574" h="21600" extrusionOk="0">
                      <a:moveTo>
                        <a:pt x="21573" y="11934"/>
                      </a:moveTo>
                      <a:cubicBezTo>
                        <a:pt x="21600" y="14957"/>
                        <a:pt x="20996" y="16837"/>
                        <a:pt x="20171" y="17013"/>
                      </a:cubicBezTo>
                      <a:cubicBezTo>
                        <a:pt x="19836" y="17013"/>
                        <a:pt x="19237" y="16855"/>
                        <a:pt x="18990" y="15220"/>
                      </a:cubicBezTo>
                      <a:cubicBezTo>
                        <a:pt x="18990" y="15220"/>
                        <a:pt x="18743" y="16609"/>
                        <a:pt x="18160" y="16609"/>
                      </a:cubicBezTo>
                      <a:cubicBezTo>
                        <a:pt x="17660" y="16609"/>
                        <a:pt x="17248" y="15712"/>
                        <a:pt x="17248" y="14078"/>
                      </a:cubicBezTo>
                      <a:cubicBezTo>
                        <a:pt x="17248" y="11617"/>
                        <a:pt x="18265" y="11283"/>
                        <a:pt x="18710" y="11283"/>
                      </a:cubicBezTo>
                      <a:lnTo>
                        <a:pt x="18880" y="11283"/>
                      </a:lnTo>
                      <a:lnTo>
                        <a:pt x="18880" y="11055"/>
                      </a:lnTo>
                      <a:cubicBezTo>
                        <a:pt x="18880" y="10387"/>
                        <a:pt x="18710" y="10141"/>
                        <a:pt x="18490" y="10141"/>
                      </a:cubicBezTo>
                      <a:cubicBezTo>
                        <a:pt x="18105" y="10141"/>
                        <a:pt x="17688" y="10721"/>
                        <a:pt x="17688" y="10721"/>
                      </a:cubicBezTo>
                      <a:lnTo>
                        <a:pt x="17385" y="8999"/>
                      </a:lnTo>
                      <a:cubicBezTo>
                        <a:pt x="17385" y="8999"/>
                        <a:pt x="17853" y="7944"/>
                        <a:pt x="18539" y="7944"/>
                      </a:cubicBezTo>
                      <a:cubicBezTo>
                        <a:pt x="19336" y="7944"/>
                        <a:pt x="19781" y="9174"/>
                        <a:pt x="19781" y="11283"/>
                      </a:cubicBezTo>
                      <a:lnTo>
                        <a:pt x="19781" y="13164"/>
                      </a:lnTo>
                      <a:cubicBezTo>
                        <a:pt x="19781" y="13726"/>
                        <a:pt x="19919" y="14148"/>
                        <a:pt x="20105" y="14148"/>
                      </a:cubicBezTo>
                      <a:cubicBezTo>
                        <a:pt x="20298" y="14148"/>
                        <a:pt x="20408" y="13656"/>
                        <a:pt x="20435" y="13094"/>
                      </a:cubicBezTo>
                      <a:cubicBezTo>
                        <a:pt x="20435" y="13094"/>
                        <a:pt x="20463" y="12355"/>
                        <a:pt x="20463" y="12021"/>
                      </a:cubicBezTo>
                      <a:cubicBezTo>
                        <a:pt x="20463" y="8436"/>
                        <a:pt x="19556" y="5659"/>
                        <a:pt x="18457" y="5659"/>
                      </a:cubicBezTo>
                      <a:cubicBezTo>
                        <a:pt x="17358" y="5659"/>
                        <a:pt x="16446" y="8419"/>
                        <a:pt x="16446" y="12021"/>
                      </a:cubicBezTo>
                      <a:cubicBezTo>
                        <a:pt x="16446" y="15783"/>
                        <a:pt x="17358" y="18647"/>
                        <a:pt x="18457" y="18647"/>
                      </a:cubicBezTo>
                      <a:cubicBezTo>
                        <a:pt x="18809" y="18647"/>
                        <a:pt x="19138" y="18331"/>
                        <a:pt x="19446" y="17839"/>
                      </a:cubicBezTo>
                      <a:lnTo>
                        <a:pt x="20001" y="20440"/>
                      </a:lnTo>
                      <a:cubicBezTo>
                        <a:pt x="19556" y="21178"/>
                        <a:pt x="19034" y="21600"/>
                        <a:pt x="18457" y="21600"/>
                      </a:cubicBezTo>
                      <a:cubicBezTo>
                        <a:pt x="16655" y="21600"/>
                        <a:pt x="15276" y="17417"/>
                        <a:pt x="15276" y="12021"/>
                      </a:cubicBezTo>
                      <a:cubicBezTo>
                        <a:pt x="15276" y="6766"/>
                        <a:pt x="16633" y="2671"/>
                        <a:pt x="18457" y="2671"/>
                      </a:cubicBezTo>
                      <a:cubicBezTo>
                        <a:pt x="20083" y="2671"/>
                        <a:pt x="21265" y="5853"/>
                        <a:pt x="21512" y="10211"/>
                      </a:cubicBezTo>
                      <a:cubicBezTo>
                        <a:pt x="21545" y="10791"/>
                        <a:pt x="21573" y="11354"/>
                        <a:pt x="21573" y="11934"/>
                      </a:cubicBezTo>
                      <a:close/>
                      <a:moveTo>
                        <a:pt x="18869" y="12918"/>
                      </a:moveTo>
                      <a:lnTo>
                        <a:pt x="18869" y="12848"/>
                      </a:lnTo>
                      <a:lnTo>
                        <a:pt x="18787" y="12848"/>
                      </a:lnTo>
                      <a:cubicBezTo>
                        <a:pt x="18484" y="12848"/>
                        <a:pt x="18100" y="13094"/>
                        <a:pt x="18100" y="13832"/>
                      </a:cubicBezTo>
                      <a:cubicBezTo>
                        <a:pt x="18100" y="14324"/>
                        <a:pt x="18204" y="14640"/>
                        <a:pt x="18408" y="14640"/>
                      </a:cubicBezTo>
                      <a:cubicBezTo>
                        <a:pt x="18622" y="14640"/>
                        <a:pt x="18869" y="13656"/>
                        <a:pt x="18869" y="12918"/>
                      </a:cubicBezTo>
                      <a:close/>
                      <a:moveTo>
                        <a:pt x="15171" y="14640"/>
                      </a:moveTo>
                      <a:cubicBezTo>
                        <a:pt x="15171" y="18806"/>
                        <a:pt x="14319" y="21424"/>
                        <a:pt x="13155" y="21284"/>
                      </a:cubicBezTo>
                      <a:cubicBezTo>
                        <a:pt x="12215" y="21284"/>
                        <a:pt x="11858" y="19245"/>
                        <a:pt x="11858" y="19245"/>
                      </a:cubicBezTo>
                      <a:lnTo>
                        <a:pt x="11825" y="19245"/>
                      </a:lnTo>
                      <a:cubicBezTo>
                        <a:pt x="11825" y="19245"/>
                        <a:pt x="11858" y="19702"/>
                        <a:pt x="11858" y="20212"/>
                      </a:cubicBezTo>
                      <a:lnTo>
                        <a:pt x="11858" y="21038"/>
                      </a:lnTo>
                      <a:lnTo>
                        <a:pt x="10869" y="21038"/>
                      </a:lnTo>
                      <a:lnTo>
                        <a:pt x="10869" y="2531"/>
                      </a:lnTo>
                      <a:lnTo>
                        <a:pt x="10204" y="2531"/>
                      </a:lnTo>
                      <a:lnTo>
                        <a:pt x="10204" y="158"/>
                      </a:lnTo>
                      <a:lnTo>
                        <a:pt x="11946" y="158"/>
                      </a:lnTo>
                      <a:lnTo>
                        <a:pt x="11946" y="8682"/>
                      </a:lnTo>
                      <a:cubicBezTo>
                        <a:pt x="11946" y="9227"/>
                        <a:pt x="11918" y="9737"/>
                        <a:pt x="11918" y="9737"/>
                      </a:cubicBezTo>
                      <a:lnTo>
                        <a:pt x="11946" y="9737"/>
                      </a:lnTo>
                      <a:cubicBezTo>
                        <a:pt x="11946" y="9737"/>
                        <a:pt x="12330" y="7839"/>
                        <a:pt x="13242" y="7839"/>
                      </a:cubicBezTo>
                      <a:cubicBezTo>
                        <a:pt x="14402" y="7839"/>
                        <a:pt x="15171" y="10615"/>
                        <a:pt x="15171" y="14640"/>
                      </a:cubicBezTo>
                      <a:close/>
                      <a:moveTo>
                        <a:pt x="14072" y="14710"/>
                      </a:moveTo>
                      <a:cubicBezTo>
                        <a:pt x="14072" y="12250"/>
                        <a:pt x="13622" y="10703"/>
                        <a:pt x="12995" y="10633"/>
                      </a:cubicBezTo>
                      <a:cubicBezTo>
                        <a:pt x="12418" y="10633"/>
                        <a:pt x="11896" y="11863"/>
                        <a:pt x="11896" y="14710"/>
                      </a:cubicBezTo>
                      <a:cubicBezTo>
                        <a:pt x="11896" y="16784"/>
                        <a:pt x="12253" y="18753"/>
                        <a:pt x="12973" y="18753"/>
                      </a:cubicBezTo>
                      <a:cubicBezTo>
                        <a:pt x="13578" y="18753"/>
                        <a:pt x="14072" y="17241"/>
                        <a:pt x="14072" y="14710"/>
                      </a:cubicBezTo>
                      <a:close/>
                      <a:moveTo>
                        <a:pt x="9627" y="10615"/>
                      </a:moveTo>
                      <a:lnTo>
                        <a:pt x="8528" y="10615"/>
                      </a:lnTo>
                      <a:cubicBezTo>
                        <a:pt x="8555" y="12654"/>
                        <a:pt x="10457" y="13551"/>
                        <a:pt x="10457" y="17400"/>
                      </a:cubicBezTo>
                      <a:cubicBezTo>
                        <a:pt x="10457" y="20194"/>
                        <a:pt x="9654" y="21424"/>
                        <a:pt x="8946" y="21424"/>
                      </a:cubicBezTo>
                      <a:cubicBezTo>
                        <a:pt x="7814" y="21424"/>
                        <a:pt x="7396" y="18630"/>
                        <a:pt x="7396" y="18630"/>
                      </a:cubicBezTo>
                      <a:lnTo>
                        <a:pt x="8143" y="17171"/>
                      </a:lnTo>
                      <a:cubicBezTo>
                        <a:pt x="8143" y="17171"/>
                        <a:pt x="8434" y="18630"/>
                        <a:pt x="8858" y="18630"/>
                      </a:cubicBezTo>
                      <a:cubicBezTo>
                        <a:pt x="9072" y="18630"/>
                        <a:pt x="9319" y="18384"/>
                        <a:pt x="9319" y="17312"/>
                      </a:cubicBezTo>
                      <a:cubicBezTo>
                        <a:pt x="9319" y="15115"/>
                        <a:pt x="7336" y="14447"/>
                        <a:pt x="7336" y="9614"/>
                      </a:cubicBezTo>
                      <a:cubicBezTo>
                        <a:pt x="7336" y="9157"/>
                        <a:pt x="7358" y="8735"/>
                        <a:pt x="7390" y="8243"/>
                      </a:cubicBezTo>
                      <a:lnTo>
                        <a:pt x="10066" y="8243"/>
                      </a:lnTo>
                      <a:lnTo>
                        <a:pt x="10066" y="10615"/>
                      </a:lnTo>
                      <a:lnTo>
                        <a:pt x="9627" y="10615"/>
                      </a:lnTo>
                      <a:close/>
                      <a:moveTo>
                        <a:pt x="4857" y="21090"/>
                      </a:moveTo>
                      <a:lnTo>
                        <a:pt x="4835" y="21090"/>
                      </a:lnTo>
                      <a:lnTo>
                        <a:pt x="4835" y="18718"/>
                      </a:lnTo>
                      <a:lnTo>
                        <a:pt x="5467" y="18718"/>
                      </a:lnTo>
                      <a:lnTo>
                        <a:pt x="5467" y="10615"/>
                      </a:lnTo>
                      <a:lnTo>
                        <a:pt x="4808" y="10615"/>
                      </a:lnTo>
                      <a:lnTo>
                        <a:pt x="4808" y="8243"/>
                      </a:lnTo>
                      <a:lnTo>
                        <a:pt x="6566" y="8243"/>
                      </a:lnTo>
                      <a:lnTo>
                        <a:pt x="6566" y="18718"/>
                      </a:lnTo>
                      <a:lnTo>
                        <a:pt x="7204" y="18718"/>
                      </a:lnTo>
                      <a:lnTo>
                        <a:pt x="7204" y="21090"/>
                      </a:lnTo>
                      <a:lnTo>
                        <a:pt x="4857" y="21090"/>
                      </a:lnTo>
                      <a:close/>
                      <a:moveTo>
                        <a:pt x="6709" y="2039"/>
                      </a:moveTo>
                      <a:cubicBezTo>
                        <a:pt x="6709" y="3199"/>
                        <a:pt x="6401" y="4148"/>
                        <a:pt x="5989" y="4148"/>
                      </a:cubicBezTo>
                      <a:cubicBezTo>
                        <a:pt x="5583" y="4148"/>
                        <a:pt x="5280" y="3269"/>
                        <a:pt x="5280" y="2039"/>
                      </a:cubicBezTo>
                      <a:cubicBezTo>
                        <a:pt x="5280" y="896"/>
                        <a:pt x="5583" y="0"/>
                        <a:pt x="5989" y="0"/>
                      </a:cubicBezTo>
                      <a:cubicBezTo>
                        <a:pt x="6401" y="0"/>
                        <a:pt x="6709" y="896"/>
                        <a:pt x="6709" y="2039"/>
                      </a:cubicBezTo>
                      <a:close/>
                      <a:moveTo>
                        <a:pt x="0" y="21090"/>
                      </a:moveTo>
                      <a:lnTo>
                        <a:pt x="0" y="18718"/>
                      </a:lnTo>
                      <a:lnTo>
                        <a:pt x="714" y="18718"/>
                      </a:lnTo>
                      <a:lnTo>
                        <a:pt x="714" y="2917"/>
                      </a:lnTo>
                      <a:lnTo>
                        <a:pt x="0" y="2917"/>
                      </a:lnTo>
                      <a:lnTo>
                        <a:pt x="0" y="316"/>
                      </a:lnTo>
                      <a:lnTo>
                        <a:pt x="2561" y="316"/>
                      </a:lnTo>
                      <a:lnTo>
                        <a:pt x="2561" y="2917"/>
                      </a:lnTo>
                      <a:lnTo>
                        <a:pt x="1819" y="2917"/>
                      </a:lnTo>
                      <a:lnTo>
                        <a:pt x="1819" y="18472"/>
                      </a:lnTo>
                      <a:lnTo>
                        <a:pt x="3610" y="18472"/>
                      </a:lnTo>
                      <a:lnTo>
                        <a:pt x="3610" y="15695"/>
                      </a:lnTo>
                      <a:lnTo>
                        <a:pt x="4583" y="15695"/>
                      </a:lnTo>
                      <a:lnTo>
                        <a:pt x="4583" y="21090"/>
                      </a:lnTo>
                      <a:lnTo>
                        <a:pt x="0" y="2109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3" name="Google Shape;3083;p31"/>
                <p:cNvSpPr/>
                <p:nvPr/>
              </p:nvSpPr>
              <p:spPr>
                <a:xfrm>
                  <a:off x="3772551" y="352942"/>
                  <a:ext cx="127441" cy="165944"/>
                </a:xfrm>
                <a:custGeom>
                  <a:avLst/>
                  <a:gdLst/>
                  <a:ahLst/>
                  <a:cxnLst/>
                  <a:rect l="l" t="t" r="r" b="b"/>
                  <a:pathLst>
                    <a:path w="21600" h="21600" extrusionOk="0">
                      <a:moveTo>
                        <a:pt x="323" y="18731"/>
                      </a:moveTo>
                      <a:lnTo>
                        <a:pt x="10656" y="12552"/>
                      </a:lnTo>
                      <a:cubicBezTo>
                        <a:pt x="11733" y="11917"/>
                        <a:pt x="12415" y="11393"/>
                        <a:pt x="13132" y="10869"/>
                      </a:cubicBezTo>
                      <a:cubicBezTo>
                        <a:pt x="13850" y="10372"/>
                        <a:pt x="14424" y="9876"/>
                        <a:pt x="14962" y="9462"/>
                      </a:cubicBezTo>
                      <a:cubicBezTo>
                        <a:pt x="15321" y="9103"/>
                        <a:pt x="15680" y="8552"/>
                        <a:pt x="15859" y="8166"/>
                      </a:cubicBezTo>
                      <a:cubicBezTo>
                        <a:pt x="16039" y="7779"/>
                        <a:pt x="16218" y="7255"/>
                        <a:pt x="16218" y="6731"/>
                      </a:cubicBezTo>
                      <a:cubicBezTo>
                        <a:pt x="16218" y="5738"/>
                        <a:pt x="15716" y="4800"/>
                        <a:pt x="14819" y="4303"/>
                      </a:cubicBezTo>
                      <a:cubicBezTo>
                        <a:pt x="13922" y="3641"/>
                        <a:pt x="12809" y="3393"/>
                        <a:pt x="11374" y="3393"/>
                      </a:cubicBezTo>
                      <a:cubicBezTo>
                        <a:pt x="9939" y="3393"/>
                        <a:pt x="8862" y="3669"/>
                        <a:pt x="7750" y="4166"/>
                      </a:cubicBezTo>
                      <a:cubicBezTo>
                        <a:pt x="6638" y="4690"/>
                        <a:pt x="5633" y="5462"/>
                        <a:pt x="4521" y="6621"/>
                      </a:cubicBezTo>
                      <a:lnTo>
                        <a:pt x="718" y="4552"/>
                      </a:lnTo>
                      <a:cubicBezTo>
                        <a:pt x="1471" y="3779"/>
                        <a:pt x="2153" y="3255"/>
                        <a:pt x="2870" y="2621"/>
                      </a:cubicBezTo>
                      <a:cubicBezTo>
                        <a:pt x="3552" y="2097"/>
                        <a:pt x="4485" y="1600"/>
                        <a:pt x="5203" y="1186"/>
                      </a:cubicBezTo>
                      <a:cubicBezTo>
                        <a:pt x="6100" y="800"/>
                        <a:pt x="7033" y="524"/>
                        <a:pt x="8109" y="248"/>
                      </a:cubicBezTo>
                      <a:cubicBezTo>
                        <a:pt x="9185" y="0"/>
                        <a:pt x="10262" y="0"/>
                        <a:pt x="11733" y="0"/>
                      </a:cubicBezTo>
                      <a:cubicBezTo>
                        <a:pt x="13204" y="0"/>
                        <a:pt x="14424" y="138"/>
                        <a:pt x="15680" y="524"/>
                      </a:cubicBezTo>
                      <a:cubicBezTo>
                        <a:pt x="16936" y="800"/>
                        <a:pt x="17833" y="1297"/>
                        <a:pt x="18730" y="1793"/>
                      </a:cubicBezTo>
                      <a:cubicBezTo>
                        <a:pt x="19627" y="2290"/>
                        <a:pt x="20308" y="3090"/>
                        <a:pt x="20703" y="3862"/>
                      </a:cubicBezTo>
                      <a:cubicBezTo>
                        <a:pt x="21241" y="4662"/>
                        <a:pt x="21421" y="5517"/>
                        <a:pt x="21421" y="6428"/>
                      </a:cubicBezTo>
                      <a:cubicBezTo>
                        <a:pt x="21421" y="7200"/>
                        <a:pt x="21241" y="7972"/>
                        <a:pt x="20918" y="8745"/>
                      </a:cubicBezTo>
                      <a:cubicBezTo>
                        <a:pt x="20524" y="9407"/>
                        <a:pt x="20165" y="10041"/>
                        <a:pt x="19483" y="10676"/>
                      </a:cubicBezTo>
                      <a:cubicBezTo>
                        <a:pt x="18765" y="11338"/>
                        <a:pt x="18048" y="11972"/>
                        <a:pt x="16936" y="12607"/>
                      </a:cubicBezTo>
                      <a:cubicBezTo>
                        <a:pt x="16039" y="13269"/>
                        <a:pt x="14819" y="13903"/>
                        <a:pt x="13527" y="14703"/>
                      </a:cubicBezTo>
                      <a:lnTo>
                        <a:pt x="7391" y="18290"/>
                      </a:lnTo>
                      <a:lnTo>
                        <a:pt x="21600" y="18290"/>
                      </a:lnTo>
                      <a:lnTo>
                        <a:pt x="21600" y="21600"/>
                      </a:lnTo>
                      <a:lnTo>
                        <a:pt x="0" y="21600"/>
                      </a:lnTo>
                      <a:lnTo>
                        <a:pt x="0" y="18648"/>
                      </a:lnTo>
                      <a:lnTo>
                        <a:pt x="323" y="18648"/>
                      </a:lnTo>
                      <a:lnTo>
                        <a:pt x="323"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4" name="Google Shape;3084;p31"/>
                <p:cNvSpPr/>
                <p:nvPr/>
              </p:nvSpPr>
              <p:spPr>
                <a:xfrm>
                  <a:off x="3918046" y="351065"/>
                  <a:ext cx="182845" cy="168752"/>
                </a:xfrm>
                <a:custGeom>
                  <a:avLst/>
                  <a:gdLst/>
                  <a:ahLst/>
                  <a:cxnLst/>
                  <a:rect l="l" t="t" r="r" b="b"/>
                  <a:pathLst>
                    <a:path w="21600" h="21600" extrusionOk="0">
                      <a:moveTo>
                        <a:pt x="13700" y="17692"/>
                      </a:moveTo>
                      <a:cubicBezTo>
                        <a:pt x="14575" y="17313"/>
                        <a:pt x="15300" y="16797"/>
                        <a:pt x="15950" y="16064"/>
                      </a:cubicBezTo>
                      <a:cubicBezTo>
                        <a:pt x="16550" y="15413"/>
                        <a:pt x="17075" y="14653"/>
                        <a:pt x="17350" y="13649"/>
                      </a:cubicBezTo>
                      <a:cubicBezTo>
                        <a:pt x="17675" y="12754"/>
                        <a:pt x="17825" y="11750"/>
                        <a:pt x="17825" y="10746"/>
                      </a:cubicBezTo>
                      <a:cubicBezTo>
                        <a:pt x="17825" y="9742"/>
                        <a:pt x="17675" y="8711"/>
                        <a:pt x="17350" y="7842"/>
                      </a:cubicBezTo>
                      <a:cubicBezTo>
                        <a:pt x="16975" y="6947"/>
                        <a:pt x="16425" y="6214"/>
                        <a:pt x="15850" y="5427"/>
                      </a:cubicBezTo>
                      <a:cubicBezTo>
                        <a:pt x="15200" y="4803"/>
                        <a:pt x="14450" y="4179"/>
                        <a:pt x="13600" y="3799"/>
                      </a:cubicBezTo>
                      <a:cubicBezTo>
                        <a:pt x="12675" y="3446"/>
                        <a:pt x="11825" y="3175"/>
                        <a:pt x="10700" y="3175"/>
                      </a:cubicBezTo>
                      <a:cubicBezTo>
                        <a:pt x="9700" y="3175"/>
                        <a:pt x="8700" y="3446"/>
                        <a:pt x="7800" y="3799"/>
                      </a:cubicBezTo>
                      <a:cubicBezTo>
                        <a:pt x="6925" y="4179"/>
                        <a:pt x="6200" y="4694"/>
                        <a:pt x="5550" y="5427"/>
                      </a:cubicBezTo>
                      <a:cubicBezTo>
                        <a:pt x="4950" y="6078"/>
                        <a:pt x="4425" y="6838"/>
                        <a:pt x="4175" y="7842"/>
                      </a:cubicBezTo>
                      <a:cubicBezTo>
                        <a:pt x="3825" y="8738"/>
                        <a:pt x="3675" y="9742"/>
                        <a:pt x="3675" y="10746"/>
                      </a:cubicBezTo>
                      <a:cubicBezTo>
                        <a:pt x="3675" y="11750"/>
                        <a:pt x="3825" y="12781"/>
                        <a:pt x="4175" y="13649"/>
                      </a:cubicBezTo>
                      <a:cubicBezTo>
                        <a:pt x="4525" y="14545"/>
                        <a:pt x="5075" y="15277"/>
                        <a:pt x="5650" y="16064"/>
                      </a:cubicBezTo>
                      <a:cubicBezTo>
                        <a:pt x="6300" y="16661"/>
                        <a:pt x="7050" y="17313"/>
                        <a:pt x="7900" y="17692"/>
                      </a:cubicBezTo>
                      <a:cubicBezTo>
                        <a:pt x="8925" y="18072"/>
                        <a:pt x="9800" y="18317"/>
                        <a:pt x="10800" y="18317"/>
                      </a:cubicBezTo>
                      <a:cubicBezTo>
                        <a:pt x="11800" y="18317"/>
                        <a:pt x="12825" y="18045"/>
                        <a:pt x="13700" y="17692"/>
                      </a:cubicBezTo>
                      <a:close/>
                      <a:moveTo>
                        <a:pt x="6400" y="20732"/>
                      </a:moveTo>
                      <a:cubicBezTo>
                        <a:pt x="5000" y="20080"/>
                        <a:pt x="3875" y="19321"/>
                        <a:pt x="3000" y="18452"/>
                      </a:cubicBezTo>
                      <a:cubicBezTo>
                        <a:pt x="2025" y="17475"/>
                        <a:pt x="1400" y="16336"/>
                        <a:pt x="750" y="15033"/>
                      </a:cubicBezTo>
                      <a:cubicBezTo>
                        <a:pt x="275" y="13785"/>
                        <a:pt x="0" y="12374"/>
                        <a:pt x="0" y="10881"/>
                      </a:cubicBezTo>
                      <a:cubicBezTo>
                        <a:pt x="0" y="9362"/>
                        <a:pt x="250" y="7978"/>
                        <a:pt x="750" y="6703"/>
                      </a:cubicBezTo>
                      <a:cubicBezTo>
                        <a:pt x="1250" y="5427"/>
                        <a:pt x="2025" y="4315"/>
                        <a:pt x="3000" y="3311"/>
                      </a:cubicBezTo>
                      <a:cubicBezTo>
                        <a:pt x="4000" y="2307"/>
                        <a:pt x="5150" y="1547"/>
                        <a:pt x="6400" y="895"/>
                      </a:cubicBezTo>
                      <a:cubicBezTo>
                        <a:pt x="7775" y="271"/>
                        <a:pt x="9125" y="0"/>
                        <a:pt x="10800" y="0"/>
                      </a:cubicBezTo>
                      <a:cubicBezTo>
                        <a:pt x="12425" y="0"/>
                        <a:pt x="13825" y="271"/>
                        <a:pt x="15200" y="895"/>
                      </a:cubicBezTo>
                      <a:cubicBezTo>
                        <a:pt x="16600" y="1547"/>
                        <a:pt x="17725" y="2307"/>
                        <a:pt x="18600" y="3175"/>
                      </a:cubicBezTo>
                      <a:cubicBezTo>
                        <a:pt x="19475" y="4070"/>
                        <a:pt x="20200" y="5319"/>
                        <a:pt x="20850" y="6567"/>
                      </a:cubicBezTo>
                      <a:cubicBezTo>
                        <a:pt x="21325" y="7842"/>
                        <a:pt x="21600" y="9253"/>
                        <a:pt x="21600" y="10746"/>
                      </a:cubicBezTo>
                      <a:cubicBezTo>
                        <a:pt x="21600" y="12265"/>
                        <a:pt x="21325" y="13649"/>
                        <a:pt x="20850" y="14925"/>
                      </a:cubicBezTo>
                      <a:cubicBezTo>
                        <a:pt x="20350" y="16200"/>
                        <a:pt x="19575" y="17340"/>
                        <a:pt x="18600" y="18317"/>
                      </a:cubicBezTo>
                      <a:cubicBezTo>
                        <a:pt x="17600" y="19321"/>
                        <a:pt x="16450" y="20080"/>
                        <a:pt x="15200" y="20732"/>
                      </a:cubicBezTo>
                      <a:cubicBezTo>
                        <a:pt x="13825" y="21356"/>
                        <a:pt x="124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5" name="Google Shape;3085;p31"/>
                <p:cNvSpPr/>
                <p:nvPr/>
              </p:nvSpPr>
              <p:spPr>
                <a:xfrm>
                  <a:off x="4114229" y="352942"/>
                  <a:ext cx="127441" cy="165944"/>
                </a:xfrm>
                <a:custGeom>
                  <a:avLst/>
                  <a:gdLst/>
                  <a:ahLst/>
                  <a:cxnLst/>
                  <a:rect l="l" t="t" r="r" b="b"/>
                  <a:pathLst>
                    <a:path w="21600" h="21600" extrusionOk="0">
                      <a:moveTo>
                        <a:pt x="144" y="18731"/>
                      </a:moveTo>
                      <a:lnTo>
                        <a:pt x="10405" y="12552"/>
                      </a:lnTo>
                      <a:cubicBezTo>
                        <a:pt x="11518" y="11917"/>
                        <a:pt x="12235" y="11393"/>
                        <a:pt x="12953" y="10869"/>
                      </a:cubicBezTo>
                      <a:cubicBezTo>
                        <a:pt x="13670" y="10372"/>
                        <a:pt x="14209" y="9876"/>
                        <a:pt x="14747" y="9462"/>
                      </a:cubicBezTo>
                      <a:cubicBezTo>
                        <a:pt x="15142" y="9103"/>
                        <a:pt x="15429" y="8552"/>
                        <a:pt x="15644" y="8166"/>
                      </a:cubicBezTo>
                      <a:cubicBezTo>
                        <a:pt x="15823" y="7779"/>
                        <a:pt x="16039" y="7255"/>
                        <a:pt x="16039" y="6731"/>
                      </a:cubicBezTo>
                      <a:cubicBezTo>
                        <a:pt x="16039" y="5738"/>
                        <a:pt x="15500" y="4800"/>
                        <a:pt x="14603" y="4303"/>
                      </a:cubicBezTo>
                      <a:cubicBezTo>
                        <a:pt x="13670" y="3641"/>
                        <a:pt x="12594" y="3393"/>
                        <a:pt x="11195" y="3393"/>
                      </a:cubicBezTo>
                      <a:cubicBezTo>
                        <a:pt x="9759" y="3393"/>
                        <a:pt x="8647" y="3669"/>
                        <a:pt x="7571" y="4166"/>
                      </a:cubicBezTo>
                      <a:cubicBezTo>
                        <a:pt x="6458" y="4690"/>
                        <a:pt x="5418" y="5462"/>
                        <a:pt x="4342" y="6621"/>
                      </a:cubicBezTo>
                      <a:lnTo>
                        <a:pt x="538" y="4552"/>
                      </a:lnTo>
                      <a:cubicBezTo>
                        <a:pt x="1220" y="3779"/>
                        <a:pt x="1938" y="3255"/>
                        <a:pt x="2691" y="2621"/>
                      </a:cubicBezTo>
                      <a:cubicBezTo>
                        <a:pt x="3373" y="2097"/>
                        <a:pt x="4306" y="1600"/>
                        <a:pt x="4987" y="1186"/>
                      </a:cubicBezTo>
                      <a:cubicBezTo>
                        <a:pt x="5884" y="800"/>
                        <a:pt x="6781" y="524"/>
                        <a:pt x="7894" y="248"/>
                      </a:cubicBezTo>
                      <a:cubicBezTo>
                        <a:pt x="8970" y="0"/>
                        <a:pt x="10011" y="0"/>
                        <a:pt x="11518" y="0"/>
                      </a:cubicBezTo>
                      <a:cubicBezTo>
                        <a:pt x="12989" y="0"/>
                        <a:pt x="14209" y="138"/>
                        <a:pt x="15429" y="524"/>
                      </a:cubicBezTo>
                      <a:cubicBezTo>
                        <a:pt x="16756" y="800"/>
                        <a:pt x="17581" y="1297"/>
                        <a:pt x="18514" y="1793"/>
                      </a:cubicBezTo>
                      <a:cubicBezTo>
                        <a:pt x="19411" y="2290"/>
                        <a:pt x="20129" y="3090"/>
                        <a:pt x="20524" y="3862"/>
                      </a:cubicBezTo>
                      <a:cubicBezTo>
                        <a:pt x="21026" y="4662"/>
                        <a:pt x="21205" y="5517"/>
                        <a:pt x="21205" y="6428"/>
                      </a:cubicBezTo>
                      <a:cubicBezTo>
                        <a:pt x="21205" y="7200"/>
                        <a:pt x="21026" y="7972"/>
                        <a:pt x="20667" y="8745"/>
                      </a:cubicBezTo>
                      <a:cubicBezTo>
                        <a:pt x="20308" y="9407"/>
                        <a:pt x="19985" y="10041"/>
                        <a:pt x="19268" y="10676"/>
                      </a:cubicBezTo>
                      <a:cubicBezTo>
                        <a:pt x="18550" y="11310"/>
                        <a:pt x="17833" y="11972"/>
                        <a:pt x="16936" y="12607"/>
                      </a:cubicBezTo>
                      <a:cubicBezTo>
                        <a:pt x="16039" y="13241"/>
                        <a:pt x="14783" y="13903"/>
                        <a:pt x="13491" y="14703"/>
                      </a:cubicBezTo>
                      <a:lnTo>
                        <a:pt x="7355" y="18290"/>
                      </a:lnTo>
                      <a:lnTo>
                        <a:pt x="21600" y="18290"/>
                      </a:lnTo>
                      <a:lnTo>
                        <a:pt x="21600" y="21600"/>
                      </a:lnTo>
                      <a:lnTo>
                        <a:pt x="0" y="21600"/>
                      </a:lnTo>
                      <a:lnTo>
                        <a:pt x="0" y="18648"/>
                      </a:lnTo>
                      <a:lnTo>
                        <a:pt x="144" y="18648"/>
                      </a:lnTo>
                      <a:lnTo>
                        <a:pt x="144"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6" name="Google Shape;3086;p31"/>
                <p:cNvSpPr/>
                <p:nvPr/>
              </p:nvSpPr>
              <p:spPr>
                <a:xfrm>
                  <a:off x="4257847" y="351065"/>
                  <a:ext cx="182845" cy="168752"/>
                </a:xfrm>
                <a:custGeom>
                  <a:avLst/>
                  <a:gdLst/>
                  <a:ahLst/>
                  <a:cxnLst/>
                  <a:rect l="l" t="t" r="r" b="b"/>
                  <a:pathLst>
                    <a:path w="21600" h="21600" extrusionOk="0">
                      <a:moveTo>
                        <a:pt x="13550" y="17692"/>
                      </a:moveTo>
                      <a:cubicBezTo>
                        <a:pt x="14450" y="17313"/>
                        <a:pt x="15175" y="16797"/>
                        <a:pt x="15825" y="16064"/>
                      </a:cubicBezTo>
                      <a:cubicBezTo>
                        <a:pt x="16425" y="15413"/>
                        <a:pt x="16950" y="14653"/>
                        <a:pt x="17200" y="13649"/>
                      </a:cubicBezTo>
                      <a:cubicBezTo>
                        <a:pt x="17550" y="12754"/>
                        <a:pt x="17700" y="11750"/>
                        <a:pt x="17700" y="10746"/>
                      </a:cubicBezTo>
                      <a:cubicBezTo>
                        <a:pt x="17700" y="9742"/>
                        <a:pt x="17550" y="8711"/>
                        <a:pt x="17200" y="7842"/>
                      </a:cubicBezTo>
                      <a:cubicBezTo>
                        <a:pt x="16850" y="6947"/>
                        <a:pt x="16300" y="6214"/>
                        <a:pt x="15725" y="5427"/>
                      </a:cubicBezTo>
                      <a:cubicBezTo>
                        <a:pt x="15075" y="4803"/>
                        <a:pt x="14325" y="4179"/>
                        <a:pt x="13475" y="3799"/>
                      </a:cubicBezTo>
                      <a:cubicBezTo>
                        <a:pt x="12550" y="3446"/>
                        <a:pt x="11700" y="3175"/>
                        <a:pt x="10575" y="3175"/>
                      </a:cubicBezTo>
                      <a:cubicBezTo>
                        <a:pt x="9575" y="3175"/>
                        <a:pt x="8550" y="3446"/>
                        <a:pt x="7825" y="3799"/>
                      </a:cubicBezTo>
                      <a:cubicBezTo>
                        <a:pt x="6925" y="4179"/>
                        <a:pt x="6175" y="4694"/>
                        <a:pt x="5575" y="5427"/>
                      </a:cubicBezTo>
                      <a:cubicBezTo>
                        <a:pt x="4925" y="6078"/>
                        <a:pt x="4450" y="6838"/>
                        <a:pt x="4175" y="7842"/>
                      </a:cubicBezTo>
                      <a:cubicBezTo>
                        <a:pt x="3800" y="8738"/>
                        <a:pt x="3675" y="9742"/>
                        <a:pt x="3675" y="10746"/>
                      </a:cubicBezTo>
                      <a:cubicBezTo>
                        <a:pt x="3675" y="11750"/>
                        <a:pt x="3800" y="12781"/>
                        <a:pt x="4175" y="13649"/>
                      </a:cubicBezTo>
                      <a:cubicBezTo>
                        <a:pt x="4550" y="14545"/>
                        <a:pt x="5050" y="15277"/>
                        <a:pt x="5675" y="16064"/>
                      </a:cubicBezTo>
                      <a:cubicBezTo>
                        <a:pt x="6300" y="16661"/>
                        <a:pt x="7075" y="17313"/>
                        <a:pt x="7925" y="17692"/>
                      </a:cubicBezTo>
                      <a:cubicBezTo>
                        <a:pt x="8800" y="18072"/>
                        <a:pt x="9800" y="18317"/>
                        <a:pt x="10800" y="18317"/>
                      </a:cubicBezTo>
                      <a:cubicBezTo>
                        <a:pt x="11775" y="18317"/>
                        <a:pt x="12825" y="18045"/>
                        <a:pt x="13550" y="17692"/>
                      </a:cubicBezTo>
                      <a:close/>
                      <a:moveTo>
                        <a:pt x="6400" y="20732"/>
                      </a:moveTo>
                      <a:cubicBezTo>
                        <a:pt x="5000" y="20080"/>
                        <a:pt x="3875" y="19321"/>
                        <a:pt x="3025" y="18452"/>
                      </a:cubicBezTo>
                      <a:cubicBezTo>
                        <a:pt x="2025" y="17475"/>
                        <a:pt x="1375" y="16336"/>
                        <a:pt x="775" y="15033"/>
                      </a:cubicBezTo>
                      <a:cubicBezTo>
                        <a:pt x="250" y="13785"/>
                        <a:pt x="0" y="12374"/>
                        <a:pt x="0" y="10881"/>
                      </a:cubicBezTo>
                      <a:cubicBezTo>
                        <a:pt x="0" y="9362"/>
                        <a:pt x="275" y="7978"/>
                        <a:pt x="775" y="6703"/>
                      </a:cubicBezTo>
                      <a:cubicBezTo>
                        <a:pt x="1275" y="5427"/>
                        <a:pt x="2025" y="4315"/>
                        <a:pt x="3025" y="3311"/>
                      </a:cubicBezTo>
                      <a:cubicBezTo>
                        <a:pt x="4025" y="2307"/>
                        <a:pt x="5125" y="1547"/>
                        <a:pt x="6400" y="895"/>
                      </a:cubicBezTo>
                      <a:cubicBezTo>
                        <a:pt x="7775" y="271"/>
                        <a:pt x="9150" y="0"/>
                        <a:pt x="10800" y="0"/>
                      </a:cubicBezTo>
                      <a:cubicBezTo>
                        <a:pt x="12450" y="0"/>
                        <a:pt x="13825" y="271"/>
                        <a:pt x="15200" y="895"/>
                      </a:cubicBezTo>
                      <a:cubicBezTo>
                        <a:pt x="16600" y="1547"/>
                        <a:pt x="17725" y="2307"/>
                        <a:pt x="18575" y="3175"/>
                      </a:cubicBezTo>
                      <a:cubicBezTo>
                        <a:pt x="19600" y="4179"/>
                        <a:pt x="20225" y="5319"/>
                        <a:pt x="20850" y="6567"/>
                      </a:cubicBezTo>
                      <a:cubicBezTo>
                        <a:pt x="21350" y="7842"/>
                        <a:pt x="21600" y="9253"/>
                        <a:pt x="21600" y="10746"/>
                      </a:cubicBezTo>
                      <a:cubicBezTo>
                        <a:pt x="21600" y="12265"/>
                        <a:pt x="21350" y="13649"/>
                        <a:pt x="20850" y="14925"/>
                      </a:cubicBezTo>
                      <a:cubicBezTo>
                        <a:pt x="20325" y="16200"/>
                        <a:pt x="19575" y="17340"/>
                        <a:pt x="18575" y="18317"/>
                      </a:cubicBezTo>
                      <a:cubicBezTo>
                        <a:pt x="17600" y="19321"/>
                        <a:pt x="16475" y="20080"/>
                        <a:pt x="15200" y="20732"/>
                      </a:cubicBezTo>
                      <a:cubicBezTo>
                        <a:pt x="13825" y="21356"/>
                        <a:pt x="123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7" name="Google Shape;3087;p31"/>
                <p:cNvSpPr/>
                <p:nvPr/>
              </p:nvSpPr>
              <p:spPr>
                <a:xfrm>
                  <a:off x="3774426" y="268460"/>
                  <a:ext cx="364015" cy="47683"/>
                </a:xfrm>
                <a:custGeom>
                  <a:avLst/>
                  <a:gdLst/>
                  <a:ahLst/>
                  <a:cxnLst/>
                  <a:rect l="l" t="t" r="r" b="b"/>
                  <a:pathLst>
                    <a:path w="21600" h="21600" extrusionOk="0">
                      <a:moveTo>
                        <a:pt x="19558" y="21037"/>
                      </a:moveTo>
                      <a:lnTo>
                        <a:pt x="19558" y="18783"/>
                      </a:lnTo>
                      <a:cubicBezTo>
                        <a:pt x="19697" y="18783"/>
                        <a:pt x="19811" y="18313"/>
                        <a:pt x="19937" y="18313"/>
                      </a:cubicBezTo>
                      <a:lnTo>
                        <a:pt x="19937" y="3475"/>
                      </a:lnTo>
                      <a:cubicBezTo>
                        <a:pt x="19811" y="3475"/>
                        <a:pt x="19697" y="3475"/>
                        <a:pt x="19558" y="3005"/>
                      </a:cubicBezTo>
                      <a:lnTo>
                        <a:pt x="19558" y="282"/>
                      </a:lnTo>
                      <a:lnTo>
                        <a:pt x="20894" y="282"/>
                      </a:lnTo>
                      <a:lnTo>
                        <a:pt x="20894" y="3005"/>
                      </a:lnTo>
                      <a:cubicBezTo>
                        <a:pt x="20756" y="3005"/>
                        <a:pt x="20642" y="3475"/>
                        <a:pt x="20504" y="3475"/>
                      </a:cubicBezTo>
                      <a:lnTo>
                        <a:pt x="20504" y="17843"/>
                      </a:lnTo>
                      <a:lnTo>
                        <a:pt x="21071" y="17843"/>
                      </a:lnTo>
                      <a:cubicBezTo>
                        <a:pt x="21071" y="16998"/>
                        <a:pt x="21071" y="16153"/>
                        <a:pt x="21134" y="15214"/>
                      </a:cubicBezTo>
                      <a:lnTo>
                        <a:pt x="21600" y="15214"/>
                      </a:lnTo>
                      <a:lnTo>
                        <a:pt x="21600" y="20943"/>
                      </a:lnTo>
                      <a:lnTo>
                        <a:pt x="19558" y="21037"/>
                      </a:lnTo>
                      <a:close/>
                      <a:moveTo>
                        <a:pt x="18034" y="7889"/>
                      </a:moveTo>
                      <a:cubicBezTo>
                        <a:pt x="17958" y="6668"/>
                        <a:pt x="17908" y="5823"/>
                        <a:pt x="17908" y="4883"/>
                      </a:cubicBezTo>
                      <a:cubicBezTo>
                        <a:pt x="17845" y="5823"/>
                        <a:pt x="17845" y="6950"/>
                        <a:pt x="17769" y="8264"/>
                      </a:cubicBezTo>
                      <a:lnTo>
                        <a:pt x="17517" y="13148"/>
                      </a:lnTo>
                      <a:lnTo>
                        <a:pt x="18336" y="13148"/>
                      </a:lnTo>
                      <a:lnTo>
                        <a:pt x="18034" y="7889"/>
                      </a:lnTo>
                      <a:close/>
                      <a:moveTo>
                        <a:pt x="18286" y="21037"/>
                      </a:moveTo>
                      <a:lnTo>
                        <a:pt x="18286" y="18783"/>
                      </a:lnTo>
                      <a:cubicBezTo>
                        <a:pt x="18349" y="18783"/>
                        <a:pt x="18475" y="18313"/>
                        <a:pt x="18601" y="18313"/>
                      </a:cubicBezTo>
                      <a:lnTo>
                        <a:pt x="18475" y="15683"/>
                      </a:lnTo>
                      <a:lnTo>
                        <a:pt x="17391" y="15683"/>
                      </a:lnTo>
                      <a:lnTo>
                        <a:pt x="17277" y="18313"/>
                      </a:lnTo>
                      <a:cubicBezTo>
                        <a:pt x="17391" y="18313"/>
                        <a:pt x="17441" y="18313"/>
                        <a:pt x="17580" y="18783"/>
                      </a:cubicBezTo>
                      <a:lnTo>
                        <a:pt x="17580" y="21412"/>
                      </a:lnTo>
                      <a:lnTo>
                        <a:pt x="16521" y="21412"/>
                      </a:lnTo>
                      <a:lnTo>
                        <a:pt x="16521" y="18783"/>
                      </a:lnTo>
                      <a:cubicBezTo>
                        <a:pt x="16584" y="18783"/>
                        <a:pt x="16660" y="18313"/>
                        <a:pt x="16761" y="18313"/>
                      </a:cubicBezTo>
                      <a:lnTo>
                        <a:pt x="17656" y="939"/>
                      </a:lnTo>
                      <a:lnTo>
                        <a:pt x="18349" y="939"/>
                      </a:lnTo>
                      <a:lnTo>
                        <a:pt x="19231" y="18313"/>
                      </a:lnTo>
                      <a:cubicBezTo>
                        <a:pt x="19306" y="18313"/>
                        <a:pt x="19420" y="18313"/>
                        <a:pt x="19483" y="18783"/>
                      </a:cubicBezTo>
                      <a:lnTo>
                        <a:pt x="19483" y="21412"/>
                      </a:lnTo>
                      <a:lnTo>
                        <a:pt x="18286" y="21412"/>
                      </a:lnTo>
                      <a:lnTo>
                        <a:pt x="18286" y="21037"/>
                      </a:lnTo>
                      <a:close/>
                      <a:moveTo>
                        <a:pt x="16194" y="20191"/>
                      </a:moveTo>
                      <a:cubicBezTo>
                        <a:pt x="15879" y="21037"/>
                        <a:pt x="15564" y="21412"/>
                        <a:pt x="15186" y="21412"/>
                      </a:cubicBezTo>
                      <a:cubicBezTo>
                        <a:pt x="14228" y="21412"/>
                        <a:pt x="13724" y="17468"/>
                        <a:pt x="13724" y="11457"/>
                      </a:cubicBezTo>
                      <a:cubicBezTo>
                        <a:pt x="13724" y="4883"/>
                        <a:pt x="14354" y="376"/>
                        <a:pt x="15362" y="376"/>
                      </a:cubicBezTo>
                      <a:cubicBezTo>
                        <a:pt x="15614" y="376"/>
                        <a:pt x="15929" y="939"/>
                        <a:pt x="16181" y="1315"/>
                      </a:cubicBezTo>
                      <a:lnTo>
                        <a:pt x="16181" y="6574"/>
                      </a:lnTo>
                      <a:lnTo>
                        <a:pt x="15727" y="6574"/>
                      </a:lnTo>
                      <a:cubicBezTo>
                        <a:pt x="15727" y="5635"/>
                        <a:pt x="15664" y="4883"/>
                        <a:pt x="15664" y="3944"/>
                      </a:cubicBezTo>
                      <a:cubicBezTo>
                        <a:pt x="15526" y="3475"/>
                        <a:pt x="15412" y="3475"/>
                        <a:pt x="15286" y="3475"/>
                      </a:cubicBezTo>
                      <a:cubicBezTo>
                        <a:pt x="14719" y="3475"/>
                        <a:pt x="14253" y="6104"/>
                        <a:pt x="14253" y="10518"/>
                      </a:cubicBezTo>
                      <a:cubicBezTo>
                        <a:pt x="14253" y="14838"/>
                        <a:pt x="14581" y="17468"/>
                        <a:pt x="15211" y="17468"/>
                      </a:cubicBezTo>
                      <a:cubicBezTo>
                        <a:pt x="15349" y="17468"/>
                        <a:pt x="15463" y="17468"/>
                        <a:pt x="15589" y="17092"/>
                      </a:cubicBezTo>
                      <a:lnTo>
                        <a:pt x="15589" y="12678"/>
                      </a:lnTo>
                      <a:cubicBezTo>
                        <a:pt x="15463" y="12678"/>
                        <a:pt x="15349" y="12678"/>
                        <a:pt x="15211" y="12209"/>
                      </a:cubicBezTo>
                      <a:lnTo>
                        <a:pt x="15211" y="9579"/>
                      </a:lnTo>
                      <a:lnTo>
                        <a:pt x="16421" y="9579"/>
                      </a:lnTo>
                      <a:lnTo>
                        <a:pt x="16421" y="12209"/>
                      </a:lnTo>
                      <a:cubicBezTo>
                        <a:pt x="16395" y="13148"/>
                        <a:pt x="16332" y="13148"/>
                        <a:pt x="16194" y="13148"/>
                      </a:cubicBezTo>
                      <a:lnTo>
                        <a:pt x="16194" y="20191"/>
                      </a:lnTo>
                      <a:close/>
                      <a:moveTo>
                        <a:pt x="13295" y="13148"/>
                      </a:moveTo>
                      <a:cubicBezTo>
                        <a:pt x="13295" y="18313"/>
                        <a:pt x="12842" y="21412"/>
                        <a:pt x="12085" y="21412"/>
                      </a:cubicBezTo>
                      <a:cubicBezTo>
                        <a:pt x="11128" y="21412"/>
                        <a:pt x="10951" y="18031"/>
                        <a:pt x="10951" y="14087"/>
                      </a:cubicBezTo>
                      <a:lnTo>
                        <a:pt x="10951" y="3569"/>
                      </a:lnTo>
                      <a:cubicBezTo>
                        <a:pt x="10825" y="3569"/>
                        <a:pt x="10762" y="3569"/>
                        <a:pt x="10699" y="3099"/>
                      </a:cubicBezTo>
                      <a:lnTo>
                        <a:pt x="10699" y="376"/>
                      </a:lnTo>
                      <a:lnTo>
                        <a:pt x="11833" y="376"/>
                      </a:lnTo>
                      <a:lnTo>
                        <a:pt x="11833" y="3099"/>
                      </a:lnTo>
                      <a:cubicBezTo>
                        <a:pt x="11707" y="3099"/>
                        <a:pt x="11657" y="3569"/>
                        <a:pt x="11518" y="3569"/>
                      </a:cubicBezTo>
                      <a:lnTo>
                        <a:pt x="11518" y="13523"/>
                      </a:lnTo>
                      <a:cubicBezTo>
                        <a:pt x="11518" y="16341"/>
                        <a:pt x="11657" y="18031"/>
                        <a:pt x="12161" y="18031"/>
                      </a:cubicBezTo>
                      <a:cubicBezTo>
                        <a:pt x="12602" y="18031"/>
                        <a:pt x="12791" y="16717"/>
                        <a:pt x="12791" y="13148"/>
                      </a:cubicBezTo>
                      <a:lnTo>
                        <a:pt x="12791" y="3099"/>
                      </a:lnTo>
                      <a:cubicBezTo>
                        <a:pt x="12653" y="3099"/>
                        <a:pt x="12602" y="3099"/>
                        <a:pt x="12463" y="2630"/>
                      </a:cubicBezTo>
                      <a:lnTo>
                        <a:pt x="12463" y="0"/>
                      </a:lnTo>
                      <a:lnTo>
                        <a:pt x="13598" y="0"/>
                      </a:lnTo>
                      <a:lnTo>
                        <a:pt x="13598" y="2630"/>
                      </a:lnTo>
                      <a:cubicBezTo>
                        <a:pt x="13484" y="3569"/>
                        <a:pt x="13421" y="3569"/>
                        <a:pt x="13295" y="3569"/>
                      </a:cubicBezTo>
                      <a:lnTo>
                        <a:pt x="13295" y="13148"/>
                      </a:lnTo>
                      <a:close/>
                      <a:moveTo>
                        <a:pt x="9930" y="3944"/>
                      </a:moveTo>
                      <a:lnTo>
                        <a:pt x="9477" y="3944"/>
                      </a:lnTo>
                      <a:lnTo>
                        <a:pt x="9477" y="18313"/>
                      </a:lnTo>
                      <a:cubicBezTo>
                        <a:pt x="9615" y="18313"/>
                        <a:pt x="9741" y="18313"/>
                        <a:pt x="9855" y="18783"/>
                      </a:cubicBezTo>
                      <a:lnTo>
                        <a:pt x="9855" y="21412"/>
                      </a:lnTo>
                      <a:lnTo>
                        <a:pt x="8532" y="21412"/>
                      </a:lnTo>
                      <a:lnTo>
                        <a:pt x="8532" y="18783"/>
                      </a:lnTo>
                      <a:cubicBezTo>
                        <a:pt x="8658" y="18783"/>
                        <a:pt x="8784" y="18313"/>
                        <a:pt x="8910" y="18313"/>
                      </a:cubicBezTo>
                      <a:lnTo>
                        <a:pt x="8910" y="3944"/>
                      </a:lnTo>
                      <a:lnTo>
                        <a:pt x="8469" y="3944"/>
                      </a:lnTo>
                      <a:cubicBezTo>
                        <a:pt x="8469" y="4883"/>
                        <a:pt x="8469" y="5635"/>
                        <a:pt x="8393" y="6574"/>
                      </a:cubicBezTo>
                      <a:lnTo>
                        <a:pt x="7952" y="6574"/>
                      </a:lnTo>
                      <a:lnTo>
                        <a:pt x="7952" y="939"/>
                      </a:lnTo>
                      <a:lnTo>
                        <a:pt x="10359" y="939"/>
                      </a:lnTo>
                      <a:lnTo>
                        <a:pt x="10359" y="6574"/>
                      </a:lnTo>
                      <a:lnTo>
                        <a:pt x="9993" y="6574"/>
                      </a:lnTo>
                      <a:cubicBezTo>
                        <a:pt x="9993" y="5635"/>
                        <a:pt x="9930" y="4883"/>
                        <a:pt x="9930" y="3944"/>
                      </a:cubicBezTo>
                      <a:close/>
                      <a:moveTo>
                        <a:pt x="6528" y="4038"/>
                      </a:moveTo>
                      <a:lnTo>
                        <a:pt x="6528" y="9673"/>
                      </a:lnTo>
                      <a:lnTo>
                        <a:pt x="6717" y="9673"/>
                      </a:lnTo>
                      <a:cubicBezTo>
                        <a:pt x="7019" y="9673"/>
                        <a:pt x="7284" y="8452"/>
                        <a:pt x="7284" y="6574"/>
                      </a:cubicBezTo>
                      <a:cubicBezTo>
                        <a:pt x="7208" y="4883"/>
                        <a:pt x="7019" y="4038"/>
                        <a:pt x="6717" y="4038"/>
                      </a:cubicBezTo>
                      <a:lnTo>
                        <a:pt x="6528" y="4038"/>
                      </a:lnTo>
                      <a:close/>
                      <a:moveTo>
                        <a:pt x="7284" y="21037"/>
                      </a:moveTo>
                      <a:lnTo>
                        <a:pt x="6578" y="12678"/>
                      </a:lnTo>
                      <a:lnTo>
                        <a:pt x="6515" y="12678"/>
                      </a:lnTo>
                      <a:lnTo>
                        <a:pt x="6515" y="18313"/>
                      </a:lnTo>
                      <a:cubicBezTo>
                        <a:pt x="6578" y="18313"/>
                        <a:pt x="6692" y="18313"/>
                        <a:pt x="6755" y="18783"/>
                      </a:cubicBezTo>
                      <a:lnTo>
                        <a:pt x="6755" y="21412"/>
                      </a:lnTo>
                      <a:lnTo>
                        <a:pt x="5545" y="21412"/>
                      </a:lnTo>
                      <a:lnTo>
                        <a:pt x="5545" y="18783"/>
                      </a:lnTo>
                      <a:cubicBezTo>
                        <a:pt x="5684" y="18783"/>
                        <a:pt x="5810" y="18313"/>
                        <a:pt x="5948" y="18313"/>
                      </a:cubicBezTo>
                      <a:lnTo>
                        <a:pt x="5948" y="3475"/>
                      </a:lnTo>
                      <a:cubicBezTo>
                        <a:pt x="5810" y="3475"/>
                        <a:pt x="5684" y="3475"/>
                        <a:pt x="5545" y="3005"/>
                      </a:cubicBezTo>
                      <a:lnTo>
                        <a:pt x="5545" y="282"/>
                      </a:lnTo>
                      <a:lnTo>
                        <a:pt x="6755" y="282"/>
                      </a:lnTo>
                      <a:cubicBezTo>
                        <a:pt x="7385" y="282"/>
                        <a:pt x="7826" y="2066"/>
                        <a:pt x="7826" y="5917"/>
                      </a:cubicBezTo>
                      <a:cubicBezTo>
                        <a:pt x="7826" y="8640"/>
                        <a:pt x="7574" y="10800"/>
                        <a:pt x="7133" y="11551"/>
                      </a:cubicBezTo>
                      <a:cubicBezTo>
                        <a:pt x="7196" y="12115"/>
                        <a:pt x="7259" y="12490"/>
                        <a:pt x="7259" y="12866"/>
                      </a:cubicBezTo>
                      <a:lnTo>
                        <a:pt x="7712" y="17750"/>
                      </a:lnTo>
                      <a:cubicBezTo>
                        <a:pt x="7775" y="17750"/>
                        <a:pt x="7902" y="17750"/>
                        <a:pt x="8028" y="18219"/>
                      </a:cubicBezTo>
                      <a:lnTo>
                        <a:pt x="8028" y="20943"/>
                      </a:lnTo>
                      <a:lnTo>
                        <a:pt x="7284" y="21037"/>
                      </a:lnTo>
                      <a:close/>
                      <a:moveTo>
                        <a:pt x="3176" y="11082"/>
                      </a:moveTo>
                      <a:cubicBezTo>
                        <a:pt x="3176" y="15402"/>
                        <a:pt x="3440" y="18125"/>
                        <a:pt x="3932" y="18125"/>
                      </a:cubicBezTo>
                      <a:cubicBezTo>
                        <a:pt x="4310" y="18125"/>
                        <a:pt x="4764" y="15965"/>
                        <a:pt x="4764" y="11082"/>
                      </a:cubicBezTo>
                      <a:cubicBezTo>
                        <a:pt x="4764" y="6574"/>
                        <a:pt x="4436" y="4038"/>
                        <a:pt x="3932" y="4038"/>
                      </a:cubicBezTo>
                      <a:cubicBezTo>
                        <a:pt x="3554" y="4038"/>
                        <a:pt x="3176" y="6198"/>
                        <a:pt x="3176" y="11082"/>
                      </a:cubicBezTo>
                      <a:close/>
                      <a:moveTo>
                        <a:pt x="2533" y="11457"/>
                      </a:moveTo>
                      <a:cubicBezTo>
                        <a:pt x="2533" y="4883"/>
                        <a:pt x="3163" y="376"/>
                        <a:pt x="3982" y="376"/>
                      </a:cubicBezTo>
                      <a:cubicBezTo>
                        <a:pt x="4738" y="376"/>
                        <a:pt x="5331" y="3569"/>
                        <a:pt x="5331" y="10518"/>
                      </a:cubicBezTo>
                      <a:cubicBezTo>
                        <a:pt x="5331" y="17468"/>
                        <a:pt x="4688" y="21412"/>
                        <a:pt x="3869" y="21412"/>
                      </a:cubicBezTo>
                      <a:cubicBezTo>
                        <a:pt x="2987" y="21412"/>
                        <a:pt x="2533" y="17468"/>
                        <a:pt x="2533" y="11457"/>
                      </a:cubicBezTo>
                      <a:close/>
                      <a:moveTo>
                        <a:pt x="970" y="4038"/>
                      </a:moveTo>
                      <a:lnTo>
                        <a:pt x="970" y="10612"/>
                      </a:lnTo>
                      <a:lnTo>
                        <a:pt x="1134" y="10612"/>
                      </a:lnTo>
                      <a:cubicBezTo>
                        <a:pt x="1462" y="10612"/>
                        <a:pt x="1714" y="9297"/>
                        <a:pt x="1714" y="7137"/>
                      </a:cubicBezTo>
                      <a:cubicBezTo>
                        <a:pt x="1714" y="5259"/>
                        <a:pt x="1537" y="4038"/>
                        <a:pt x="1134" y="4038"/>
                      </a:cubicBezTo>
                      <a:lnTo>
                        <a:pt x="970" y="4038"/>
                      </a:lnTo>
                      <a:close/>
                      <a:moveTo>
                        <a:pt x="970" y="14087"/>
                      </a:moveTo>
                      <a:lnTo>
                        <a:pt x="970" y="18407"/>
                      </a:lnTo>
                      <a:cubicBezTo>
                        <a:pt x="1096" y="18407"/>
                        <a:pt x="1210" y="18407"/>
                        <a:pt x="1348" y="18970"/>
                      </a:cubicBezTo>
                      <a:lnTo>
                        <a:pt x="1348" y="21600"/>
                      </a:lnTo>
                      <a:lnTo>
                        <a:pt x="0" y="21600"/>
                      </a:lnTo>
                      <a:lnTo>
                        <a:pt x="0" y="18783"/>
                      </a:lnTo>
                      <a:cubicBezTo>
                        <a:pt x="139" y="18783"/>
                        <a:pt x="265" y="18313"/>
                        <a:pt x="403" y="18313"/>
                      </a:cubicBezTo>
                      <a:lnTo>
                        <a:pt x="403" y="3475"/>
                      </a:lnTo>
                      <a:cubicBezTo>
                        <a:pt x="265" y="3475"/>
                        <a:pt x="139" y="3475"/>
                        <a:pt x="0" y="3005"/>
                      </a:cubicBezTo>
                      <a:lnTo>
                        <a:pt x="0" y="282"/>
                      </a:lnTo>
                      <a:lnTo>
                        <a:pt x="1134" y="282"/>
                      </a:lnTo>
                      <a:cubicBezTo>
                        <a:pt x="1840" y="282"/>
                        <a:pt x="2281" y="2536"/>
                        <a:pt x="2281" y="6480"/>
                      </a:cubicBezTo>
                      <a:cubicBezTo>
                        <a:pt x="2281" y="10894"/>
                        <a:pt x="1840" y="14087"/>
                        <a:pt x="1134" y="14087"/>
                      </a:cubicBezTo>
                      <a:lnTo>
                        <a:pt x="970" y="1408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8" name="Google Shape;3088;p31"/>
                <p:cNvSpPr/>
                <p:nvPr/>
              </p:nvSpPr>
              <p:spPr>
                <a:xfrm>
                  <a:off x="3555716" y="271277"/>
                  <a:ext cx="69229" cy="222265"/>
                </a:xfrm>
                <a:custGeom>
                  <a:avLst/>
                  <a:gdLst/>
                  <a:ahLst/>
                  <a:cxnLst/>
                  <a:rect l="l" t="t" r="r" b="b"/>
                  <a:pathLst>
                    <a:path w="21600" h="21600" extrusionOk="0">
                      <a:moveTo>
                        <a:pt x="21600" y="0"/>
                      </a:moveTo>
                      <a:lnTo>
                        <a:pt x="21600" y="13644"/>
                      </a:lnTo>
                      <a:cubicBezTo>
                        <a:pt x="2545" y="15479"/>
                        <a:pt x="0" y="21600"/>
                        <a:pt x="0" y="21600"/>
                      </a:cubicBezTo>
                      <a:lnTo>
                        <a:pt x="0" y="11995"/>
                      </a:lnTo>
                      <a:cubicBezTo>
                        <a:pt x="0" y="5668"/>
                        <a:pt x="8222" y="1566"/>
                        <a:pt x="21600"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89" name="Google Shape;3089;p31"/>
                <p:cNvSpPr/>
                <p:nvPr/>
              </p:nvSpPr>
              <p:spPr>
                <a:xfrm>
                  <a:off x="3573550" y="273155"/>
                  <a:ext cx="172531" cy="198775"/>
                </a:xfrm>
                <a:custGeom>
                  <a:avLst/>
                  <a:gdLst/>
                  <a:ahLst/>
                  <a:cxnLst/>
                  <a:rect l="l" t="t" r="r" b="b"/>
                  <a:pathLst>
                    <a:path w="21600" h="21600" extrusionOk="0">
                      <a:moveTo>
                        <a:pt x="9170" y="16137"/>
                      </a:moveTo>
                      <a:lnTo>
                        <a:pt x="9223" y="16137"/>
                      </a:lnTo>
                      <a:lnTo>
                        <a:pt x="9223" y="1936"/>
                      </a:lnTo>
                      <a:cubicBezTo>
                        <a:pt x="9223" y="1936"/>
                        <a:pt x="14391" y="323"/>
                        <a:pt x="21600" y="0"/>
                      </a:cubicBezTo>
                      <a:cubicBezTo>
                        <a:pt x="21600" y="0"/>
                        <a:pt x="21441" y="4864"/>
                        <a:pt x="21308" y="8829"/>
                      </a:cubicBezTo>
                      <a:cubicBezTo>
                        <a:pt x="20646" y="21369"/>
                        <a:pt x="6811" y="14938"/>
                        <a:pt x="0" y="21600"/>
                      </a:cubicBezTo>
                      <a:cubicBezTo>
                        <a:pt x="1352" y="18718"/>
                        <a:pt x="5990" y="16667"/>
                        <a:pt x="9170" y="16137"/>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0" name="Google Shape;3090;p31"/>
                <p:cNvSpPr/>
                <p:nvPr/>
              </p:nvSpPr>
              <p:spPr>
                <a:xfrm>
                  <a:off x="3576437" y="456196"/>
                  <a:ext cx="63565" cy="59887"/>
                </a:xfrm>
                <a:custGeom>
                  <a:avLst/>
                  <a:gdLst/>
                  <a:ahLst/>
                  <a:cxnLst/>
                  <a:rect l="l" t="t" r="r" b="b"/>
                  <a:pathLst>
                    <a:path w="20373" h="21600" extrusionOk="0">
                      <a:moveTo>
                        <a:pt x="20373" y="0"/>
                      </a:moveTo>
                      <a:lnTo>
                        <a:pt x="20373" y="21600"/>
                      </a:lnTo>
                      <a:cubicBezTo>
                        <a:pt x="20373" y="21600"/>
                        <a:pt x="-1227" y="21600"/>
                        <a:pt x="55" y="12701"/>
                      </a:cubicBezTo>
                      <a:cubicBezTo>
                        <a:pt x="1811" y="1445"/>
                        <a:pt x="20373" y="0"/>
                        <a:pt x="20373"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3091" name="Google Shape;3091;p31"/>
                <p:cNvGrpSpPr/>
                <p:nvPr/>
              </p:nvGrpSpPr>
              <p:grpSpPr>
                <a:xfrm>
                  <a:off x="4716861" y="130933"/>
                  <a:ext cx="1588747" cy="410349"/>
                  <a:chOff x="-1" y="0"/>
                  <a:chExt cx="1588746" cy="410347"/>
                </a:xfrm>
              </p:grpSpPr>
              <p:sp>
                <p:nvSpPr>
                  <p:cNvPr id="3092" name="Google Shape;3092;p31"/>
                  <p:cNvSpPr/>
                  <p:nvPr/>
                </p:nvSpPr>
                <p:spPr>
                  <a:xfrm>
                    <a:off x="665672" y="37370"/>
                    <a:ext cx="572725" cy="62912"/>
                  </a:xfrm>
                  <a:custGeom>
                    <a:avLst/>
                    <a:gdLst/>
                    <a:ahLst/>
                    <a:cxnLst/>
                    <a:rect l="l" t="t" r="r" b="b"/>
                    <a:pathLst>
                      <a:path w="21600" h="21600" extrusionOk="0">
                        <a:moveTo>
                          <a:pt x="20756" y="14127"/>
                        </a:moveTo>
                        <a:lnTo>
                          <a:pt x="21051" y="14127"/>
                        </a:lnTo>
                        <a:lnTo>
                          <a:pt x="20866" y="9251"/>
                        </a:lnTo>
                        <a:cubicBezTo>
                          <a:pt x="20811" y="7975"/>
                          <a:pt x="20781" y="6790"/>
                          <a:pt x="20756" y="5924"/>
                        </a:cubicBezTo>
                        <a:lnTo>
                          <a:pt x="20756" y="3737"/>
                        </a:lnTo>
                        <a:lnTo>
                          <a:pt x="20881" y="3737"/>
                        </a:lnTo>
                        <a:lnTo>
                          <a:pt x="21600" y="21190"/>
                        </a:lnTo>
                        <a:lnTo>
                          <a:pt x="21330" y="21190"/>
                        </a:lnTo>
                        <a:lnTo>
                          <a:pt x="21121" y="15949"/>
                        </a:lnTo>
                        <a:lnTo>
                          <a:pt x="20756" y="15949"/>
                        </a:lnTo>
                        <a:lnTo>
                          <a:pt x="20756" y="14127"/>
                        </a:lnTo>
                        <a:close/>
                        <a:moveTo>
                          <a:pt x="20456" y="14127"/>
                        </a:moveTo>
                        <a:lnTo>
                          <a:pt x="20756" y="14127"/>
                        </a:lnTo>
                        <a:lnTo>
                          <a:pt x="20756" y="16041"/>
                        </a:lnTo>
                        <a:lnTo>
                          <a:pt x="20386" y="16041"/>
                        </a:lnTo>
                        <a:lnTo>
                          <a:pt x="20192" y="21327"/>
                        </a:lnTo>
                        <a:lnTo>
                          <a:pt x="19937" y="21327"/>
                        </a:lnTo>
                        <a:lnTo>
                          <a:pt x="20611" y="3828"/>
                        </a:lnTo>
                        <a:lnTo>
                          <a:pt x="20741" y="3828"/>
                        </a:lnTo>
                        <a:lnTo>
                          <a:pt x="20741" y="6015"/>
                        </a:lnTo>
                        <a:cubicBezTo>
                          <a:pt x="20741" y="5924"/>
                          <a:pt x="20741" y="5787"/>
                          <a:pt x="20726" y="5651"/>
                        </a:cubicBezTo>
                        <a:cubicBezTo>
                          <a:pt x="20696" y="6790"/>
                          <a:pt x="20671" y="7838"/>
                          <a:pt x="20626" y="8977"/>
                        </a:cubicBezTo>
                        <a:lnTo>
                          <a:pt x="20456" y="14127"/>
                        </a:lnTo>
                        <a:close/>
                        <a:moveTo>
                          <a:pt x="16850" y="14263"/>
                        </a:moveTo>
                        <a:lnTo>
                          <a:pt x="16850" y="12213"/>
                        </a:lnTo>
                        <a:lnTo>
                          <a:pt x="16865" y="12213"/>
                        </a:lnTo>
                        <a:cubicBezTo>
                          <a:pt x="17020" y="12213"/>
                          <a:pt x="17120" y="11939"/>
                          <a:pt x="17190" y="11438"/>
                        </a:cubicBezTo>
                        <a:cubicBezTo>
                          <a:pt x="17245" y="10937"/>
                          <a:pt x="17285" y="10162"/>
                          <a:pt x="17285" y="9114"/>
                        </a:cubicBezTo>
                        <a:cubicBezTo>
                          <a:pt x="17285" y="8339"/>
                          <a:pt x="17275" y="7701"/>
                          <a:pt x="17230" y="7200"/>
                        </a:cubicBezTo>
                        <a:cubicBezTo>
                          <a:pt x="17190" y="6699"/>
                          <a:pt x="17145" y="6289"/>
                          <a:pt x="17090" y="6152"/>
                        </a:cubicBezTo>
                        <a:cubicBezTo>
                          <a:pt x="17045" y="6015"/>
                          <a:pt x="16975" y="6015"/>
                          <a:pt x="16880" y="6015"/>
                        </a:cubicBezTo>
                        <a:lnTo>
                          <a:pt x="16865" y="6015"/>
                        </a:lnTo>
                        <a:lnTo>
                          <a:pt x="16865" y="3965"/>
                        </a:lnTo>
                        <a:cubicBezTo>
                          <a:pt x="16975" y="3965"/>
                          <a:pt x="17060" y="3965"/>
                          <a:pt x="17130" y="4101"/>
                        </a:cubicBezTo>
                        <a:cubicBezTo>
                          <a:pt x="17215" y="4238"/>
                          <a:pt x="17290" y="4511"/>
                          <a:pt x="17345" y="4876"/>
                        </a:cubicBezTo>
                        <a:cubicBezTo>
                          <a:pt x="17405" y="5241"/>
                          <a:pt x="17455" y="5924"/>
                          <a:pt x="17485" y="6562"/>
                        </a:cubicBezTo>
                        <a:cubicBezTo>
                          <a:pt x="17525" y="7337"/>
                          <a:pt x="17540" y="8111"/>
                          <a:pt x="17540" y="8977"/>
                        </a:cubicBezTo>
                        <a:cubicBezTo>
                          <a:pt x="17540" y="10390"/>
                          <a:pt x="17500" y="11666"/>
                          <a:pt x="17400" y="12714"/>
                        </a:cubicBezTo>
                        <a:cubicBezTo>
                          <a:pt x="17300" y="13716"/>
                          <a:pt x="17130" y="14263"/>
                          <a:pt x="16880" y="14263"/>
                        </a:cubicBezTo>
                        <a:lnTo>
                          <a:pt x="16850" y="14263"/>
                        </a:lnTo>
                        <a:close/>
                        <a:moveTo>
                          <a:pt x="19497" y="21327"/>
                        </a:moveTo>
                        <a:lnTo>
                          <a:pt x="19497" y="3828"/>
                        </a:lnTo>
                        <a:lnTo>
                          <a:pt x="19737" y="3828"/>
                        </a:lnTo>
                        <a:lnTo>
                          <a:pt x="19737" y="21327"/>
                        </a:lnTo>
                        <a:lnTo>
                          <a:pt x="19497" y="21327"/>
                        </a:lnTo>
                        <a:close/>
                        <a:moveTo>
                          <a:pt x="17824" y="21327"/>
                        </a:moveTo>
                        <a:lnTo>
                          <a:pt x="17824" y="3828"/>
                        </a:lnTo>
                        <a:lnTo>
                          <a:pt x="19093" y="3828"/>
                        </a:lnTo>
                        <a:lnTo>
                          <a:pt x="19093" y="5924"/>
                        </a:lnTo>
                        <a:lnTo>
                          <a:pt x="18049" y="5924"/>
                        </a:lnTo>
                        <a:lnTo>
                          <a:pt x="18049" y="11165"/>
                        </a:lnTo>
                        <a:lnTo>
                          <a:pt x="19023" y="11165"/>
                        </a:lnTo>
                        <a:lnTo>
                          <a:pt x="19023" y="13215"/>
                        </a:lnTo>
                        <a:lnTo>
                          <a:pt x="18049" y="13215"/>
                        </a:lnTo>
                        <a:lnTo>
                          <a:pt x="18049" y="19139"/>
                        </a:lnTo>
                        <a:lnTo>
                          <a:pt x="19133" y="19139"/>
                        </a:lnTo>
                        <a:lnTo>
                          <a:pt x="19133" y="21190"/>
                        </a:lnTo>
                        <a:lnTo>
                          <a:pt x="17824" y="21190"/>
                        </a:lnTo>
                        <a:lnTo>
                          <a:pt x="17824" y="21327"/>
                        </a:lnTo>
                        <a:close/>
                        <a:moveTo>
                          <a:pt x="16850" y="3828"/>
                        </a:moveTo>
                        <a:lnTo>
                          <a:pt x="16850" y="5924"/>
                        </a:lnTo>
                        <a:lnTo>
                          <a:pt x="16411" y="5924"/>
                        </a:lnTo>
                        <a:lnTo>
                          <a:pt x="16411" y="12076"/>
                        </a:lnTo>
                        <a:lnTo>
                          <a:pt x="16850" y="12076"/>
                        </a:lnTo>
                        <a:lnTo>
                          <a:pt x="16850" y="14263"/>
                        </a:lnTo>
                        <a:lnTo>
                          <a:pt x="16411" y="14263"/>
                        </a:lnTo>
                        <a:lnTo>
                          <a:pt x="16411" y="21327"/>
                        </a:lnTo>
                        <a:lnTo>
                          <a:pt x="16186" y="21327"/>
                        </a:lnTo>
                        <a:lnTo>
                          <a:pt x="16186" y="3828"/>
                        </a:lnTo>
                        <a:lnTo>
                          <a:pt x="16850" y="3828"/>
                        </a:lnTo>
                        <a:close/>
                        <a:moveTo>
                          <a:pt x="15048" y="21600"/>
                        </a:moveTo>
                        <a:lnTo>
                          <a:pt x="15048" y="19641"/>
                        </a:lnTo>
                        <a:cubicBezTo>
                          <a:pt x="15217" y="19641"/>
                          <a:pt x="15372" y="19003"/>
                          <a:pt x="15482" y="17863"/>
                        </a:cubicBezTo>
                        <a:cubicBezTo>
                          <a:pt x="15597" y="16724"/>
                          <a:pt x="15652" y="14901"/>
                          <a:pt x="15652" y="12714"/>
                        </a:cubicBezTo>
                        <a:cubicBezTo>
                          <a:pt x="15652" y="11301"/>
                          <a:pt x="15627" y="9980"/>
                          <a:pt x="15582" y="8977"/>
                        </a:cubicBezTo>
                        <a:cubicBezTo>
                          <a:pt x="15542" y="7929"/>
                          <a:pt x="15472" y="7063"/>
                          <a:pt x="15372" y="6562"/>
                        </a:cubicBezTo>
                        <a:cubicBezTo>
                          <a:pt x="15277" y="6015"/>
                          <a:pt x="15172" y="5651"/>
                          <a:pt x="15063" y="5651"/>
                        </a:cubicBezTo>
                        <a:lnTo>
                          <a:pt x="15063" y="3737"/>
                        </a:lnTo>
                        <a:cubicBezTo>
                          <a:pt x="15227" y="3737"/>
                          <a:pt x="15372" y="4101"/>
                          <a:pt x="15497" y="4876"/>
                        </a:cubicBezTo>
                        <a:cubicBezTo>
                          <a:pt x="15622" y="5651"/>
                          <a:pt x="15722" y="6699"/>
                          <a:pt x="15792" y="8111"/>
                        </a:cubicBezTo>
                        <a:cubicBezTo>
                          <a:pt x="15862" y="9524"/>
                          <a:pt x="15892" y="11028"/>
                          <a:pt x="15892" y="12714"/>
                        </a:cubicBezTo>
                        <a:cubicBezTo>
                          <a:pt x="15892" y="14537"/>
                          <a:pt x="15862" y="16041"/>
                          <a:pt x="15777" y="17499"/>
                        </a:cubicBezTo>
                        <a:cubicBezTo>
                          <a:pt x="15707" y="18911"/>
                          <a:pt x="15612" y="19914"/>
                          <a:pt x="15467" y="20689"/>
                        </a:cubicBezTo>
                        <a:cubicBezTo>
                          <a:pt x="15342" y="21327"/>
                          <a:pt x="15202" y="21600"/>
                          <a:pt x="15048" y="21600"/>
                        </a:cubicBezTo>
                        <a:close/>
                        <a:moveTo>
                          <a:pt x="15048" y="3600"/>
                        </a:moveTo>
                        <a:lnTo>
                          <a:pt x="15048" y="5514"/>
                        </a:lnTo>
                        <a:cubicBezTo>
                          <a:pt x="14878" y="5514"/>
                          <a:pt x="14738" y="6015"/>
                          <a:pt x="14623" y="7200"/>
                        </a:cubicBezTo>
                        <a:cubicBezTo>
                          <a:pt x="14508" y="8339"/>
                          <a:pt x="14438" y="10162"/>
                          <a:pt x="14438" y="12851"/>
                        </a:cubicBezTo>
                        <a:cubicBezTo>
                          <a:pt x="14438" y="14901"/>
                          <a:pt x="14498" y="16587"/>
                          <a:pt x="14608" y="17863"/>
                        </a:cubicBezTo>
                        <a:cubicBezTo>
                          <a:pt x="14723" y="19003"/>
                          <a:pt x="14863" y="19641"/>
                          <a:pt x="15033" y="19641"/>
                        </a:cubicBezTo>
                        <a:lnTo>
                          <a:pt x="15033" y="21600"/>
                        </a:lnTo>
                        <a:cubicBezTo>
                          <a:pt x="14863" y="21600"/>
                          <a:pt x="14723" y="21190"/>
                          <a:pt x="14583" y="20415"/>
                        </a:cubicBezTo>
                        <a:cubicBezTo>
                          <a:pt x="14453" y="19641"/>
                          <a:pt x="14353" y="18501"/>
                          <a:pt x="14283" y="17225"/>
                        </a:cubicBezTo>
                        <a:cubicBezTo>
                          <a:pt x="14214" y="15813"/>
                          <a:pt x="14189" y="14400"/>
                          <a:pt x="14189" y="12851"/>
                        </a:cubicBezTo>
                        <a:cubicBezTo>
                          <a:pt x="14189" y="10025"/>
                          <a:pt x="14273" y="7701"/>
                          <a:pt x="14428" y="6015"/>
                        </a:cubicBezTo>
                        <a:cubicBezTo>
                          <a:pt x="14593" y="4375"/>
                          <a:pt x="14793" y="3600"/>
                          <a:pt x="15048" y="3600"/>
                        </a:cubicBezTo>
                        <a:close/>
                        <a:moveTo>
                          <a:pt x="13200" y="13899"/>
                        </a:moveTo>
                        <a:lnTo>
                          <a:pt x="13200" y="11575"/>
                        </a:lnTo>
                        <a:lnTo>
                          <a:pt x="13230" y="11575"/>
                        </a:lnTo>
                        <a:cubicBezTo>
                          <a:pt x="13340" y="11575"/>
                          <a:pt x="13409" y="11438"/>
                          <a:pt x="13479" y="11165"/>
                        </a:cubicBezTo>
                        <a:cubicBezTo>
                          <a:pt x="13539" y="10937"/>
                          <a:pt x="13599" y="10663"/>
                          <a:pt x="13624" y="10162"/>
                        </a:cubicBezTo>
                        <a:cubicBezTo>
                          <a:pt x="13654" y="9615"/>
                          <a:pt x="13664" y="9114"/>
                          <a:pt x="13664" y="8613"/>
                        </a:cubicBezTo>
                        <a:cubicBezTo>
                          <a:pt x="13664" y="7838"/>
                          <a:pt x="13639" y="7063"/>
                          <a:pt x="13579" y="6562"/>
                        </a:cubicBezTo>
                        <a:cubicBezTo>
                          <a:pt x="13524" y="6015"/>
                          <a:pt x="13424" y="5787"/>
                          <a:pt x="13300" y="5787"/>
                        </a:cubicBezTo>
                        <a:lnTo>
                          <a:pt x="13200" y="5787"/>
                        </a:lnTo>
                        <a:lnTo>
                          <a:pt x="13200" y="3828"/>
                        </a:lnTo>
                        <a:lnTo>
                          <a:pt x="13285" y="3828"/>
                        </a:lnTo>
                        <a:cubicBezTo>
                          <a:pt x="13439" y="3828"/>
                          <a:pt x="13564" y="3965"/>
                          <a:pt x="13639" y="4375"/>
                        </a:cubicBezTo>
                        <a:cubicBezTo>
                          <a:pt x="13719" y="4603"/>
                          <a:pt x="13779" y="5241"/>
                          <a:pt x="13834" y="6015"/>
                        </a:cubicBezTo>
                        <a:cubicBezTo>
                          <a:pt x="13874" y="6790"/>
                          <a:pt x="13904" y="7701"/>
                          <a:pt x="13904" y="8613"/>
                        </a:cubicBezTo>
                        <a:cubicBezTo>
                          <a:pt x="13904" y="9889"/>
                          <a:pt x="13864" y="10937"/>
                          <a:pt x="13779" y="11711"/>
                        </a:cubicBezTo>
                        <a:cubicBezTo>
                          <a:pt x="13694" y="12577"/>
                          <a:pt x="13564" y="13124"/>
                          <a:pt x="13399" y="13352"/>
                        </a:cubicBezTo>
                        <a:cubicBezTo>
                          <a:pt x="13454" y="13625"/>
                          <a:pt x="13509" y="13899"/>
                          <a:pt x="13539" y="14263"/>
                        </a:cubicBezTo>
                        <a:cubicBezTo>
                          <a:pt x="13609" y="14901"/>
                          <a:pt x="13664" y="15676"/>
                          <a:pt x="13734" y="16587"/>
                        </a:cubicBezTo>
                        <a:lnTo>
                          <a:pt x="14044" y="21327"/>
                        </a:lnTo>
                        <a:lnTo>
                          <a:pt x="13764" y="21327"/>
                        </a:lnTo>
                        <a:lnTo>
                          <a:pt x="13539" y="17727"/>
                        </a:lnTo>
                        <a:cubicBezTo>
                          <a:pt x="13469" y="16724"/>
                          <a:pt x="13409" y="15949"/>
                          <a:pt x="13370" y="15311"/>
                        </a:cubicBezTo>
                        <a:cubicBezTo>
                          <a:pt x="13325" y="14765"/>
                          <a:pt x="13285" y="14400"/>
                          <a:pt x="13255" y="14127"/>
                        </a:cubicBezTo>
                        <a:cubicBezTo>
                          <a:pt x="13230" y="13990"/>
                          <a:pt x="13215" y="13990"/>
                          <a:pt x="13200" y="13899"/>
                        </a:cubicBezTo>
                        <a:close/>
                        <a:moveTo>
                          <a:pt x="13200" y="3828"/>
                        </a:moveTo>
                        <a:lnTo>
                          <a:pt x="13200" y="5787"/>
                        </a:lnTo>
                        <a:lnTo>
                          <a:pt x="12735" y="5787"/>
                        </a:lnTo>
                        <a:lnTo>
                          <a:pt x="12735" y="11575"/>
                        </a:lnTo>
                        <a:lnTo>
                          <a:pt x="13200" y="11575"/>
                        </a:lnTo>
                        <a:lnTo>
                          <a:pt x="13200" y="13899"/>
                        </a:lnTo>
                        <a:cubicBezTo>
                          <a:pt x="13170" y="13762"/>
                          <a:pt x="13160" y="13762"/>
                          <a:pt x="13130" y="13625"/>
                        </a:cubicBezTo>
                        <a:cubicBezTo>
                          <a:pt x="13100" y="13625"/>
                          <a:pt x="13060" y="13489"/>
                          <a:pt x="13005" y="13489"/>
                        </a:cubicBezTo>
                        <a:lnTo>
                          <a:pt x="12735" y="13489"/>
                        </a:lnTo>
                        <a:lnTo>
                          <a:pt x="12735" y="21190"/>
                        </a:lnTo>
                        <a:lnTo>
                          <a:pt x="12511" y="21190"/>
                        </a:lnTo>
                        <a:lnTo>
                          <a:pt x="12511" y="3828"/>
                        </a:lnTo>
                        <a:lnTo>
                          <a:pt x="13200" y="3828"/>
                        </a:lnTo>
                        <a:close/>
                        <a:moveTo>
                          <a:pt x="6827" y="21600"/>
                        </a:moveTo>
                        <a:lnTo>
                          <a:pt x="6827" y="19641"/>
                        </a:lnTo>
                        <a:cubicBezTo>
                          <a:pt x="7012" y="19641"/>
                          <a:pt x="7152" y="19003"/>
                          <a:pt x="7282" y="17863"/>
                        </a:cubicBezTo>
                        <a:cubicBezTo>
                          <a:pt x="7391" y="16724"/>
                          <a:pt x="7451" y="14901"/>
                          <a:pt x="7451" y="12714"/>
                        </a:cubicBezTo>
                        <a:cubicBezTo>
                          <a:pt x="7451" y="11301"/>
                          <a:pt x="7421" y="10025"/>
                          <a:pt x="7381" y="8977"/>
                        </a:cubicBezTo>
                        <a:cubicBezTo>
                          <a:pt x="7322" y="7975"/>
                          <a:pt x="7252" y="7063"/>
                          <a:pt x="7152" y="6562"/>
                        </a:cubicBezTo>
                        <a:cubicBezTo>
                          <a:pt x="7057" y="6015"/>
                          <a:pt x="6942" y="5651"/>
                          <a:pt x="6827" y="5651"/>
                        </a:cubicBezTo>
                        <a:lnTo>
                          <a:pt x="6827" y="3737"/>
                        </a:lnTo>
                        <a:cubicBezTo>
                          <a:pt x="6997" y="3737"/>
                          <a:pt x="7152" y="4101"/>
                          <a:pt x="7282" y="4876"/>
                        </a:cubicBezTo>
                        <a:cubicBezTo>
                          <a:pt x="7421" y="5651"/>
                          <a:pt x="7521" y="6699"/>
                          <a:pt x="7591" y="8111"/>
                        </a:cubicBezTo>
                        <a:cubicBezTo>
                          <a:pt x="7661" y="9524"/>
                          <a:pt x="7701" y="11028"/>
                          <a:pt x="7701" y="12714"/>
                        </a:cubicBezTo>
                        <a:cubicBezTo>
                          <a:pt x="7701" y="14537"/>
                          <a:pt x="7661" y="16041"/>
                          <a:pt x="7591" y="17499"/>
                        </a:cubicBezTo>
                        <a:cubicBezTo>
                          <a:pt x="7521" y="18911"/>
                          <a:pt x="7406" y="19914"/>
                          <a:pt x="7282" y="20689"/>
                        </a:cubicBezTo>
                        <a:cubicBezTo>
                          <a:pt x="7127" y="21327"/>
                          <a:pt x="6987" y="21600"/>
                          <a:pt x="6827" y="21600"/>
                        </a:cubicBezTo>
                        <a:close/>
                        <a:moveTo>
                          <a:pt x="11891" y="3828"/>
                        </a:moveTo>
                        <a:lnTo>
                          <a:pt x="12131" y="3828"/>
                        </a:lnTo>
                        <a:lnTo>
                          <a:pt x="12131" y="13899"/>
                        </a:lnTo>
                        <a:cubicBezTo>
                          <a:pt x="12131" y="15676"/>
                          <a:pt x="12116" y="16952"/>
                          <a:pt x="12071" y="18000"/>
                        </a:cubicBezTo>
                        <a:cubicBezTo>
                          <a:pt x="12031" y="19003"/>
                          <a:pt x="11961" y="19914"/>
                          <a:pt x="11861" y="20552"/>
                        </a:cubicBezTo>
                        <a:cubicBezTo>
                          <a:pt x="11761" y="21190"/>
                          <a:pt x="11622" y="21600"/>
                          <a:pt x="11452" y="21600"/>
                        </a:cubicBezTo>
                        <a:cubicBezTo>
                          <a:pt x="11282" y="21600"/>
                          <a:pt x="11157" y="21327"/>
                          <a:pt x="11042" y="20689"/>
                        </a:cubicBezTo>
                        <a:cubicBezTo>
                          <a:pt x="10947" y="20187"/>
                          <a:pt x="10862" y="19230"/>
                          <a:pt x="10817" y="18228"/>
                        </a:cubicBezTo>
                        <a:cubicBezTo>
                          <a:pt x="10778" y="17180"/>
                          <a:pt x="10748" y="15676"/>
                          <a:pt x="10748" y="13899"/>
                        </a:cubicBezTo>
                        <a:lnTo>
                          <a:pt x="10748" y="3828"/>
                        </a:lnTo>
                        <a:lnTo>
                          <a:pt x="10987" y="3828"/>
                        </a:lnTo>
                        <a:lnTo>
                          <a:pt x="10987" y="13899"/>
                        </a:lnTo>
                        <a:cubicBezTo>
                          <a:pt x="10987" y="15403"/>
                          <a:pt x="11002" y="16451"/>
                          <a:pt x="11027" y="17225"/>
                        </a:cubicBezTo>
                        <a:cubicBezTo>
                          <a:pt x="11057" y="18000"/>
                          <a:pt x="11102" y="18501"/>
                          <a:pt x="11172" y="18911"/>
                        </a:cubicBezTo>
                        <a:cubicBezTo>
                          <a:pt x="11242" y="19276"/>
                          <a:pt x="11327" y="19549"/>
                          <a:pt x="11422" y="19549"/>
                        </a:cubicBezTo>
                        <a:cubicBezTo>
                          <a:pt x="11592" y="19549"/>
                          <a:pt x="11721" y="19139"/>
                          <a:pt x="11791" y="18365"/>
                        </a:cubicBezTo>
                        <a:cubicBezTo>
                          <a:pt x="11861" y="17590"/>
                          <a:pt x="11901" y="16177"/>
                          <a:pt x="11901" y="13990"/>
                        </a:cubicBezTo>
                        <a:lnTo>
                          <a:pt x="11901" y="3828"/>
                        </a:lnTo>
                        <a:lnTo>
                          <a:pt x="11891" y="3828"/>
                        </a:lnTo>
                        <a:close/>
                        <a:moveTo>
                          <a:pt x="9099" y="21327"/>
                        </a:moveTo>
                        <a:lnTo>
                          <a:pt x="9099" y="3828"/>
                        </a:lnTo>
                        <a:lnTo>
                          <a:pt x="10368" y="3828"/>
                        </a:lnTo>
                        <a:lnTo>
                          <a:pt x="10368" y="5924"/>
                        </a:lnTo>
                        <a:lnTo>
                          <a:pt x="9324" y="5924"/>
                        </a:lnTo>
                        <a:lnTo>
                          <a:pt x="9324" y="11165"/>
                        </a:lnTo>
                        <a:lnTo>
                          <a:pt x="10298" y="11165"/>
                        </a:lnTo>
                        <a:lnTo>
                          <a:pt x="10298" y="13215"/>
                        </a:lnTo>
                        <a:lnTo>
                          <a:pt x="9324" y="13215"/>
                        </a:lnTo>
                        <a:lnTo>
                          <a:pt x="9324" y="19139"/>
                        </a:lnTo>
                        <a:lnTo>
                          <a:pt x="10408" y="19139"/>
                        </a:lnTo>
                        <a:lnTo>
                          <a:pt x="10408" y="21190"/>
                        </a:lnTo>
                        <a:lnTo>
                          <a:pt x="9099" y="21190"/>
                        </a:lnTo>
                        <a:lnTo>
                          <a:pt x="9099" y="21327"/>
                        </a:lnTo>
                        <a:close/>
                        <a:moveTo>
                          <a:pt x="6827" y="3600"/>
                        </a:moveTo>
                        <a:lnTo>
                          <a:pt x="6827" y="5514"/>
                        </a:lnTo>
                        <a:cubicBezTo>
                          <a:pt x="6662" y="5514"/>
                          <a:pt x="6517" y="6015"/>
                          <a:pt x="6393" y="7200"/>
                        </a:cubicBezTo>
                        <a:cubicBezTo>
                          <a:pt x="6268" y="8339"/>
                          <a:pt x="6208" y="10162"/>
                          <a:pt x="6208" y="12851"/>
                        </a:cubicBezTo>
                        <a:cubicBezTo>
                          <a:pt x="6208" y="14901"/>
                          <a:pt x="6268" y="16587"/>
                          <a:pt x="6393" y="17863"/>
                        </a:cubicBezTo>
                        <a:cubicBezTo>
                          <a:pt x="6507" y="19003"/>
                          <a:pt x="6662" y="19641"/>
                          <a:pt x="6827" y="19641"/>
                        </a:cubicBezTo>
                        <a:lnTo>
                          <a:pt x="6827" y="21600"/>
                        </a:lnTo>
                        <a:cubicBezTo>
                          <a:pt x="6662" y="21600"/>
                          <a:pt x="6507" y="21190"/>
                          <a:pt x="6378" y="20415"/>
                        </a:cubicBezTo>
                        <a:cubicBezTo>
                          <a:pt x="6238" y="19641"/>
                          <a:pt x="6138" y="18501"/>
                          <a:pt x="6068" y="17225"/>
                        </a:cubicBezTo>
                        <a:cubicBezTo>
                          <a:pt x="5998" y="15813"/>
                          <a:pt x="5968" y="14400"/>
                          <a:pt x="5968" y="12851"/>
                        </a:cubicBezTo>
                        <a:cubicBezTo>
                          <a:pt x="5968" y="10025"/>
                          <a:pt x="6053" y="7701"/>
                          <a:pt x="6208" y="6015"/>
                        </a:cubicBezTo>
                        <a:cubicBezTo>
                          <a:pt x="6363" y="4375"/>
                          <a:pt x="6577" y="3600"/>
                          <a:pt x="6827" y="3600"/>
                        </a:cubicBezTo>
                        <a:close/>
                        <a:moveTo>
                          <a:pt x="4969" y="16041"/>
                        </a:moveTo>
                        <a:lnTo>
                          <a:pt x="4969" y="14127"/>
                        </a:lnTo>
                        <a:lnTo>
                          <a:pt x="5279" y="14127"/>
                        </a:lnTo>
                        <a:lnTo>
                          <a:pt x="5094" y="9251"/>
                        </a:lnTo>
                        <a:cubicBezTo>
                          <a:pt x="5039" y="7975"/>
                          <a:pt x="5009" y="6790"/>
                          <a:pt x="4984" y="5924"/>
                        </a:cubicBezTo>
                        <a:lnTo>
                          <a:pt x="4984" y="3737"/>
                        </a:lnTo>
                        <a:lnTo>
                          <a:pt x="5109" y="3737"/>
                        </a:lnTo>
                        <a:lnTo>
                          <a:pt x="5858" y="21190"/>
                        </a:lnTo>
                        <a:lnTo>
                          <a:pt x="5589" y="21190"/>
                        </a:lnTo>
                        <a:lnTo>
                          <a:pt x="5379" y="15949"/>
                        </a:lnTo>
                        <a:lnTo>
                          <a:pt x="4969" y="15949"/>
                        </a:lnTo>
                        <a:lnTo>
                          <a:pt x="4969" y="16041"/>
                        </a:lnTo>
                        <a:close/>
                        <a:moveTo>
                          <a:pt x="4969" y="2187"/>
                        </a:moveTo>
                        <a:lnTo>
                          <a:pt x="4969" y="365"/>
                        </a:lnTo>
                        <a:cubicBezTo>
                          <a:pt x="4984" y="501"/>
                          <a:pt x="5009" y="501"/>
                          <a:pt x="5039" y="638"/>
                        </a:cubicBezTo>
                        <a:cubicBezTo>
                          <a:pt x="5084" y="911"/>
                          <a:pt x="5124" y="1003"/>
                          <a:pt x="5154" y="1003"/>
                        </a:cubicBezTo>
                        <a:cubicBezTo>
                          <a:pt x="5179" y="1003"/>
                          <a:pt x="5194" y="1003"/>
                          <a:pt x="5209" y="775"/>
                        </a:cubicBezTo>
                        <a:cubicBezTo>
                          <a:pt x="5224" y="638"/>
                          <a:pt x="5239" y="365"/>
                          <a:pt x="5239" y="0"/>
                        </a:cubicBezTo>
                        <a:lnTo>
                          <a:pt x="5394" y="0"/>
                        </a:lnTo>
                        <a:cubicBezTo>
                          <a:pt x="5394" y="911"/>
                          <a:pt x="5364" y="1549"/>
                          <a:pt x="5324" y="2051"/>
                        </a:cubicBezTo>
                        <a:cubicBezTo>
                          <a:pt x="5279" y="2552"/>
                          <a:pt x="5224" y="2689"/>
                          <a:pt x="5154" y="2689"/>
                        </a:cubicBezTo>
                        <a:cubicBezTo>
                          <a:pt x="5124" y="2825"/>
                          <a:pt x="5054" y="2552"/>
                          <a:pt x="4969" y="2187"/>
                        </a:cubicBezTo>
                        <a:close/>
                        <a:moveTo>
                          <a:pt x="4969" y="501"/>
                        </a:moveTo>
                        <a:lnTo>
                          <a:pt x="4969" y="2324"/>
                        </a:lnTo>
                        <a:lnTo>
                          <a:pt x="4954" y="2187"/>
                        </a:lnTo>
                        <a:cubicBezTo>
                          <a:pt x="4899" y="1914"/>
                          <a:pt x="4854" y="1777"/>
                          <a:pt x="4834" y="1777"/>
                        </a:cubicBezTo>
                        <a:cubicBezTo>
                          <a:pt x="4804" y="1777"/>
                          <a:pt x="4774" y="1914"/>
                          <a:pt x="4764" y="2051"/>
                        </a:cubicBezTo>
                        <a:cubicBezTo>
                          <a:pt x="4750" y="2187"/>
                          <a:pt x="4735" y="2552"/>
                          <a:pt x="4735" y="2962"/>
                        </a:cubicBezTo>
                        <a:lnTo>
                          <a:pt x="4565" y="2962"/>
                        </a:lnTo>
                        <a:cubicBezTo>
                          <a:pt x="4565" y="2051"/>
                          <a:pt x="4595" y="1413"/>
                          <a:pt x="4635" y="1003"/>
                        </a:cubicBezTo>
                        <a:cubicBezTo>
                          <a:pt x="4680" y="501"/>
                          <a:pt x="4750" y="228"/>
                          <a:pt x="4819" y="228"/>
                        </a:cubicBezTo>
                        <a:cubicBezTo>
                          <a:pt x="4869" y="137"/>
                          <a:pt x="4914" y="228"/>
                          <a:pt x="4969" y="501"/>
                        </a:cubicBezTo>
                        <a:close/>
                        <a:moveTo>
                          <a:pt x="4969" y="3828"/>
                        </a:moveTo>
                        <a:lnTo>
                          <a:pt x="4969" y="6015"/>
                        </a:lnTo>
                        <a:cubicBezTo>
                          <a:pt x="4969" y="5924"/>
                          <a:pt x="4969" y="5787"/>
                          <a:pt x="4954" y="5651"/>
                        </a:cubicBezTo>
                        <a:cubicBezTo>
                          <a:pt x="4929" y="6790"/>
                          <a:pt x="4899" y="7838"/>
                          <a:pt x="4854" y="8977"/>
                        </a:cubicBezTo>
                        <a:lnTo>
                          <a:pt x="4665" y="14127"/>
                        </a:lnTo>
                        <a:lnTo>
                          <a:pt x="4969" y="14127"/>
                        </a:lnTo>
                        <a:lnTo>
                          <a:pt x="4969" y="16041"/>
                        </a:lnTo>
                        <a:lnTo>
                          <a:pt x="4610" y="16041"/>
                        </a:lnTo>
                        <a:lnTo>
                          <a:pt x="4410" y="21327"/>
                        </a:lnTo>
                        <a:lnTo>
                          <a:pt x="4155" y="21327"/>
                        </a:lnTo>
                        <a:lnTo>
                          <a:pt x="4849" y="3828"/>
                        </a:lnTo>
                        <a:lnTo>
                          <a:pt x="4969" y="3828"/>
                        </a:lnTo>
                        <a:close/>
                        <a:moveTo>
                          <a:pt x="3691" y="21327"/>
                        </a:moveTo>
                        <a:lnTo>
                          <a:pt x="3691" y="3828"/>
                        </a:lnTo>
                        <a:lnTo>
                          <a:pt x="3930" y="3828"/>
                        </a:lnTo>
                        <a:lnTo>
                          <a:pt x="3930" y="21327"/>
                        </a:lnTo>
                        <a:lnTo>
                          <a:pt x="3691" y="21327"/>
                        </a:lnTo>
                        <a:close/>
                        <a:moveTo>
                          <a:pt x="1818" y="21327"/>
                        </a:moveTo>
                        <a:lnTo>
                          <a:pt x="1818" y="3828"/>
                        </a:lnTo>
                        <a:lnTo>
                          <a:pt x="2058" y="3828"/>
                        </a:lnTo>
                        <a:lnTo>
                          <a:pt x="3017" y="17590"/>
                        </a:lnTo>
                        <a:lnTo>
                          <a:pt x="3017" y="3828"/>
                        </a:lnTo>
                        <a:lnTo>
                          <a:pt x="3241" y="3828"/>
                        </a:lnTo>
                        <a:lnTo>
                          <a:pt x="3241" y="21327"/>
                        </a:lnTo>
                        <a:lnTo>
                          <a:pt x="3002" y="21327"/>
                        </a:lnTo>
                        <a:lnTo>
                          <a:pt x="2058" y="7565"/>
                        </a:lnTo>
                        <a:lnTo>
                          <a:pt x="2058" y="21327"/>
                        </a:lnTo>
                        <a:lnTo>
                          <a:pt x="1818" y="21327"/>
                        </a:lnTo>
                        <a:close/>
                        <a:moveTo>
                          <a:pt x="1184" y="3828"/>
                        </a:moveTo>
                        <a:lnTo>
                          <a:pt x="1423" y="3828"/>
                        </a:lnTo>
                        <a:lnTo>
                          <a:pt x="1423" y="13899"/>
                        </a:lnTo>
                        <a:cubicBezTo>
                          <a:pt x="1423" y="15676"/>
                          <a:pt x="1408" y="16952"/>
                          <a:pt x="1368" y="18000"/>
                        </a:cubicBezTo>
                        <a:cubicBezTo>
                          <a:pt x="1323" y="19003"/>
                          <a:pt x="1254" y="19914"/>
                          <a:pt x="1139" y="20552"/>
                        </a:cubicBezTo>
                        <a:cubicBezTo>
                          <a:pt x="1029" y="21190"/>
                          <a:pt x="889" y="21600"/>
                          <a:pt x="719" y="21600"/>
                        </a:cubicBezTo>
                        <a:cubicBezTo>
                          <a:pt x="549" y="21600"/>
                          <a:pt x="410" y="21327"/>
                          <a:pt x="295" y="20689"/>
                        </a:cubicBezTo>
                        <a:cubicBezTo>
                          <a:pt x="185" y="20187"/>
                          <a:pt x="110" y="19276"/>
                          <a:pt x="70" y="18228"/>
                        </a:cubicBezTo>
                        <a:cubicBezTo>
                          <a:pt x="25" y="17225"/>
                          <a:pt x="0" y="15676"/>
                          <a:pt x="0" y="13899"/>
                        </a:cubicBezTo>
                        <a:lnTo>
                          <a:pt x="0" y="3828"/>
                        </a:lnTo>
                        <a:lnTo>
                          <a:pt x="240" y="3828"/>
                        </a:lnTo>
                        <a:lnTo>
                          <a:pt x="240" y="13899"/>
                        </a:lnTo>
                        <a:cubicBezTo>
                          <a:pt x="240" y="15403"/>
                          <a:pt x="255" y="16451"/>
                          <a:pt x="280" y="17225"/>
                        </a:cubicBezTo>
                        <a:cubicBezTo>
                          <a:pt x="310" y="18000"/>
                          <a:pt x="365" y="18501"/>
                          <a:pt x="434" y="18911"/>
                        </a:cubicBezTo>
                        <a:cubicBezTo>
                          <a:pt x="504" y="19276"/>
                          <a:pt x="589" y="19549"/>
                          <a:pt x="704" y="19549"/>
                        </a:cubicBezTo>
                        <a:cubicBezTo>
                          <a:pt x="889" y="19549"/>
                          <a:pt x="999" y="19139"/>
                          <a:pt x="1084" y="18365"/>
                        </a:cubicBezTo>
                        <a:cubicBezTo>
                          <a:pt x="1154" y="17590"/>
                          <a:pt x="1199" y="16177"/>
                          <a:pt x="1199" y="13990"/>
                        </a:cubicBezTo>
                        <a:lnTo>
                          <a:pt x="1199" y="3828"/>
                        </a:lnTo>
                        <a:lnTo>
                          <a:pt x="1184" y="3828"/>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3" name="Google Shape;3093;p31"/>
                  <p:cNvSpPr/>
                  <p:nvPr/>
                </p:nvSpPr>
                <p:spPr>
                  <a:xfrm>
                    <a:off x="-1" y="0"/>
                    <a:ext cx="614144" cy="410347"/>
                  </a:xfrm>
                  <a:custGeom>
                    <a:avLst/>
                    <a:gdLst/>
                    <a:ahLst/>
                    <a:cxnLst/>
                    <a:rect l="l" t="t" r="r" b="b"/>
                    <a:pathLst>
                      <a:path w="21600" h="21600" extrusionOk="0">
                        <a:moveTo>
                          <a:pt x="0" y="0"/>
                        </a:moveTo>
                        <a:lnTo>
                          <a:pt x="21600" y="0"/>
                        </a:lnTo>
                        <a:lnTo>
                          <a:pt x="21600" y="21600"/>
                        </a:lnTo>
                        <a:lnTo>
                          <a:pt x="0" y="21600"/>
                        </a:lnTo>
                        <a:lnTo>
                          <a:pt x="0" y="0"/>
                        </a:lnTo>
                        <a:close/>
                        <a:moveTo>
                          <a:pt x="10486" y="3813"/>
                        </a:moveTo>
                        <a:lnTo>
                          <a:pt x="10379" y="4558"/>
                        </a:lnTo>
                        <a:lnTo>
                          <a:pt x="10802" y="4105"/>
                        </a:lnTo>
                        <a:lnTo>
                          <a:pt x="11259" y="4558"/>
                        </a:lnTo>
                        <a:lnTo>
                          <a:pt x="11100" y="3813"/>
                        </a:lnTo>
                        <a:lnTo>
                          <a:pt x="11510" y="3283"/>
                        </a:lnTo>
                        <a:lnTo>
                          <a:pt x="11012" y="3283"/>
                        </a:lnTo>
                        <a:lnTo>
                          <a:pt x="10802" y="2537"/>
                        </a:lnTo>
                        <a:lnTo>
                          <a:pt x="10644" y="3283"/>
                        </a:lnTo>
                        <a:lnTo>
                          <a:pt x="10076" y="3283"/>
                        </a:lnTo>
                        <a:lnTo>
                          <a:pt x="10486" y="3813"/>
                        </a:lnTo>
                        <a:close/>
                        <a:moveTo>
                          <a:pt x="12916" y="4719"/>
                        </a:moveTo>
                        <a:lnTo>
                          <a:pt x="12758" y="5464"/>
                        </a:lnTo>
                        <a:lnTo>
                          <a:pt x="13219" y="5011"/>
                        </a:lnTo>
                        <a:lnTo>
                          <a:pt x="13680" y="5541"/>
                        </a:lnTo>
                        <a:lnTo>
                          <a:pt x="13522" y="4719"/>
                        </a:lnTo>
                        <a:lnTo>
                          <a:pt x="13927" y="4266"/>
                        </a:lnTo>
                        <a:lnTo>
                          <a:pt x="13414" y="4189"/>
                        </a:lnTo>
                        <a:lnTo>
                          <a:pt x="13205" y="3436"/>
                        </a:lnTo>
                        <a:lnTo>
                          <a:pt x="13047" y="4189"/>
                        </a:lnTo>
                        <a:lnTo>
                          <a:pt x="12483" y="4189"/>
                        </a:lnTo>
                        <a:lnTo>
                          <a:pt x="12916" y="4719"/>
                        </a:lnTo>
                        <a:close/>
                        <a:moveTo>
                          <a:pt x="14569" y="7353"/>
                        </a:moveTo>
                        <a:lnTo>
                          <a:pt x="14416" y="8176"/>
                        </a:lnTo>
                        <a:lnTo>
                          <a:pt x="14872" y="7723"/>
                        </a:lnTo>
                        <a:lnTo>
                          <a:pt x="15333" y="8176"/>
                        </a:lnTo>
                        <a:lnTo>
                          <a:pt x="15174" y="7353"/>
                        </a:lnTo>
                        <a:lnTo>
                          <a:pt x="15608" y="6900"/>
                        </a:lnTo>
                        <a:lnTo>
                          <a:pt x="15044" y="6824"/>
                        </a:lnTo>
                        <a:lnTo>
                          <a:pt x="14886" y="6071"/>
                        </a:lnTo>
                        <a:lnTo>
                          <a:pt x="14676" y="6824"/>
                        </a:lnTo>
                        <a:lnTo>
                          <a:pt x="14164" y="6900"/>
                        </a:lnTo>
                        <a:lnTo>
                          <a:pt x="14569" y="7353"/>
                        </a:lnTo>
                        <a:close/>
                        <a:moveTo>
                          <a:pt x="15505" y="10943"/>
                        </a:moveTo>
                        <a:lnTo>
                          <a:pt x="15347" y="11772"/>
                        </a:lnTo>
                        <a:lnTo>
                          <a:pt x="15808" y="11319"/>
                        </a:lnTo>
                        <a:lnTo>
                          <a:pt x="16264" y="11772"/>
                        </a:lnTo>
                        <a:lnTo>
                          <a:pt x="16110" y="10943"/>
                        </a:lnTo>
                        <a:lnTo>
                          <a:pt x="16515" y="10497"/>
                        </a:lnTo>
                        <a:lnTo>
                          <a:pt x="15952" y="10420"/>
                        </a:lnTo>
                        <a:lnTo>
                          <a:pt x="15794" y="9674"/>
                        </a:lnTo>
                        <a:lnTo>
                          <a:pt x="15608" y="10441"/>
                        </a:lnTo>
                        <a:lnTo>
                          <a:pt x="15044" y="10518"/>
                        </a:lnTo>
                        <a:lnTo>
                          <a:pt x="15505" y="10943"/>
                        </a:lnTo>
                        <a:close/>
                        <a:moveTo>
                          <a:pt x="14676" y="14560"/>
                        </a:moveTo>
                        <a:lnTo>
                          <a:pt x="14569" y="15306"/>
                        </a:lnTo>
                        <a:lnTo>
                          <a:pt x="14993" y="14860"/>
                        </a:lnTo>
                        <a:lnTo>
                          <a:pt x="15454" y="15306"/>
                        </a:lnTo>
                        <a:lnTo>
                          <a:pt x="15296" y="14560"/>
                        </a:lnTo>
                        <a:lnTo>
                          <a:pt x="15701" y="14031"/>
                        </a:lnTo>
                        <a:lnTo>
                          <a:pt x="15188" y="14031"/>
                        </a:lnTo>
                        <a:lnTo>
                          <a:pt x="14979" y="13208"/>
                        </a:lnTo>
                        <a:lnTo>
                          <a:pt x="14821" y="14031"/>
                        </a:lnTo>
                        <a:lnTo>
                          <a:pt x="14257" y="14031"/>
                        </a:lnTo>
                        <a:lnTo>
                          <a:pt x="14676" y="14560"/>
                        </a:lnTo>
                        <a:close/>
                        <a:moveTo>
                          <a:pt x="13075" y="17118"/>
                        </a:moveTo>
                        <a:lnTo>
                          <a:pt x="12916" y="17948"/>
                        </a:lnTo>
                        <a:lnTo>
                          <a:pt x="13377" y="17495"/>
                        </a:lnTo>
                        <a:lnTo>
                          <a:pt x="13833" y="17948"/>
                        </a:lnTo>
                        <a:lnTo>
                          <a:pt x="13680" y="17118"/>
                        </a:lnTo>
                        <a:lnTo>
                          <a:pt x="14099" y="16665"/>
                        </a:lnTo>
                        <a:lnTo>
                          <a:pt x="13531" y="16589"/>
                        </a:lnTo>
                        <a:lnTo>
                          <a:pt x="13377" y="15843"/>
                        </a:lnTo>
                        <a:lnTo>
                          <a:pt x="13163" y="16589"/>
                        </a:lnTo>
                        <a:lnTo>
                          <a:pt x="12600" y="16665"/>
                        </a:lnTo>
                        <a:lnTo>
                          <a:pt x="13075" y="17118"/>
                        </a:lnTo>
                        <a:close/>
                        <a:moveTo>
                          <a:pt x="10537" y="18317"/>
                        </a:moveTo>
                        <a:lnTo>
                          <a:pt x="10379" y="19063"/>
                        </a:lnTo>
                        <a:lnTo>
                          <a:pt x="10840" y="18610"/>
                        </a:lnTo>
                        <a:lnTo>
                          <a:pt x="11301" y="19063"/>
                        </a:lnTo>
                        <a:lnTo>
                          <a:pt x="11091" y="18317"/>
                        </a:lnTo>
                        <a:lnTo>
                          <a:pt x="11547" y="17787"/>
                        </a:lnTo>
                        <a:lnTo>
                          <a:pt x="11012" y="17787"/>
                        </a:lnTo>
                        <a:lnTo>
                          <a:pt x="10854" y="16958"/>
                        </a:lnTo>
                        <a:lnTo>
                          <a:pt x="10644" y="17787"/>
                        </a:lnTo>
                        <a:lnTo>
                          <a:pt x="10076" y="17787"/>
                        </a:lnTo>
                        <a:lnTo>
                          <a:pt x="10537" y="18317"/>
                        </a:lnTo>
                        <a:close/>
                        <a:moveTo>
                          <a:pt x="7999" y="17279"/>
                        </a:moveTo>
                        <a:lnTo>
                          <a:pt x="7897" y="18024"/>
                        </a:lnTo>
                        <a:lnTo>
                          <a:pt x="8302" y="17571"/>
                        </a:lnTo>
                        <a:lnTo>
                          <a:pt x="8763" y="18024"/>
                        </a:lnTo>
                        <a:lnTo>
                          <a:pt x="8605" y="17279"/>
                        </a:lnTo>
                        <a:lnTo>
                          <a:pt x="9014" y="16742"/>
                        </a:lnTo>
                        <a:lnTo>
                          <a:pt x="8502" y="16742"/>
                        </a:lnTo>
                        <a:lnTo>
                          <a:pt x="8293" y="15919"/>
                        </a:lnTo>
                        <a:lnTo>
                          <a:pt x="8134" y="16742"/>
                        </a:lnTo>
                        <a:lnTo>
                          <a:pt x="7594" y="16742"/>
                        </a:lnTo>
                        <a:lnTo>
                          <a:pt x="7999" y="17279"/>
                        </a:lnTo>
                        <a:close/>
                        <a:moveTo>
                          <a:pt x="6398" y="14721"/>
                        </a:moveTo>
                        <a:lnTo>
                          <a:pt x="6239" y="15466"/>
                        </a:lnTo>
                        <a:lnTo>
                          <a:pt x="6649" y="15013"/>
                        </a:lnTo>
                        <a:lnTo>
                          <a:pt x="7110" y="15466"/>
                        </a:lnTo>
                        <a:lnTo>
                          <a:pt x="6952" y="14721"/>
                        </a:lnTo>
                        <a:lnTo>
                          <a:pt x="7408" y="14191"/>
                        </a:lnTo>
                        <a:lnTo>
                          <a:pt x="6845" y="14191"/>
                        </a:lnTo>
                        <a:lnTo>
                          <a:pt x="6635" y="13361"/>
                        </a:lnTo>
                        <a:lnTo>
                          <a:pt x="6477" y="14191"/>
                        </a:lnTo>
                        <a:lnTo>
                          <a:pt x="5913" y="14191"/>
                        </a:lnTo>
                        <a:lnTo>
                          <a:pt x="6398" y="14721"/>
                        </a:lnTo>
                        <a:close/>
                        <a:moveTo>
                          <a:pt x="5480" y="11020"/>
                        </a:moveTo>
                        <a:lnTo>
                          <a:pt x="5373" y="11772"/>
                        </a:lnTo>
                        <a:lnTo>
                          <a:pt x="5783" y="11319"/>
                        </a:lnTo>
                        <a:lnTo>
                          <a:pt x="6239" y="11772"/>
                        </a:lnTo>
                        <a:lnTo>
                          <a:pt x="6095" y="11020"/>
                        </a:lnTo>
                        <a:lnTo>
                          <a:pt x="6505" y="10580"/>
                        </a:lnTo>
                        <a:lnTo>
                          <a:pt x="5992" y="10497"/>
                        </a:lnTo>
                        <a:lnTo>
                          <a:pt x="5783" y="9751"/>
                        </a:lnTo>
                        <a:lnTo>
                          <a:pt x="5625" y="10497"/>
                        </a:lnTo>
                        <a:lnTo>
                          <a:pt x="5057" y="10580"/>
                        </a:lnTo>
                        <a:lnTo>
                          <a:pt x="5480" y="11020"/>
                        </a:lnTo>
                        <a:close/>
                        <a:moveTo>
                          <a:pt x="6360" y="7493"/>
                        </a:moveTo>
                        <a:lnTo>
                          <a:pt x="6202" y="8315"/>
                        </a:lnTo>
                        <a:lnTo>
                          <a:pt x="6663" y="7862"/>
                        </a:lnTo>
                        <a:lnTo>
                          <a:pt x="7119" y="8315"/>
                        </a:lnTo>
                        <a:lnTo>
                          <a:pt x="6975" y="7493"/>
                        </a:lnTo>
                        <a:lnTo>
                          <a:pt x="7385" y="7040"/>
                        </a:lnTo>
                        <a:lnTo>
                          <a:pt x="6817" y="6956"/>
                        </a:lnTo>
                        <a:lnTo>
                          <a:pt x="6663" y="6210"/>
                        </a:lnTo>
                        <a:lnTo>
                          <a:pt x="6449" y="6956"/>
                        </a:lnTo>
                        <a:lnTo>
                          <a:pt x="5937" y="7040"/>
                        </a:lnTo>
                        <a:lnTo>
                          <a:pt x="6360" y="7493"/>
                        </a:lnTo>
                        <a:close/>
                        <a:moveTo>
                          <a:pt x="7804" y="5625"/>
                        </a:moveTo>
                        <a:lnTo>
                          <a:pt x="8265" y="5172"/>
                        </a:lnTo>
                        <a:lnTo>
                          <a:pt x="8735" y="5625"/>
                        </a:lnTo>
                        <a:lnTo>
                          <a:pt x="8581" y="4795"/>
                        </a:lnTo>
                        <a:lnTo>
                          <a:pt x="9000" y="4342"/>
                        </a:lnTo>
                        <a:lnTo>
                          <a:pt x="8488" y="4266"/>
                        </a:lnTo>
                        <a:lnTo>
                          <a:pt x="8279" y="3520"/>
                        </a:lnTo>
                        <a:lnTo>
                          <a:pt x="8069" y="4266"/>
                        </a:lnTo>
                        <a:lnTo>
                          <a:pt x="7552" y="4342"/>
                        </a:lnTo>
                        <a:lnTo>
                          <a:pt x="7962" y="4795"/>
                        </a:lnTo>
                        <a:lnTo>
                          <a:pt x="7804" y="562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4" name="Google Shape;3094;p31"/>
                  <p:cNvSpPr/>
                  <p:nvPr/>
                </p:nvSpPr>
                <p:spPr>
                  <a:xfrm>
                    <a:off x="666841" y="226562"/>
                    <a:ext cx="31969" cy="51841"/>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5" name="Google Shape;3095;p31"/>
                  <p:cNvSpPr/>
                  <p:nvPr/>
                </p:nvSpPr>
                <p:spPr>
                  <a:xfrm>
                    <a:off x="704212"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6" name="Google Shape;3096;p31"/>
                  <p:cNvSpPr/>
                  <p:nvPr/>
                </p:nvSpPr>
                <p:spPr>
                  <a:xfrm>
                    <a:off x="743919" y="241744"/>
                    <a:ext cx="30835" cy="36667"/>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7" name="Google Shape;3097;p31"/>
                  <p:cNvSpPr/>
                  <p:nvPr/>
                </p:nvSpPr>
                <p:spPr>
                  <a:xfrm>
                    <a:off x="783626" y="225978"/>
                    <a:ext cx="30241" cy="53029"/>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8" name="Google Shape;3098;p31"/>
                  <p:cNvSpPr/>
                  <p:nvPr/>
                </p:nvSpPr>
                <p:spPr>
                  <a:xfrm>
                    <a:off x="822749" y="242328"/>
                    <a:ext cx="31969" cy="37261"/>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099" name="Google Shape;3099;p31"/>
                  <p:cNvSpPr/>
                  <p:nvPr/>
                </p:nvSpPr>
                <p:spPr>
                  <a:xfrm>
                    <a:off x="861288" y="241744"/>
                    <a:ext cx="30835" cy="36667"/>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0" name="Google Shape;3100;p31"/>
                  <p:cNvSpPr/>
                  <p:nvPr/>
                </p:nvSpPr>
                <p:spPr>
                  <a:xfrm>
                    <a:off x="915593" y="226562"/>
                    <a:ext cx="33157" cy="52435"/>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1" name="Google Shape;3101;p31"/>
                  <p:cNvSpPr/>
                  <p:nvPr/>
                </p:nvSpPr>
                <p:spPr>
                  <a:xfrm>
                    <a:off x="955884" y="242912"/>
                    <a:ext cx="29647" cy="36667"/>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2" name="Google Shape;3102;p31"/>
                  <p:cNvSpPr/>
                  <p:nvPr/>
                </p:nvSpPr>
                <p:spPr>
                  <a:xfrm>
                    <a:off x="996174" y="241744"/>
                    <a:ext cx="25003" cy="36667"/>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3" name="Google Shape;3103;p31"/>
                  <p:cNvSpPr/>
                  <p:nvPr/>
                </p:nvSpPr>
                <p:spPr>
                  <a:xfrm>
                    <a:off x="1025371" y="242328"/>
                    <a:ext cx="31969" cy="37261"/>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4" name="Google Shape;3104;p31"/>
                  <p:cNvSpPr/>
                  <p:nvPr/>
                </p:nvSpPr>
                <p:spPr>
                  <a:xfrm>
                    <a:off x="1065661" y="241744"/>
                    <a:ext cx="30835" cy="53029"/>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5" name="Google Shape;3105;p31"/>
                  <p:cNvSpPr/>
                  <p:nvPr/>
                </p:nvSpPr>
                <p:spPr>
                  <a:xfrm>
                    <a:off x="1104784" y="241744"/>
                    <a:ext cx="31429" cy="37261"/>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6" name="Google Shape;3106;p31"/>
                  <p:cNvSpPr/>
                  <p:nvPr/>
                </p:nvSpPr>
                <p:spPr>
                  <a:xfrm>
                    <a:off x="1144491" y="242912"/>
                    <a:ext cx="29647" cy="36667"/>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7" name="Google Shape;3107;p31"/>
                  <p:cNvSpPr/>
                  <p:nvPr/>
                </p:nvSpPr>
                <p:spPr>
                  <a:xfrm>
                    <a:off x="1182446" y="241744"/>
                    <a:ext cx="30835" cy="36667"/>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8" name="Google Shape;3108;p31"/>
                  <p:cNvSpPr/>
                  <p:nvPr/>
                </p:nvSpPr>
                <p:spPr>
                  <a:xfrm>
                    <a:off x="1236167" y="226562"/>
                    <a:ext cx="33157" cy="52435"/>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09" name="Google Shape;3109;p31"/>
                  <p:cNvSpPr/>
                  <p:nvPr/>
                </p:nvSpPr>
                <p:spPr>
                  <a:xfrm>
                    <a:off x="1274706" y="241744"/>
                    <a:ext cx="30835" cy="36667"/>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0" name="Google Shape;3110;p31"/>
                  <p:cNvSpPr/>
                  <p:nvPr/>
                </p:nvSpPr>
                <p:spPr>
                  <a:xfrm>
                    <a:off x="1308574" y="234153"/>
                    <a:ext cx="25543" cy="45415"/>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1" name="Google Shape;3111;p31"/>
                  <p:cNvSpPr/>
                  <p:nvPr/>
                </p:nvSpPr>
                <p:spPr>
                  <a:xfrm>
                    <a:off x="1339522" y="241744"/>
                    <a:ext cx="25003" cy="36667"/>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2" name="Google Shape;3112;p31"/>
                  <p:cNvSpPr/>
                  <p:nvPr/>
                </p:nvSpPr>
                <p:spPr>
                  <a:xfrm>
                    <a:off x="1369886"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3" name="Google Shape;3113;p31"/>
                  <p:cNvSpPr/>
                  <p:nvPr/>
                </p:nvSpPr>
                <p:spPr>
                  <a:xfrm>
                    <a:off x="1404338" y="234153"/>
                    <a:ext cx="25543" cy="45415"/>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4" name="Google Shape;3114;p31"/>
                  <p:cNvSpPr/>
                  <p:nvPr/>
                </p:nvSpPr>
                <p:spPr>
                  <a:xfrm>
                    <a:off x="1434702" y="242912"/>
                    <a:ext cx="29647" cy="36667"/>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5" name="Google Shape;3115;p31"/>
                  <p:cNvSpPr/>
                  <p:nvPr/>
                </p:nvSpPr>
                <p:spPr>
                  <a:xfrm>
                    <a:off x="1474992" y="241744"/>
                    <a:ext cx="25003" cy="36667"/>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6" name="Google Shape;3116;p31"/>
                  <p:cNvSpPr/>
                  <p:nvPr/>
                </p:nvSpPr>
                <p:spPr>
                  <a:xfrm>
                    <a:off x="1503605" y="242328"/>
                    <a:ext cx="30835" cy="36667"/>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7" name="Google Shape;3117;p31"/>
                  <p:cNvSpPr/>
                  <p:nvPr/>
                </p:nvSpPr>
                <p:spPr>
                  <a:xfrm>
                    <a:off x="1541278" y="226562"/>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8" name="Google Shape;3118;p31"/>
                  <p:cNvSpPr/>
                  <p:nvPr/>
                </p:nvSpPr>
                <p:spPr>
                  <a:xfrm>
                    <a:off x="1557910" y="241744"/>
                    <a:ext cx="30835" cy="36667"/>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19" name="Google Shape;3119;p31"/>
                  <p:cNvSpPr/>
                  <p:nvPr/>
                </p:nvSpPr>
                <p:spPr>
                  <a:xfrm>
                    <a:off x="665673"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0" name="Google Shape;3120;p31"/>
                  <p:cNvSpPr/>
                  <p:nvPr/>
                </p:nvSpPr>
                <p:spPr>
                  <a:xfrm>
                    <a:off x="721730" y="313567"/>
                    <a:ext cx="30835" cy="53029"/>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1" name="Google Shape;3121;p31"/>
                  <p:cNvSpPr/>
                  <p:nvPr/>
                </p:nvSpPr>
                <p:spPr>
                  <a:xfrm>
                    <a:off x="762021" y="329333"/>
                    <a:ext cx="31969" cy="37261"/>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2" name="Google Shape;3122;p31"/>
                  <p:cNvSpPr/>
                  <p:nvPr/>
                </p:nvSpPr>
                <p:spPr>
                  <a:xfrm>
                    <a:off x="815745" y="314735"/>
                    <a:ext cx="12701" cy="519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3" name="Google Shape;3123;p31"/>
                  <p:cNvSpPr/>
                  <p:nvPr/>
                </p:nvSpPr>
                <p:spPr>
                  <a:xfrm>
                    <a:off x="834427" y="329333"/>
                    <a:ext cx="30835" cy="36667"/>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4" name="Google Shape;3124;p31"/>
                  <p:cNvSpPr/>
                  <p:nvPr/>
                </p:nvSpPr>
                <p:spPr>
                  <a:xfrm>
                    <a:off x="870047" y="330501"/>
                    <a:ext cx="31375" cy="36073"/>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5" name="Google Shape;3125;p31"/>
                  <p:cNvSpPr/>
                  <p:nvPr/>
                </p:nvSpPr>
                <p:spPr>
                  <a:xfrm>
                    <a:off x="905082"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6" name="Google Shape;3126;p31"/>
                  <p:cNvSpPr/>
                  <p:nvPr/>
                </p:nvSpPr>
                <p:spPr>
                  <a:xfrm>
                    <a:off x="943621" y="329333"/>
                    <a:ext cx="30835" cy="37261"/>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7" name="Google Shape;3127;p31"/>
                  <p:cNvSpPr/>
                  <p:nvPr/>
                </p:nvSpPr>
                <p:spPr>
                  <a:xfrm>
                    <a:off x="976905" y="321158"/>
                    <a:ext cx="25543" cy="45415"/>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8" name="Google Shape;3128;p31"/>
                  <p:cNvSpPr/>
                  <p:nvPr/>
                </p:nvSpPr>
                <p:spPr>
                  <a:xfrm>
                    <a:off x="1003484" y="314735"/>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29" name="Google Shape;3129;p31"/>
                  <p:cNvSpPr/>
                  <p:nvPr/>
                </p:nvSpPr>
                <p:spPr>
                  <a:xfrm>
                    <a:off x="1021283" y="329333"/>
                    <a:ext cx="54163" cy="36667"/>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30" name="Google Shape;3130;p31"/>
                  <p:cNvSpPr/>
                  <p:nvPr/>
                </p:nvSpPr>
                <p:spPr>
                  <a:xfrm>
                    <a:off x="1085515" y="329333"/>
                    <a:ext cx="31375"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31" name="Google Shape;3131;p31"/>
                  <p:cNvSpPr/>
                  <p:nvPr/>
                </p:nvSpPr>
                <p:spPr>
                  <a:xfrm>
                    <a:off x="1125222" y="329333"/>
                    <a:ext cx="30835" cy="36667"/>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32" name="Google Shape;3132;p31"/>
                  <p:cNvSpPr/>
                  <p:nvPr/>
                </p:nvSpPr>
                <p:spPr>
                  <a:xfrm>
                    <a:off x="1160257" y="321158"/>
                    <a:ext cx="25543" cy="45415"/>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33" name="Google Shape;3133;p31"/>
                  <p:cNvSpPr/>
                  <p:nvPr/>
                </p:nvSpPr>
                <p:spPr>
                  <a:xfrm>
                    <a:off x="1189453" y="329333"/>
                    <a:ext cx="31969" cy="37261"/>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grpSp>
        <p:sp>
          <p:nvSpPr>
            <p:cNvPr id="3134" name="Google Shape;3134;p31"/>
            <p:cNvSpPr/>
            <p:nvPr/>
          </p:nvSpPr>
          <p:spPr>
            <a:xfrm>
              <a:off x="3040561" y="257947"/>
              <a:ext cx="125443" cy="15865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3135" name="Google Shape;3135;p31"/>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pologia 2a">
  <p:cSld name="1_Tipologia 2a">
    <p:spTree>
      <p:nvGrpSpPr>
        <p:cNvPr id="1" name="Shape 450"/>
        <p:cNvGrpSpPr/>
        <p:nvPr/>
      </p:nvGrpSpPr>
      <p:grpSpPr>
        <a:xfrm>
          <a:off x="0" y="0"/>
          <a:ext cx="0" cy="0"/>
          <a:chOff x="0" y="0"/>
          <a:chExt cx="0" cy="0"/>
        </a:xfrm>
      </p:grpSpPr>
      <p:sp>
        <p:nvSpPr>
          <p:cNvPr id="451" name="Google Shape;451;p12"/>
          <p:cNvSpPr/>
          <p:nvPr/>
        </p:nvSpPr>
        <p:spPr>
          <a:xfrm>
            <a:off x="-1" y="0"/>
            <a:ext cx="24391631" cy="13716002"/>
          </a:xfrm>
          <a:prstGeom prst="rect">
            <a:avLst/>
          </a:prstGeom>
          <a:solidFill>
            <a:srgbClr val="1681A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452" name="Google Shape;452;p12"/>
          <p:cNvGrpSpPr/>
          <p:nvPr/>
        </p:nvGrpSpPr>
        <p:grpSpPr>
          <a:xfrm>
            <a:off x="614846" y="12693701"/>
            <a:ext cx="23131205" cy="562114"/>
            <a:chOff x="-1" y="-1"/>
            <a:chExt cx="23131205" cy="562113"/>
          </a:xfrm>
        </p:grpSpPr>
        <p:grpSp>
          <p:nvGrpSpPr>
            <p:cNvPr id="453" name="Google Shape;453;p12"/>
            <p:cNvGrpSpPr/>
            <p:nvPr/>
          </p:nvGrpSpPr>
          <p:grpSpPr>
            <a:xfrm>
              <a:off x="-1" y="-1"/>
              <a:ext cx="23131205" cy="562113"/>
              <a:chOff x="-1" y="-1"/>
              <a:chExt cx="23131205" cy="562112"/>
            </a:xfrm>
          </p:grpSpPr>
          <p:grpSp>
            <p:nvGrpSpPr>
              <p:cNvPr id="454" name="Google Shape;454;p12"/>
              <p:cNvGrpSpPr/>
              <p:nvPr/>
            </p:nvGrpSpPr>
            <p:grpSpPr>
              <a:xfrm>
                <a:off x="-1" y="110099"/>
                <a:ext cx="3006063" cy="452012"/>
                <a:chOff x="0" y="-1"/>
                <a:chExt cx="3006062" cy="452010"/>
              </a:xfrm>
            </p:grpSpPr>
            <p:sp>
              <p:nvSpPr>
                <p:cNvPr id="455" name="Google Shape;455;p12"/>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56" name="Google Shape;456;p12"/>
                <p:cNvSpPr/>
                <p:nvPr/>
              </p:nvSpPr>
              <p:spPr>
                <a:xfrm>
                  <a:off x="0" y="66505"/>
                  <a:ext cx="329941" cy="319034"/>
                </a:xfrm>
                <a:custGeom>
                  <a:avLst/>
                  <a:gdLst/>
                  <a:ahLst/>
                  <a:cxnLst/>
                  <a:rect l="l" t="t" r="r" b="b"/>
                  <a:pathLst>
                    <a:path w="21600" h="21600" extrusionOk="0">
                      <a:moveTo>
                        <a:pt x="10800" y="0"/>
                      </a:moveTo>
                      <a:cubicBezTo>
                        <a:pt x="16752" y="0"/>
                        <a:pt x="21600" y="4839"/>
                        <a:pt x="21600" y="10804"/>
                      </a:cubicBezTo>
                      <a:cubicBezTo>
                        <a:pt x="21600" y="16761"/>
                        <a:pt x="16766" y="21600"/>
                        <a:pt x="10800" y="21600"/>
                      </a:cubicBezTo>
                      <a:cubicBezTo>
                        <a:pt x="4834" y="21600"/>
                        <a:pt x="0" y="16761"/>
                        <a:pt x="0" y="10804"/>
                      </a:cubicBezTo>
                      <a:cubicBezTo>
                        <a:pt x="0" y="4839"/>
                        <a:pt x="4834" y="0"/>
                        <a:pt x="10800" y="0"/>
                      </a:cubicBezTo>
                      <a:close/>
                      <a:moveTo>
                        <a:pt x="10800" y="17027"/>
                      </a:moveTo>
                      <a:cubicBezTo>
                        <a:pt x="14140" y="17027"/>
                        <a:pt x="16862" y="14387"/>
                        <a:pt x="16877" y="10804"/>
                      </a:cubicBezTo>
                      <a:cubicBezTo>
                        <a:pt x="16877" y="7220"/>
                        <a:pt x="14162" y="4580"/>
                        <a:pt x="10800" y="4580"/>
                      </a:cubicBezTo>
                      <a:cubicBezTo>
                        <a:pt x="7438" y="4580"/>
                        <a:pt x="4723" y="7213"/>
                        <a:pt x="4723" y="10804"/>
                      </a:cubicBezTo>
                      <a:cubicBezTo>
                        <a:pt x="4723" y="14387"/>
                        <a:pt x="7438" y="17027"/>
                        <a:pt x="10800" y="1702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57" name="Google Shape;457;p12"/>
                <p:cNvSpPr/>
                <p:nvPr/>
              </p:nvSpPr>
              <p:spPr>
                <a:xfrm>
                  <a:off x="551905" y="134004"/>
                  <a:ext cx="190999" cy="183548"/>
                </a:xfrm>
                <a:custGeom>
                  <a:avLst/>
                  <a:gdLst/>
                  <a:ahLst/>
                  <a:cxnLst/>
                  <a:rect l="l" t="t" r="r" b="b"/>
                  <a:pathLst>
                    <a:path w="21600" h="21600" extrusionOk="0">
                      <a:moveTo>
                        <a:pt x="10800" y="0"/>
                      </a:moveTo>
                      <a:cubicBezTo>
                        <a:pt x="16752" y="0"/>
                        <a:pt x="21600" y="4832"/>
                        <a:pt x="21600" y="10800"/>
                      </a:cubicBezTo>
                      <a:cubicBezTo>
                        <a:pt x="21600" y="16755"/>
                        <a:pt x="16790" y="21600"/>
                        <a:pt x="10800" y="21600"/>
                      </a:cubicBezTo>
                      <a:cubicBezTo>
                        <a:pt x="4848" y="21600"/>
                        <a:pt x="0" y="16755"/>
                        <a:pt x="0" y="10800"/>
                      </a:cubicBezTo>
                      <a:cubicBezTo>
                        <a:pt x="0" y="4832"/>
                        <a:pt x="4810" y="0"/>
                        <a:pt x="10800" y="0"/>
                      </a:cubicBezTo>
                      <a:close/>
                      <a:moveTo>
                        <a:pt x="10800" y="17705"/>
                      </a:moveTo>
                      <a:cubicBezTo>
                        <a:pt x="14353" y="17705"/>
                        <a:pt x="17234" y="14642"/>
                        <a:pt x="17234" y="10800"/>
                      </a:cubicBezTo>
                      <a:cubicBezTo>
                        <a:pt x="17234" y="6984"/>
                        <a:pt x="14353" y="3882"/>
                        <a:pt x="10800" y="3882"/>
                      </a:cubicBezTo>
                      <a:cubicBezTo>
                        <a:pt x="7247" y="3882"/>
                        <a:pt x="4366" y="6971"/>
                        <a:pt x="4366" y="10800"/>
                      </a:cubicBezTo>
                      <a:cubicBezTo>
                        <a:pt x="4366" y="14616"/>
                        <a:pt x="7247" y="17705"/>
                        <a:pt x="10800"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58" name="Google Shape;458;p12"/>
                <p:cNvSpPr/>
                <p:nvPr/>
              </p:nvSpPr>
              <p:spPr>
                <a:xfrm>
                  <a:off x="1129123" y="134004"/>
                  <a:ext cx="191150" cy="183548"/>
                </a:xfrm>
                <a:custGeom>
                  <a:avLst/>
                  <a:gdLst/>
                  <a:ahLst/>
                  <a:cxnLst/>
                  <a:rect l="l" t="t" r="r" b="b"/>
                  <a:pathLst>
                    <a:path w="21562" h="21600" extrusionOk="0">
                      <a:moveTo>
                        <a:pt x="10781" y="0"/>
                      </a:moveTo>
                      <a:cubicBezTo>
                        <a:pt x="16761" y="0"/>
                        <a:pt x="21600" y="4832"/>
                        <a:pt x="21562" y="10800"/>
                      </a:cubicBezTo>
                      <a:cubicBezTo>
                        <a:pt x="21562" y="16755"/>
                        <a:pt x="16761" y="21600"/>
                        <a:pt x="10781" y="21600"/>
                      </a:cubicBezTo>
                      <a:cubicBezTo>
                        <a:pt x="4839" y="21600"/>
                        <a:pt x="0" y="16755"/>
                        <a:pt x="0" y="10800"/>
                      </a:cubicBezTo>
                      <a:cubicBezTo>
                        <a:pt x="0" y="4832"/>
                        <a:pt x="4801" y="0"/>
                        <a:pt x="10781" y="0"/>
                      </a:cubicBezTo>
                      <a:close/>
                      <a:moveTo>
                        <a:pt x="10781" y="17705"/>
                      </a:moveTo>
                      <a:cubicBezTo>
                        <a:pt x="14328" y="17705"/>
                        <a:pt x="17204" y="14642"/>
                        <a:pt x="17204" y="10800"/>
                      </a:cubicBezTo>
                      <a:cubicBezTo>
                        <a:pt x="17204" y="6984"/>
                        <a:pt x="14328" y="3882"/>
                        <a:pt x="10781" y="3882"/>
                      </a:cubicBezTo>
                      <a:cubicBezTo>
                        <a:pt x="7234" y="3882"/>
                        <a:pt x="4358" y="6971"/>
                        <a:pt x="4358" y="10800"/>
                      </a:cubicBezTo>
                      <a:cubicBezTo>
                        <a:pt x="4358" y="14616"/>
                        <a:pt x="7234" y="17705"/>
                        <a:pt x="10781"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59" name="Google Shape;459;p12"/>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0" name="Google Shape;460;p12"/>
                <p:cNvSpPr/>
                <p:nvPr/>
              </p:nvSpPr>
              <p:spPr>
                <a:xfrm>
                  <a:off x="405491" y="138471"/>
                  <a:ext cx="136405" cy="176096"/>
                </a:xfrm>
                <a:custGeom>
                  <a:avLst/>
                  <a:gdLst/>
                  <a:ahLst/>
                  <a:cxnLst/>
                  <a:rect l="l" t="t" r="r" b="b"/>
                  <a:pathLst>
                    <a:path w="21600" h="21600" extrusionOk="0">
                      <a:moveTo>
                        <a:pt x="18314" y="0"/>
                      </a:moveTo>
                      <a:cubicBezTo>
                        <a:pt x="20090" y="0"/>
                        <a:pt x="21547" y="1101"/>
                        <a:pt x="21600" y="2506"/>
                      </a:cubicBezTo>
                      <a:lnTo>
                        <a:pt x="21600" y="7558"/>
                      </a:lnTo>
                      <a:lnTo>
                        <a:pt x="19966" y="7558"/>
                      </a:lnTo>
                      <a:cubicBezTo>
                        <a:pt x="17834" y="7558"/>
                        <a:pt x="16093" y="6223"/>
                        <a:pt x="16093" y="4571"/>
                      </a:cubicBezTo>
                      <a:lnTo>
                        <a:pt x="9361" y="4571"/>
                      </a:lnTo>
                      <a:lnTo>
                        <a:pt x="9361" y="18778"/>
                      </a:lnTo>
                      <a:cubicBezTo>
                        <a:pt x="9361" y="20333"/>
                        <a:pt x="7727" y="21600"/>
                        <a:pt x="5720" y="21600"/>
                      </a:cubicBezTo>
                      <a:lnTo>
                        <a:pt x="3411" y="21600"/>
                      </a:lnTo>
                      <a:lnTo>
                        <a:pt x="3411" y="4598"/>
                      </a:lnTo>
                      <a:lnTo>
                        <a:pt x="0" y="4598"/>
                      </a:lnTo>
                      <a:lnTo>
                        <a:pt x="0" y="0"/>
                      </a:lnTo>
                      <a:lnTo>
                        <a:pt x="2398" y="0"/>
                      </a:lnTo>
                      <a:cubicBezTo>
                        <a:pt x="3197" y="0"/>
                        <a:pt x="3943" y="165"/>
                        <a:pt x="4618" y="441"/>
                      </a:cubicBezTo>
                      <a:lnTo>
                        <a:pt x="4743" y="372"/>
                      </a:lnTo>
                      <a:cubicBezTo>
                        <a:pt x="5418" y="138"/>
                        <a:pt x="6128" y="0"/>
                        <a:pt x="6839" y="0"/>
                      </a:cubicBezTo>
                      <a:lnTo>
                        <a:pt x="18314"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1" name="Google Shape;461;p12"/>
                <p:cNvSpPr/>
                <p:nvPr/>
              </p:nvSpPr>
              <p:spPr>
                <a:xfrm>
                  <a:off x="1048223" y="138471"/>
                  <a:ext cx="58429" cy="176096"/>
                </a:xfrm>
                <a:custGeom>
                  <a:avLst/>
                  <a:gdLst/>
                  <a:ahLst/>
                  <a:cxnLst/>
                  <a:rect l="l" t="t" r="r" b="b"/>
                  <a:pathLst>
                    <a:path w="21600" h="21600" extrusionOk="0">
                      <a:moveTo>
                        <a:pt x="13892" y="0"/>
                      </a:moveTo>
                      <a:cubicBezTo>
                        <a:pt x="18096" y="0"/>
                        <a:pt x="21600" y="1129"/>
                        <a:pt x="21600" y="2574"/>
                      </a:cubicBezTo>
                      <a:lnTo>
                        <a:pt x="21600" y="19026"/>
                      </a:lnTo>
                      <a:cubicBezTo>
                        <a:pt x="21600" y="20430"/>
                        <a:pt x="18220" y="21600"/>
                        <a:pt x="13892" y="21600"/>
                      </a:cubicBezTo>
                      <a:lnTo>
                        <a:pt x="7915" y="21600"/>
                      </a:lnTo>
                      <a:lnTo>
                        <a:pt x="7915" y="4158"/>
                      </a:lnTo>
                      <a:lnTo>
                        <a:pt x="0" y="4158"/>
                      </a:lnTo>
                      <a:lnTo>
                        <a:pt x="0" y="0"/>
                      </a:lnTo>
                      <a:lnTo>
                        <a:pt x="13892"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2" name="Google Shape;462;p12"/>
                <p:cNvSpPr/>
                <p:nvPr/>
              </p:nvSpPr>
              <p:spPr>
                <a:xfrm>
                  <a:off x="757899" y="134395"/>
                  <a:ext cx="123957" cy="183656"/>
                </a:xfrm>
                <a:custGeom>
                  <a:avLst/>
                  <a:gdLst/>
                  <a:ahLst/>
                  <a:cxnLst/>
                  <a:rect l="l" t="t" r="r" b="b"/>
                  <a:pathLst>
                    <a:path w="20685" h="21104" extrusionOk="0">
                      <a:moveTo>
                        <a:pt x="6877" y="340"/>
                      </a:moveTo>
                      <a:cubicBezTo>
                        <a:pt x="10128" y="-330"/>
                        <a:pt x="15584" y="18"/>
                        <a:pt x="18106" y="1139"/>
                      </a:cubicBezTo>
                      <a:cubicBezTo>
                        <a:pt x="20031" y="2016"/>
                        <a:pt x="20685" y="2879"/>
                        <a:pt x="20685" y="5225"/>
                      </a:cubicBezTo>
                      <a:lnTo>
                        <a:pt x="20685" y="7351"/>
                      </a:lnTo>
                      <a:lnTo>
                        <a:pt x="19228" y="7351"/>
                      </a:lnTo>
                      <a:cubicBezTo>
                        <a:pt x="18387" y="7351"/>
                        <a:pt x="17266" y="7158"/>
                        <a:pt x="16668" y="6900"/>
                      </a:cubicBezTo>
                      <a:cubicBezTo>
                        <a:pt x="15640" y="6449"/>
                        <a:pt x="15453" y="6359"/>
                        <a:pt x="15023" y="5031"/>
                      </a:cubicBezTo>
                      <a:cubicBezTo>
                        <a:pt x="14893" y="4709"/>
                        <a:pt x="14425" y="4232"/>
                        <a:pt x="13454" y="3949"/>
                      </a:cubicBezTo>
                      <a:cubicBezTo>
                        <a:pt x="10221" y="3072"/>
                        <a:pt x="6223" y="4013"/>
                        <a:pt x="6223" y="5611"/>
                      </a:cubicBezTo>
                      <a:cubicBezTo>
                        <a:pt x="6223" y="6617"/>
                        <a:pt x="7848" y="7390"/>
                        <a:pt x="12277" y="8640"/>
                      </a:cubicBezTo>
                      <a:cubicBezTo>
                        <a:pt x="19190" y="10625"/>
                        <a:pt x="20592" y="11462"/>
                        <a:pt x="20629" y="14414"/>
                      </a:cubicBezTo>
                      <a:cubicBezTo>
                        <a:pt x="20685" y="16759"/>
                        <a:pt x="20162" y="18177"/>
                        <a:pt x="18200" y="19337"/>
                      </a:cubicBezTo>
                      <a:cubicBezTo>
                        <a:pt x="16425" y="20407"/>
                        <a:pt x="14295" y="20909"/>
                        <a:pt x="10875" y="21077"/>
                      </a:cubicBezTo>
                      <a:cubicBezTo>
                        <a:pt x="6316" y="21270"/>
                        <a:pt x="2392" y="20407"/>
                        <a:pt x="804" y="18731"/>
                      </a:cubicBezTo>
                      <a:cubicBezTo>
                        <a:pt x="300" y="18177"/>
                        <a:pt x="57" y="17507"/>
                        <a:pt x="57" y="15831"/>
                      </a:cubicBezTo>
                      <a:lnTo>
                        <a:pt x="57" y="13744"/>
                      </a:lnTo>
                      <a:lnTo>
                        <a:pt x="1963" y="13834"/>
                      </a:lnTo>
                      <a:cubicBezTo>
                        <a:pt x="4205" y="13963"/>
                        <a:pt x="5475" y="14646"/>
                        <a:pt x="5793" y="15870"/>
                      </a:cubicBezTo>
                      <a:cubicBezTo>
                        <a:pt x="6129" y="17185"/>
                        <a:pt x="8222" y="17790"/>
                        <a:pt x="11305" y="17468"/>
                      </a:cubicBezTo>
                      <a:cubicBezTo>
                        <a:pt x="14239" y="17185"/>
                        <a:pt x="15491" y="15380"/>
                        <a:pt x="13734" y="14156"/>
                      </a:cubicBezTo>
                      <a:cubicBezTo>
                        <a:pt x="13267" y="13834"/>
                        <a:pt x="10875" y="12906"/>
                        <a:pt x="8446" y="12042"/>
                      </a:cubicBezTo>
                      <a:cubicBezTo>
                        <a:pt x="5980" y="11140"/>
                        <a:pt x="3420" y="10148"/>
                        <a:pt x="2710" y="9735"/>
                      </a:cubicBezTo>
                      <a:cubicBezTo>
                        <a:pt x="-317" y="7996"/>
                        <a:pt x="-915" y="4838"/>
                        <a:pt x="1458" y="2557"/>
                      </a:cubicBezTo>
                      <a:cubicBezTo>
                        <a:pt x="2616" y="1461"/>
                        <a:pt x="4821" y="753"/>
                        <a:pt x="6877"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3" name="Google Shape;463;p12"/>
                <p:cNvSpPr/>
                <p:nvPr/>
              </p:nvSpPr>
              <p:spPr>
                <a:xfrm>
                  <a:off x="903330" y="134395"/>
                  <a:ext cx="123949" cy="183656"/>
                </a:xfrm>
                <a:custGeom>
                  <a:avLst/>
                  <a:gdLst/>
                  <a:ahLst/>
                  <a:cxnLst/>
                  <a:rect l="l" t="t" r="r" b="b"/>
                  <a:pathLst>
                    <a:path w="20684" h="21104" extrusionOk="0">
                      <a:moveTo>
                        <a:pt x="6876" y="340"/>
                      </a:moveTo>
                      <a:cubicBezTo>
                        <a:pt x="10127" y="-330"/>
                        <a:pt x="15602" y="18"/>
                        <a:pt x="18105" y="1139"/>
                      </a:cubicBezTo>
                      <a:cubicBezTo>
                        <a:pt x="20030" y="2016"/>
                        <a:pt x="20684" y="2879"/>
                        <a:pt x="20684" y="5225"/>
                      </a:cubicBezTo>
                      <a:lnTo>
                        <a:pt x="20684" y="7351"/>
                      </a:lnTo>
                      <a:lnTo>
                        <a:pt x="19227" y="7351"/>
                      </a:lnTo>
                      <a:cubicBezTo>
                        <a:pt x="18386" y="7351"/>
                        <a:pt x="17265" y="7158"/>
                        <a:pt x="16667" y="6900"/>
                      </a:cubicBezTo>
                      <a:cubicBezTo>
                        <a:pt x="15639" y="6449"/>
                        <a:pt x="15452" y="6359"/>
                        <a:pt x="15041" y="5031"/>
                      </a:cubicBezTo>
                      <a:cubicBezTo>
                        <a:pt x="14892" y="4709"/>
                        <a:pt x="14424" y="4232"/>
                        <a:pt x="13453" y="3949"/>
                      </a:cubicBezTo>
                      <a:cubicBezTo>
                        <a:pt x="10220" y="3072"/>
                        <a:pt x="6222" y="4013"/>
                        <a:pt x="6222" y="5611"/>
                      </a:cubicBezTo>
                      <a:cubicBezTo>
                        <a:pt x="6222" y="6617"/>
                        <a:pt x="7847" y="7390"/>
                        <a:pt x="12276" y="8640"/>
                      </a:cubicBezTo>
                      <a:cubicBezTo>
                        <a:pt x="19189" y="10625"/>
                        <a:pt x="20591" y="11462"/>
                        <a:pt x="20628" y="14414"/>
                      </a:cubicBezTo>
                      <a:cubicBezTo>
                        <a:pt x="20684" y="16759"/>
                        <a:pt x="20161" y="18177"/>
                        <a:pt x="18199" y="19337"/>
                      </a:cubicBezTo>
                      <a:cubicBezTo>
                        <a:pt x="16424" y="20407"/>
                        <a:pt x="14294" y="20909"/>
                        <a:pt x="10874" y="21077"/>
                      </a:cubicBezTo>
                      <a:cubicBezTo>
                        <a:pt x="6315" y="21270"/>
                        <a:pt x="2391" y="20407"/>
                        <a:pt x="803" y="18731"/>
                      </a:cubicBezTo>
                      <a:cubicBezTo>
                        <a:pt x="299" y="18177"/>
                        <a:pt x="56" y="17507"/>
                        <a:pt x="56" y="15831"/>
                      </a:cubicBezTo>
                      <a:lnTo>
                        <a:pt x="56" y="13744"/>
                      </a:lnTo>
                      <a:lnTo>
                        <a:pt x="1980" y="13834"/>
                      </a:lnTo>
                      <a:cubicBezTo>
                        <a:pt x="4204" y="13963"/>
                        <a:pt x="5474" y="14646"/>
                        <a:pt x="5792" y="15870"/>
                      </a:cubicBezTo>
                      <a:cubicBezTo>
                        <a:pt x="6128" y="17185"/>
                        <a:pt x="8221" y="17790"/>
                        <a:pt x="11304" y="17468"/>
                      </a:cubicBezTo>
                      <a:cubicBezTo>
                        <a:pt x="14238" y="17185"/>
                        <a:pt x="15508" y="15380"/>
                        <a:pt x="13733" y="14156"/>
                      </a:cubicBezTo>
                      <a:cubicBezTo>
                        <a:pt x="13266" y="13834"/>
                        <a:pt x="10874" y="12906"/>
                        <a:pt x="8464" y="12042"/>
                      </a:cubicBezTo>
                      <a:cubicBezTo>
                        <a:pt x="5979" y="11140"/>
                        <a:pt x="3419" y="10148"/>
                        <a:pt x="2728" y="9735"/>
                      </a:cubicBezTo>
                      <a:cubicBezTo>
                        <a:pt x="-318" y="7996"/>
                        <a:pt x="-916" y="4838"/>
                        <a:pt x="1457" y="2557"/>
                      </a:cubicBezTo>
                      <a:cubicBezTo>
                        <a:pt x="2634" y="1461"/>
                        <a:pt x="4820" y="753"/>
                        <a:pt x="6876"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4" name="Google Shape;464;p12"/>
                <p:cNvSpPr/>
                <p:nvPr/>
              </p:nvSpPr>
              <p:spPr>
                <a:xfrm>
                  <a:off x="1601121" y="92314"/>
                  <a:ext cx="288739" cy="359695"/>
                </a:xfrm>
                <a:custGeom>
                  <a:avLst/>
                  <a:gdLst/>
                  <a:ahLst/>
                  <a:cxnLst/>
                  <a:rect l="l" t="t" r="r" b="b"/>
                  <a:pathLst>
                    <a:path w="21600" h="21600" extrusionOk="0">
                      <a:moveTo>
                        <a:pt x="1151" y="21600"/>
                      </a:moveTo>
                      <a:cubicBezTo>
                        <a:pt x="504" y="21519"/>
                        <a:pt x="0" y="21074"/>
                        <a:pt x="0" y="20541"/>
                      </a:cubicBezTo>
                      <a:lnTo>
                        <a:pt x="0" y="1093"/>
                      </a:lnTo>
                      <a:cubicBezTo>
                        <a:pt x="0" y="506"/>
                        <a:pt x="613" y="13"/>
                        <a:pt x="1361" y="13"/>
                      </a:cubicBezTo>
                      <a:lnTo>
                        <a:pt x="4276" y="0"/>
                      </a:lnTo>
                      <a:cubicBezTo>
                        <a:pt x="4192" y="0"/>
                        <a:pt x="4133" y="67"/>
                        <a:pt x="4133" y="135"/>
                      </a:cubicBezTo>
                      <a:lnTo>
                        <a:pt x="4133" y="15419"/>
                      </a:lnTo>
                      <a:cubicBezTo>
                        <a:pt x="4133" y="15858"/>
                        <a:pt x="4612" y="16229"/>
                        <a:pt x="5200" y="16229"/>
                      </a:cubicBezTo>
                      <a:lnTo>
                        <a:pt x="9687" y="16229"/>
                      </a:lnTo>
                      <a:cubicBezTo>
                        <a:pt x="10191" y="16229"/>
                        <a:pt x="10594" y="15925"/>
                        <a:pt x="10594" y="15554"/>
                      </a:cubicBezTo>
                      <a:lnTo>
                        <a:pt x="10594" y="9555"/>
                      </a:lnTo>
                      <a:cubicBezTo>
                        <a:pt x="10594" y="9474"/>
                        <a:pt x="10720" y="9440"/>
                        <a:pt x="10779" y="9508"/>
                      </a:cubicBezTo>
                      <a:lnTo>
                        <a:pt x="14282" y="13233"/>
                      </a:lnTo>
                      <a:cubicBezTo>
                        <a:pt x="16063" y="15136"/>
                        <a:pt x="18668" y="16229"/>
                        <a:pt x="21390" y="16229"/>
                      </a:cubicBezTo>
                      <a:lnTo>
                        <a:pt x="21457" y="16229"/>
                      </a:lnTo>
                      <a:cubicBezTo>
                        <a:pt x="21541" y="16229"/>
                        <a:pt x="21600" y="16161"/>
                        <a:pt x="21600" y="16094"/>
                      </a:cubicBezTo>
                      <a:lnTo>
                        <a:pt x="21600" y="20541"/>
                      </a:lnTo>
                      <a:cubicBezTo>
                        <a:pt x="21600" y="21074"/>
                        <a:pt x="21113" y="21519"/>
                        <a:pt x="20457" y="21600"/>
                      </a:cubicBezTo>
                      <a:lnTo>
                        <a:pt x="1151" y="2160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5" name="Google Shape;465;p12"/>
                <p:cNvSpPr/>
                <p:nvPr/>
              </p:nvSpPr>
              <p:spPr>
                <a:xfrm>
                  <a:off x="1656709" y="-1"/>
                  <a:ext cx="288739" cy="362179"/>
                </a:xfrm>
                <a:custGeom>
                  <a:avLst/>
                  <a:gdLst/>
                  <a:ahLst/>
                  <a:cxnLst/>
                  <a:rect l="l" t="t" r="r" b="b"/>
                  <a:pathLst>
                    <a:path w="21600" h="21600" extrusionOk="0">
                      <a:moveTo>
                        <a:pt x="20298" y="0"/>
                      </a:moveTo>
                      <a:cubicBezTo>
                        <a:pt x="21012" y="0"/>
                        <a:pt x="21600" y="449"/>
                        <a:pt x="21600" y="1019"/>
                      </a:cubicBezTo>
                      <a:lnTo>
                        <a:pt x="21600" y="20581"/>
                      </a:lnTo>
                      <a:cubicBezTo>
                        <a:pt x="21600" y="21151"/>
                        <a:pt x="21012" y="21600"/>
                        <a:pt x="20273" y="21600"/>
                      </a:cubicBezTo>
                      <a:lnTo>
                        <a:pt x="17300" y="21600"/>
                      </a:lnTo>
                      <a:cubicBezTo>
                        <a:pt x="17384" y="21600"/>
                        <a:pt x="17443" y="21533"/>
                        <a:pt x="17443" y="21466"/>
                      </a:cubicBezTo>
                      <a:lnTo>
                        <a:pt x="17443" y="6290"/>
                      </a:lnTo>
                      <a:cubicBezTo>
                        <a:pt x="17443" y="5861"/>
                        <a:pt x="16964" y="5492"/>
                        <a:pt x="16376" y="5492"/>
                      </a:cubicBezTo>
                      <a:lnTo>
                        <a:pt x="12119" y="5492"/>
                      </a:lnTo>
                      <a:cubicBezTo>
                        <a:pt x="11489" y="5492"/>
                        <a:pt x="10993" y="5874"/>
                        <a:pt x="10993" y="6344"/>
                      </a:cubicBezTo>
                      <a:lnTo>
                        <a:pt x="10993" y="12118"/>
                      </a:lnTo>
                      <a:cubicBezTo>
                        <a:pt x="10993" y="12205"/>
                        <a:pt x="10867" y="12238"/>
                        <a:pt x="10800" y="12171"/>
                      </a:cubicBezTo>
                      <a:lnTo>
                        <a:pt x="7004" y="8134"/>
                      </a:lnTo>
                      <a:cubicBezTo>
                        <a:pt x="5417" y="6458"/>
                        <a:pt x="3107" y="5492"/>
                        <a:pt x="672" y="5492"/>
                      </a:cubicBezTo>
                      <a:lnTo>
                        <a:pt x="151" y="5492"/>
                      </a:lnTo>
                      <a:cubicBezTo>
                        <a:pt x="67" y="5492"/>
                        <a:pt x="0" y="5559"/>
                        <a:pt x="0" y="5626"/>
                      </a:cubicBezTo>
                      <a:lnTo>
                        <a:pt x="0" y="1019"/>
                      </a:lnTo>
                      <a:cubicBezTo>
                        <a:pt x="0" y="449"/>
                        <a:pt x="588" y="0"/>
                        <a:pt x="1327" y="0"/>
                      </a:cubicBezTo>
                      <a:lnTo>
                        <a:pt x="20298"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6" name="Google Shape;466;p12"/>
                <p:cNvSpPr/>
                <p:nvPr/>
              </p:nvSpPr>
              <p:spPr>
                <a:xfrm>
                  <a:off x="2729748" y="146909"/>
                  <a:ext cx="141319" cy="163675"/>
                </a:xfrm>
                <a:custGeom>
                  <a:avLst/>
                  <a:gdLst/>
                  <a:ahLst/>
                  <a:cxnLst/>
                  <a:rect l="l" t="t" r="r" b="b"/>
                  <a:pathLst>
                    <a:path w="21600" h="21600" extrusionOk="0">
                      <a:moveTo>
                        <a:pt x="12059" y="20192"/>
                      </a:moveTo>
                      <a:cubicBezTo>
                        <a:pt x="15519" y="20192"/>
                        <a:pt x="17917" y="19050"/>
                        <a:pt x="20401" y="16975"/>
                      </a:cubicBezTo>
                      <a:lnTo>
                        <a:pt x="21600" y="17968"/>
                      </a:lnTo>
                      <a:cubicBezTo>
                        <a:pt x="19031" y="20118"/>
                        <a:pt x="16290" y="21600"/>
                        <a:pt x="12008" y="21600"/>
                      </a:cubicBezTo>
                      <a:cubicBezTo>
                        <a:pt x="5087" y="21600"/>
                        <a:pt x="0" y="16871"/>
                        <a:pt x="0" y="10867"/>
                      </a:cubicBezTo>
                      <a:lnTo>
                        <a:pt x="0" y="10793"/>
                      </a:lnTo>
                      <a:cubicBezTo>
                        <a:pt x="0" y="4892"/>
                        <a:pt x="5087" y="0"/>
                        <a:pt x="12059" y="0"/>
                      </a:cubicBezTo>
                      <a:cubicBezTo>
                        <a:pt x="16376" y="0"/>
                        <a:pt x="18945" y="1379"/>
                        <a:pt x="21429" y="3336"/>
                      </a:cubicBezTo>
                      <a:lnTo>
                        <a:pt x="20144" y="4477"/>
                      </a:lnTo>
                      <a:cubicBezTo>
                        <a:pt x="18037" y="2713"/>
                        <a:pt x="15656" y="1408"/>
                        <a:pt x="12008" y="1408"/>
                      </a:cubicBezTo>
                      <a:cubicBezTo>
                        <a:pt x="6201" y="1408"/>
                        <a:pt x="1833" y="5485"/>
                        <a:pt x="1833" y="10718"/>
                      </a:cubicBezTo>
                      <a:lnTo>
                        <a:pt x="1833" y="10793"/>
                      </a:lnTo>
                      <a:cubicBezTo>
                        <a:pt x="1833" y="16085"/>
                        <a:pt x="6286" y="20192"/>
                        <a:pt x="12059" y="20192"/>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7" name="Google Shape;467;p12"/>
                <p:cNvSpPr/>
                <p:nvPr/>
              </p:nvSpPr>
              <p:spPr>
                <a:xfrm>
                  <a:off x="2890555" y="147405"/>
                  <a:ext cx="115507" cy="162164"/>
                </a:xfrm>
                <a:custGeom>
                  <a:avLst/>
                  <a:gdLst/>
                  <a:ahLst/>
                  <a:cxnLst/>
                  <a:rect l="l" t="t" r="r" b="b"/>
                  <a:pathLst>
                    <a:path w="21600" h="21600" extrusionOk="0">
                      <a:moveTo>
                        <a:pt x="11856" y="10031"/>
                      </a:moveTo>
                      <a:cubicBezTo>
                        <a:pt x="18694" y="11016"/>
                        <a:pt x="21495" y="12733"/>
                        <a:pt x="21600" y="15823"/>
                      </a:cubicBezTo>
                      <a:lnTo>
                        <a:pt x="21600" y="15868"/>
                      </a:lnTo>
                      <a:cubicBezTo>
                        <a:pt x="21600" y="19256"/>
                        <a:pt x="17543" y="21600"/>
                        <a:pt x="11856" y="21600"/>
                      </a:cubicBezTo>
                      <a:cubicBezTo>
                        <a:pt x="7151" y="21600"/>
                        <a:pt x="3555" y="20480"/>
                        <a:pt x="0" y="18241"/>
                      </a:cubicBezTo>
                      <a:lnTo>
                        <a:pt x="1401" y="17092"/>
                      </a:lnTo>
                      <a:cubicBezTo>
                        <a:pt x="4642" y="19212"/>
                        <a:pt x="7611" y="20227"/>
                        <a:pt x="11961" y="20227"/>
                      </a:cubicBezTo>
                      <a:cubicBezTo>
                        <a:pt x="16393" y="20227"/>
                        <a:pt x="19425" y="18465"/>
                        <a:pt x="19425" y="16047"/>
                      </a:cubicBezTo>
                      <a:lnTo>
                        <a:pt x="19425" y="15972"/>
                      </a:lnTo>
                      <a:cubicBezTo>
                        <a:pt x="19425" y="13733"/>
                        <a:pt x="17753" y="12479"/>
                        <a:pt x="11061" y="11509"/>
                      </a:cubicBezTo>
                      <a:cubicBezTo>
                        <a:pt x="4015" y="10464"/>
                        <a:pt x="1150" y="8762"/>
                        <a:pt x="1150" y="5598"/>
                      </a:cubicBezTo>
                      <a:lnTo>
                        <a:pt x="1150" y="5523"/>
                      </a:lnTo>
                      <a:cubicBezTo>
                        <a:pt x="1150" y="2388"/>
                        <a:pt x="5123" y="0"/>
                        <a:pt x="10601" y="0"/>
                      </a:cubicBezTo>
                      <a:cubicBezTo>
                        <a:pt x="14867" y="0"/>
                        <a:pt x="17690" y="866"/>
                        <a:pt x="20659" y="2582"/>
                      </a:cubicBezTo>
                      <a:lnTo>
                        <a:pt x="19258" y="3806"/>
                      </a:lnTo>
                      <a:cubicBezTo>
                        <a:pt x="16498" y="2090"/>
                        <a:pt x="13717" y="1418"/>
                        <a:pt x="10497" y="1418"/>
                      </a:cubicBezTo>
                      <a:cubicBezTo>
                        <a:pt x="6148" y="1418"/>
                        <a:pt x="3283" y="3180"/>
                        <a:pt x="3283" y="5374"/>
                      </a:cubicBezTo>
                      <a:lnTo>
                        <a:pt x="3283" y="5449"/>
                      </a:lnTo>
                      <a:cubicBezTo>
                        <a:pt x="3283" y="7643"/>
                        <a:pt x="4851" y="9016"/>
                        <a:pt x="11856" y="10031"/>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8" name="Google Shape;468;p12"/>
                <p:cNvSpPr/>
                <p:nvPr/>
              </p:nvSpPr>
              <p:spPr>
                <a:xfrm>
                  <a:off x="2156501" y="144427"/>
                  <a:ext cx="168903" cy="164161"/>
                </a:xfrm>
                <a:custGeom>
                  <a:avLst/>
                  <a:gdLst/>
                  <a:ahLst/>
                  <a:cxnLst/>
                  <a:rect l="l" t="t" r="r" b="b"/>
                  <a:pathLst>
                    <a:path w="21571" h="21600" extrusionOk="0">
                      <a:moveTo>
                        <a:pt x="10822" y="0"/>
                      </a:moveTo>
                      <a:cubicBezTo>
                        <a:pt x="17093" y="0"/>
                        <a:pt x="21600" y="4831"/>
                        <a:pt x="21571" y="10726"/>
                      </a:cubicBezTo>
                      <a:lnTo>
                        <a:pt x="21571" y="10785"/>
                      </a:lnTo>
                      <a:cubicBezTo>
                        <a:pt x="21571" y="16724"/>
                        <a:pt x="17022" y="21600"/>
                        <a:pt x="10750" y="21600"/>
                      </a:cubicBezTo>
                      <a:cubicBezTo>
                        <a:pt x="4478" y="21600"/>
                        <a:pt x="0" y="16798"/>
                        <a:pt x="0" y="10859"/>
                      </a:cubicBezTo>
                      <a:lnTo>
                        <a:pt x="0" y="10785"/>
                      </a:lnTo>
                      <a:cubicBezTo>
                        <a:pt x="0" y="4861"/>
                        <a:pt x="4550" y="0"/>
                        <a:pt x="10822" y="0"/>
                      </a:cubicBezTo>
                      <a:close/>
                      <a:moveTo>
                        <a:pt x="16907" y="10859"/>
                      </a:moveTo>
                      <a:lnTo>
                        <a:pt x="16907" y="10785"/>
                      </a:lnTo>
                      <a:cubicBezTo>
                        <a:pt x="16907" y="7225"/>
                        <a:pt x="14338" y="4240"/>
                        <a:pt x="10750" y="4240"/>
                      </a:cubicBezTo>
                      <a:cubicBezTo>
                        <a:pt x="7176" y="4240"/>
                        <a:pt x="4650" y="7151"/>
                        <a:pt x="4650" y="10726"/>
                      </a:cubicBezTo>
                      <a:lnTo>
                        <a:pt x="4650" y="10785"/>
                      </a:lnTo>
                      <a:cubicBezTo>
                        <a:pt x="4650" y="14361"/>
                        <a:pt x="7248" y="17360"/>
                        <a:pt x="10822" y="17360"/>
                      </a:cubicBezTo>
                      <a:cubicBezTo>
                        <a:pt x="14410" y="17360"/>
                        <a:pt x="16907" y="14434"/>
                        <a:pt x="16907" y="1085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9" name="Google Shape;469;p12"/>
                <p:cNvSpPr/>
                <p:nvPr/>
              </p:nvSpPr>
              <p:spPr>
                <a:xfrm>
                  <a:off x="2317805" y="147901"/>
                  <a:ext cx="159193" cy="159679"/>
                </a:xfrm>
                <a:custGeom>
                  <a:avLst/>
                  <a:gdLst/>
                  <a:ahLst/>
                  <a:cxnLst/>
                  <a:rect l="l" t="t" r="r" b="b"/>
                  <a:pathLst>
                    <a:path w="21600" h="21600" extrusionOk="0">
                      <a:moveTo>
                        <a:pt x="18828" y="0"/>
                      </a:moveTo>
                      <a:lnTo>
                        <a:pt x="21600" y="0"/>
                      </a:lnTo>
                      <a:lnTo>
                        <a:pt x="12902" y="21600"/>
                      </a:lnTo>
                      <a:lnTo>
                        <a:pt x="8713" y="21600"/>
                      </a:lnTo>
                      <a:lnTo>
                        <a:pt x="0" y="0"/>
                      </a:lnTo>
                      <a:lnTo>
                        <a:pt x="2864" y="0"/>
                      </a:lnTo>
                      <a:cubicBezTo>
                        <a:pt x="4265" y="0"/>
                        <a:pt x="5560" y="910"/>
                        <a:pt x="6047" y="2230"/>
                      </a:cubicBezTo>
                      <a:lnTo>
                        <a:pt x="10846" y="15093"/>
                      </a:lnTo>
                      <a:lnTo>
                        <a:pt x="15629" y="2230"/>
                      </a:lnTo>
                      <a:cubicBezTo>
                        <a:pt x="16131" y="865"/>
                        <a:pt x="17381" y="0"/>
                        <a:pt x="18828"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0" name="Google Shape;470;p12"/>
                <p:cNvSpPr/>
                <p:nvPr/>
              </p:nvSpPr>
              <p:spPr>
                <a:xfrm>
                  <a:off x="2000657" y="147901"/>
                  <a:ext cx="139375" cy="159193"/>
                </a:xfrm>
                <a:custGeom>
                  <a:avLst/>
                  <a:gdLst/>
                  <a:ahLst/>
                  <a:cxnLst/>
                  <a:rect l="l" t="t" r="r" b="b"/>
                  <a:pathLst>
                    <a:path w="21600" h="21600" extrusionOk="0">
                      <a:moveTo>
                        <a:pt x="16478" y="1479"/>
                      </a:moveTo>
                      <a:lnTo>
                        <a:pt x="16478" y="0"/>
                      </a:lnTo>
                      <a:lnTo>
                        <a:pt x="21600" y="0"/>
                      </a:lnTo>
                      <a:lnTo>
                        <a:pt x="21600" y="21600"/>
                      </a:lnTo>
                      <a:lnTo>
                        <a:pt x="19291" y="21600"/>
                      </a:lnTo>
                      <a:cubicBezTo>
                        <a:pt x="17988" y="21600"/>
                        <a:pt x="16738" y="21066"/>
                        <a:pt x="15957" y="20152"/>
                      </a:cubicBezTo>
                      <a:lnTo>
                        <a:pt x="5348" y="7911"/>
                      </a:lnTo>
                      <a:lnTo>
                        <a:pt x="5348" y="21600"/>
                      </a:lnTo>
                      <a:lnTo>
                        <a:pt x="0" y="21600"/>
                      </a:lnTo>
                      <a:lnTo>
                        <a:pt x="0" y="30"/>
                      </a:lnTo>
                      <a:lnTo>
                        <a:pt x="2691" y="30"/>
                      </a:lnTo>
                      <a:cubicBezTo>
                        <a:pt x="4132" y="30"/>
                        <a:pt x="5469" y="640"/>
                        <a:pt x="6338" y="1631"/>
                      </a:cubicBezTo>
                      <a:lnTo>
                        <a:pt x="16478" y="13292"/>
                      </a:lnTo>
                      <a:lnTo>
                        <a:pt x="16478" y="147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1" name="Google Shape;471;p12"/>
                <p:cNvSpPr/>
                <p:nvPr/>
              </p:nvSpPr>
              <p:spPr>
                <a:xfrm>
                  <a:off x="2431461" y="147901"/>
                  <a:ext cx="168643" cy="159679"/>
                </a:xfrm>
                <a:custGeom>
                  <a:avLst/>
                  <a:gdLst/>
                  <a:ahLst/>
                  <a:cxnLst/>
                  <a:rect l="l" t="t" r="r" b="b"/>
                  <a:pathLst>
                    <a:path w="21600" h="21600" extrusionOk="0">
                      <a:moveTo>
                        <a:pt x="8735" y="0"/>
                      </a:moveTo>
                      <a:lnTo>
                        <a:pt x="12865" y="0"/>
                      </a:lnTo>
                      <a:lnTo>
                        <a:pt x="21600" y="21600"/>
                      </a:lnTo>
                      <a:lnTo>
                        <a:pt x="18650" y="21600"/>
                      </a:lnTo>
                      <a:cubicBezTo>
                        <a:pt x="17614" y="21600"/>
                        <a:pt x="16678" y="20917"/>
                        <a:pt x="16276" y="19901"/>
                      </a:cubicBezTo>
                      <a:lnTo>
                        <a:pt x="15052" y="16792"/>
                      </a:lnTo>
                      <a:lnTo>
                        <a:pt x="6433" y="16792"/>
                      </a:lnTo>
                      <a:lnTo>
                        <a:pt x="5209" y="19901"/>
                      </a:lnTo>
                      <a:cubicBezTo>
                        <a:pt x="4821" y="20917"/>
                        <a:pt x="3885" y="21600"/>
                        <a:pt x="2849" y="21600"/>
                      </a:cubicBezTo>
                      <a:lnTo>
                        <a:pt x="0" y="21600"/>
                      </a:lnTo>
                      <a:lnTo>
                        <a:pt x="8735" y="0"/>
                      </a:lnTo>
                      <a:close/>
                      <a:moveTo>
                        <a:pt x="8015" y="12635"/>
                      </a:moveTo>
                      <a:lnTo>
                        <a:pt x="13412" y="12635"/>
                      </a:lnTo>
                      <a:lnTo>
                        <a:pt x="10706" y="5673"/>
                      </a:lnTo>
                      <a:lnTo>
                        <a:pt x="8015" y="1263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2" name="Google Shape;472;p12"/>
                <p:cNvSpPr/>
                <p:nvPr/>
              </p:nvSpPr>
              <p:spPr>
                <a:xfrm>
                  <a:off x="2608151" y="149887"/>
                  <a:ext cx="111079" cy="157736"/>
                </a:xfrm>
                <a:custGeom>
                  <a:avLst/>
                  <a:gdLst/>
                  <a:ahLst/>
                  <a:cxnLst/>
                  <a:rect l="l" t="t" r="r" b="b"/>
                  <a:pathLst>
                    <a:path w="21600" h="21600" extrusionOk="0">
                      <a:moveTo>
                        <a:pt x="0" y="19727"/>
                      </a:moveTo>
                      <a:lnTo>
                        <a:pt x="0" y="0"/>
                      </a:lnTo>
                      <a:lnTo>
                        <a:pt x="21600" y="0"/>
                      </a:lnTo>
                      <a:lnTo>
                        <a:pt x="21600" y="1504"/>
                      </a:lnTo>
                      <a:lnTo>
                        <a:pt x="2289" y="1504"/>
                      </a:lnTo>
                      <a:lnTo>
                        <a:pt x="2289" y="10347"/>
                      </a:lnTo>
                      <a:lnTo>
                        <a:pt x="19638" y="10347"/>
                      </a:lnTo>
                      <a:lnTo>
                        <a:pt x="19638" y="11836"/>
                      </a:lnTo>
                      <a:lnTo>
                        <a:pt x="2289" y="11836"/>
                      </a:lnTo>
                      <a:lnTo>
                        <a:pt x="2289" y="21600"/>
                      </a:lnTo>
                      <a:lnTo>
                        <a:pt x="1133" y="21600"/>
                      </a:lnTo>
                      <a:lnTo>
                        <a:pt x="0" y="197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473" name="Google Shape;473;p12"/>
              <p:cNvGrpSpPr/>
              <p:nvPr/>
            </p:nvGrpSpPr>
            <p:grpSpPr>
              <a:xfrm>
                <a:off x="16825595" y="-1"/>
                <a:ext cx="6305609" cy="546079"/>
                <a:chOff x="0" y="-1"/>
                <a:chExt cx="6305608" cy="546078"/>
              </a:xfrm>
            </p:grpSpPr>
            <p:sp>
              <p:nvSpPr>
                <p:cNvPr id="474" name="Google Shape;474;p12"/>
                <p:cNvSpPr/>
                <p:nvPr/>
              </p:nvSpPr>
              <p:spPr>
                <a:xfrm>
                  <a:off x="2815" y="-1"/>
                  <a:ext cx="52381" cy="51409"/>
                </a:xfrm>
                <a:custGeom>
                  <a:avLst/>
                  <a:gdLst/>
                  <a:ahLst/>
                  <a:cxnLst/>
                  <a:rect l="l" t="t" r="r" b="b"/>
                  <a:pathLst>
                    <a:path w="21600" h="21600" extrusionOk="0">
                      <a:moveTo>
                        <a:pt x="5899" y="20206"/>
                      </a:moveTo>
                      <a:cubicBezTo>
                        <a:pt x="4164" y="19248"/>
                        <a:pt x="2602" y="18029"/>
                        <a:pt x="1561" y="16374"/>
                      </a:cubicBezTo>
                      <a:cubicBezTo>
                        <a:pt x="607" y="14806"/>
                        <a:pt x="0" y="12890"/>
                        <a:pt x="0" y="10887"/>
                      </a:cubicBezTo>
                      <a:cubicBezTo>
                        <a:pt x="0" y="8797"/>
                        <a:pt x="607" y="6794"/>
                        <a:pt x="1561" y="5226"/>
                      </a:cubicBezTo>
                      <a:cubicBezTo>
                        <a:pt x="2602" y="3658"/>
                        <a:pt x="4077" y="2439"/>
                        <a:pt x="5899" y="1394"/>
                      </a:cubicBezTo>
                      <a:cubicBezTo>
                        <a:pt x="7720" y="435"/>
                        <a:pt x="9802" y="0"/>
                        <a:pt x="12318" y="0"/>
                      </a:cubicBezTo>
                      <a:cubicBezTo>
                        <a:pt x="14227" y="0"/>
                        <a:pt x="15961" y="348"/>
                        <a:pt x="17610" y="958"/>
                      </a:cubicBezTo>
                      <a:cubicBezTo>
                        <a:pt x="19171" y="1568"/>
                        <a:pt x="20472" y="2526"/>
                        <a:pt x="21600" y="3745"/>
                      </a:cubicBezTo>
                      <a:lnTo>
                        <a:pt x="18217" y="6619"/>
                      </a:lnTo>
                      <a:cubicBezTo>
                        <a:pt x="16742" y="5052"/>
                        <a:pt x="14747" y="4181"/>
                        <a:pt x="12665" y="4181"/>
                      </a:cubicBezTo>
                      <a:cubicBezTo>
                        <a:pt x="11190" y="4181"/>
                        <a:pt x="9976" y="4529"/>
                        <a:pt x="8935" y="5052"/>
                      </a:cubicBezTo>
                      <a:cubicBezTo>
                        <a:pt x="7634" y="5574"/>
                        <a:pt x="6766" y="6358"/>
                        <a:pt x="6159" y="7403"/>
                      </a:cubicBezTo>
                      <a:cubicBezTo>
                        <a:pt x="5552" y="8361"/>
                        <a:pt x="5205" y="9581"/>
                        <a:pt x="5205" y="10887"/>
                      </a:cubicBezTo>
                      <a:cubicBezTo>
                        <a:pt x="5205" y="12194"/>
                        <a:pt x="5552" y="13326"/>
                        <a:pt x="6159" y="14284"/>
                      </a:cubicBezTo>
                      <a:cubicBezTo>
                        <a:pt x="6766" y="15329"/>
                        <a:pt x="7634" y="16113"/>
                        <a:pt x="8761" y="16548"/>
                      </a:cubicBezTo>
                      <a:cubicBezTo>
                        <a:pt x="9802" y="17158"/>
                        <a:pt x="11017" y="17419"/>
                        <a:pt x="12405" y="17419"/>
                      </a:cubicBezTo>
                      <a:cubicBezTo>
                        <a:pt x="14660" y="17419"/>
                        <a:pt x="16569" y="16548"/>
                        <a:pt x="17957" y="14981"/>
                      </a:cubicBezTo>
                      <a:lnTo>
                        <a:pt x="21340" y="17942"/>
                      </a:lnTo>
                      <a:cubicBezTo>
                        <a:pt x="20299" y="19074"/>
                        <a:pt x="18911" y="20032"/>
                        <a:pt x="17349" y="20642"/>
                      </a:cubicBezTo>
                      <a:cubicBezTo>
                        <a:pt x="15701" y="21339"/>
                        <a:pt x="13966" y="21600"/>
                        <a:pt x="12058" y="21600"/>
                      </a:cubicBezTo>
                      <a:cubicBezTo>
                        <a:pt x="9802" y="21600"/>
                        <a:pt x="7807" y="21252"/>
                        <a:pt x="5899"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5" name="Google Shape;475;p12"/>
                <p:cNvSpPr/>
                <p:nvPr/>
              </p:nvSpPr>
              <p:spPr>
                <a:xfrm>
                  <a:off x="60075" y="-1"/>
                  <a:ext cx="59887" cy="51409"/>
                </a:xfrm>
                <a:custGeom>
                  <a:avLst/>
                  <a:gdLst/>
                  <a:ahLst/>
                  <a:cxnLst/>
                  <a:rect l="l" t="t" r="r" b="b"/>
                  <a:pathLst>
                    <a:path w="21600" h="21600" extrusionOk="0">
                      <a:moveTo>
                        <a:pt x="5305" y="20206"/>
                      </a:moveTo>
                      <a:cubicBezTo>
                        <a:pt x="3638" y="19248"/>
                        <a:pt x="2425" y="18029"/>
                        <a:pt x="1440" y="16374"/>
                      </a:cubicBezTo>
                      <a:cubicBezTo>
                        <a:pt x="531" y="14806"/>
                        <a:pt x="0" y="12890"/>
                        <a:pt x="0" y="10887"/>
                      </a:cubicBezTo>
                      <a:cubicBezTo>
                        <a:pt x="0" y="8797"/>
                        <a:pt x="531" y="6968"/>
                        <a:pt x="1440" y="5226"/>
                      </a:cubicBezTo>
                      <a:cubicBezTo>
                        <a:pt x="2425" y="3658"/>
                        <a:pt x="3714" y="2439"/>
                        <a:pt x="5305" y="1394"/>
                      </a:cubicBezTo>
                      <a:cubicBezTo>
                        <a:pt x="6897" y="435"/>
                        <a:pt x="8792" y="0"/>
                        <a:pt x="10762" y="0"/>
                      </a:cubicBezTo>
                      <a:cubicBezTo>
                        <a:pt x="12808" y="0"/>
                        <a:pt x="14779" y="435"/>
                        <a:pt x="16371" y="1394"/>
                      </a:cubicBezTo>
                      <a:cubicBezTo>
                        <a:pt x="17962" y="2439"/>
                        <a:pt x="19251" y="3658"/>
                        <a:pt x="20160" y="5226"/>
                      </a:cubicBezTo>
                      <a:cubicBezTo>
                        <a:pt x="21069" y="6794"/>
                        <a:pt x="21600" y="8797"/>
                        <a:pt x="21600" y="10887"/>
                      </a:cubicBezTo>
                      <a:cubicBezTo>
                        <a:pt x="21600" y="12890"/>
                        <a:pt x="21069" y="14632"/>
                        <a:pt x="20160" y="16374"/>
                      </a:cubicBezTo>
                      <a:cubicBezTo>
                        <a:pt x="19251" y="18029"/>
                        <a:pt x="17886" y="19248"/>
                        <a:pt x="16371" y="20206"/>
                      </a:cubicBezTo>
                      <a:cubicBezTo>
                        <a:pt x="14703" y="21252"/>
                        <a:pt x="12960" y="21600"/>
                        <a:pt x="10762" y="21600"/>
                      </a:cubicBezTo>
                      <a:cubicBezTo>
                        <a:pt x="8792" y="21600"/>
                        <a:pt x="6821" y="21252"/>
                        <a:pt x="5305" y="20206"/>
                      </a:cubicBezTo>
                      <a:close/>
                      <a:moveTo>
                        <a:pt x="13945" y="16723"/>
                      </a:moveTo>
                      <a:cubicBezTo>
                        <a:pt x="14779" y="16200"/>
                        <a:pt x="15613" y="15329"/>
                        <a:pt x="16143" y="14371"/>
                      </a:cubicBezTo>
                      <a:cubicBezTo>
                        <a:pt x="16674" y="13413"/>
                        <a:pt x="16977" y="12194"/>
                        <a:pt x="16977" y="10974"/>
                      </a:cubicBezTo>
                      <a:cubicBezTo>
                        <a:pt x="16977" y="9668"/>
                        <a:pt x="16674" y="8448"/>
                        <a:pt x="16143" y="7490"/>
                      </a:cubicBezTo>
                      <a:cubicBezTo>
                        <a:pt x="15613" y="6445"/>
                        <a:pt x="14779" y="5748"/>
                        <a:pt x="13945" y="5139"/>
                      </a:cubicBezTo>
                      <a:cubicBezTo>
                        <a:pt x="13036" y="4616"/>
                        <a:pt x="11899" y="4268"/>
                        <a:pt x="10762" y="4268"/>
                      </a:cubicBezTo>
                      <a:cubicBezTo>
                        <a:pt x="9625" y="4268"/>
                        <a:pt x="8564" y="4616"/>
                        <a:pt x="7655" y="5139"/>
                      </a:cubicBezTo>
                      <a:cubicBezTo>
                        <a:pt x="6745" y="5748"/>
                        <a:pt x="5912" y="6532"/>
                        <a:pt x="5457" y="7490"/>
                      </a:cubicBezTo>
                      <a:cubicBezTo>
                        <a:pt x="4926" y="8535"/>
                        <a:pt x="4699" y="9668"/>
                        <a:pt x="4699" y="10974"/>
                      </a:cubicBezTo>
                      <a:cubicBezTo>
                        <a:pt x="4699" y="12194"/>
                        <a:pt x="5002" y="13413"/>
                        <a:pt x="5457" y="14371"/>
                      </a:cubicBezTo>
                      <a:cubicBezTo>
                        <a:pt x="5987" y="15416"/>
                        <a:pt x="6745" y="16200"/>
                        <a:pt x="7655" y="16723"/>
                      </a:cubicBezTo>
                      <a:cubicBezTo>
                        <a:pt x="8564" y="17245"/>
                        <a:pt x="9701" y="17594"/>
                        <a:pt x="10762" y="17594"/>
                      </a:cubicBezTo>
                      <a:cubicBezTo>
                        <a:pt x="11975"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6" name="Google Shape;476;p12"/>
                <p:cNvSpPr/>
                <p:nvPr/>
              </p:nvSpPr>
              <p:spPr>
                <a:xfrm>
                  <a:off x="128598" y="24131"/>
                  <a:ext cx="21301" cy="127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7" name="Google Shape;477;p12"/>
                <p:cNvSpPr/>
                <p:nvPr/>
              </p:nvSpPr>
              <p:spPr>
                <a:xfrm>
                  <a:off x="162391" y="937"/>
                  <a:ext cx="41095" cy="50491"/>
                </a:xfrm>
                <a:custGeom>
                  <a:avLst/>
                  <a:gdLst/>
                  <a:ahLst/>
                  <a:cxnLst/>
                  <a:rect l="l" t="t" r="r" b="b"/>
                  <a:pathLst>
                    <a:path w="21600" h="21600" extrusionOk="0">
                      <a:moveTo>
                        <a:pt x="6502" y="4033"/>
                      </a:moveTo>
                      <a:lnTo>
                        <a:pt x="6502" y="9769"/>
                      </a:lnTo>
                      <a:lnTo>
                        <a:pt x="19837" y="9769"/>
                      </a:lnTo>
                      <a:lnTo>
                        <a:pt x="19837" y="13713"/>
                      </a:lnTo>
                      <a:lnTo>
                        <a:pt x="6502" y="13713"/>
                      </a:lnTo>
                      <a:lnTo>
                        <a:pt x="6502" y="21600"/>
                      </a:lnTo>
                      <a:lnTo>
                        <a:pt x="0" y="21600"/>
                      </a:lnTo>
                      <a:lnTo>
                        <a:pt x="0" y="0"/>
                      </a:lnTo>
                      <a:lnTo>
                        <a:pt x="21600" y="0"/>
                      </a:lnTo>
                      <a:lnTo>
                        <a:pt x="21600" y="4033"/>
                      </a:lnTo>
                      <a:lnTo>
                        <a:pt x="6502" y="40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8" name="Google Shape;478;p12"/>
                <p:cNvSpPr/>
                <p:nvPr/>
              </p:nvSpPr>
              <p:spPr>
                <a:xfrm>
                  <a:off x="212730"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9" name="Google Shape;479;p12"/>
                <p:cNvSpPr/>
                <p:nvPr/>
              </p:nvSpPr>
              <p:spPr>
                <a:xfrm>
                  <a:off x="239363"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0" name="Google Shape;480;p12"/>
                <p:cNvSpPr/>
                <p:nvPr/>
              </p:nvSpPr>
              <p:spPr>
                <a:xfrm>
                  <a:off x="296622" y="937"/>
                  <a:ext cx="60805" cy="50491"/>
                </a:xfrm>
                <a:custGeom>
                  <a:avLst/>
                  <a:gdLst/>
                  <a:ahLst/>
                  <a:cxnLst/>
                  <a:rect l="l" t="t" r="r" b="b"/>
                  <a:pathLst>
                    <a:path w="21600" h="21600" extrusionOk="0">
                      <a:moveTo>
                        <a:pt x="15194" y="16939"/>
                      </a:moveTo>
                      <a:lnTo>
                        <a:pt x="6182" y="16939"/>
                      </a:lnTo>
                      <a:lnTo>
                        <a:pt x="4543" y="21600"/>
                      </a:lnTo>
                      <a:lnTo>
                        <a:pt x="0" y="21600"/>
                      </a:lnTo>
                      <a:lnTo>
                        <a:pt x="8491" y="0"/>
                      </a:lnTo>
                      <a:lnTo>
                        <a:pt x="12960" y="0"/>
                      </a:lnTo>
                      <a:lnTo>
                        <a:pt x="21600" y="21600"/>
                      </a:lnTo>
                      <a:lnTo>
                        <a:pt x="16833" y="21600"/>
                      </a:lnTo>
                      <a:lnTo>
                        <a:pt x="15194" y="16939"/>
                      </a:lnTo>
                      <a:close/>
                      <a:moveTo>
                        <a:pt x="13779" y="13175"/>
                      </a:moveTo>
                      <a:lnTo>
                        <a:pt x="10726" y="4929"/>
                      </a:lnTo>
                      <a:lnTo>
                        <a:pt x="7672" y="13175"/>
                      </a:lnTo>
                      <a:lnTo>
                        <a:pt x="13779"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1" name="Google Shape;481;p12"/>
                <p:cNvSpPr/>
                <p:nvPr/>
              </p:nvSpPr>
              <p:spPr>
                <a:xfrm>
                  <a:off x="365146"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2" name="Google Shape;482;p12"/>
                <p:cNvSpPr/>
                <p:nvPr/>
              </p:nvSpPr>
              <p:spPr>
                <a:xfrm>
                  <a:off x="426160" y="-1"/>
                  <a:ext cx="51409" cy="51409"/>
                </a:xfrm>
                <a:custGeom>
                  <a:avLst/>
                  <a:gdLst/>
                  <a:ahLst/>
                  <a:cxnLst/>
                  <a:rect l="l" t="t" r="r" b="b"/>
                  <a:pathLst>
                    <a:path w="21600" h="21600" extrusionOk="0">
                      <a:moveTo>
                        <a:pt x="5923" y="20206"/>
                      </a:moveTo>
                      <a:cubicBezTo>
                        <a:pt x="4181" y="19248"/>
                        <a:pt x="2613" y="18029"/>
                        <a:pt x="1568" y="16374"/>
                      </a:cubicBezTo>
                      <a:cubicBezTo>
                        <a:pt x="523" y="14806"/>
                        <a:pt x="0" y="12890"/>
                        <a:pt x="0" y="10887"/>
                      </a:cubicBezTo>
                      <a:cubicBezTo>
                        <a:pt x="0" y="8797"/>
                        <a:pt x="523" y="6794"/>
                        <a:pt x="1568" y="5226"/>
                      </a:cubicBezTo>
                      <a:cubicBezTo>
                        <a:pt x="2613" y="3658"/>
                        <a:pt x="4181" y="2352"/>
                        <a:pt x="5923" y="1394"/>
                      </a:cubicBezTo>
                      <a:cubicBezTo>
                        <a:pt x="7839" y="435"/>
                        <a:pt x="9842" y="0"/>
                        <a:pt x="12194" y="0"/>
                      </a:cubicBezTo>
                      <a:cubicBezTo>
                        <a:pt x="14110" y="0"/>
                        <a:pt x="15852" y="348"/>
                        <a:pt x="17419" y="958"/>
                      </a:cubicBezTo>
                      <a:cubicBezTo>
                        <a:pt x="19074" y="1568"/>
                        <a:pt x="20381" y="2526"/>
                        <a:pt x="21600" y="3745"/>
                      </a:cubicBezTo>
                      <a:lnTo>
                        <a:pt x="18203" y="6619"/>
                      </a:lnTo>
                      <a:cubicBezTo>
                        <a:pt x="16723" y="5052"/>
                        <a:pt x="14719" y="4181"/>
                        <a:pt x="12542" y="4181"/>
                      </a:cubicBezTo>
                      <a:cubicBezTo>
                        <a:pt x="11148" y="4181"/>
                        <a:pt x="9842" y="4529"/>
                        <a:pt x="8797" y="5052"/>
                      </a:cubicBezTo>
                      <a:cubicBezTo>
                        <a:pt x="7752" y="5574"/>
                        <a:pt x="6794" y="6445"/>
                        <a:pt x="6271" y="7403"/>
                      </a:cubicBezTo>
                      <a:cubicBezTo>
                        <a:pt x="5748" y="8361"/>
                        <a:pt x="5313" y="9581"/>
                        <a:pt x="5313" y="10887"/>
                      </a:cubicBezTo>
                      <a:cubicBezTo>
                        <a:pt x="5313" y="12194"/>
                        <a:pt x="5748" y="13326"/>
                        <a:pt x="6271" y="14284"/>
                      </a:cubicBezTo>
                      <a:cubicBezTo>
                        <a:pt x="6881" y="15329"/>
                        <a:pt x="7839" y="16113"/>
                        <a:pt x="8797" y="16548"/>
                      </a:cubicBezTo>
                      <a:cubicBezTo>
                        <a:pt x="10016" y="17158"/>
                        <a:pt x="11148" y="17419"/>
                        <a:pt x="12542" y="17419"/>
                      </a:cubicBezTo>
                      <a:cubicBezTo>
                        <a:pt x="14806" y="17419"/>
                        <a:pt x="16723" y="16548"/>
                        <a:pt x="18203" y="14981"/>
                      </a:cubicBezTo>
                      <a:lnTo>
                        <a:pt x="21600" y="17942"/>
                      </a:lnTo>
                      <a:cubicBezTo>
                        <a:pt x="20555" y="19074"/>
                        <a:pt x="19074" y="20032"/>
                        <a:pt x="17419" y="20642"/>
                      </a:cubicBezTo>
                      <a:cubicBezTo>
                        <a:pt x="15852" y="21339"/>
                        <a:pt x="14110" y="21600"/>
                        <a:pt x="12194" y="21600"/>
                      </a:cubicBezTo>
                      <a:cubicBezTo>
                        <a:pt x="9842" y="21600"/>
                        <a:pt x="7839" y="21252"/>
                        <a:pt x="5923"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3" name="Google Shape;483;p12"/>
                <p:cNvSpPr/>
                <p:nvPr/>
              </p:nvSpPr>
              <p:spPr>
                <a:xfrm>
                  <a:off x="486824"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4" name="Google Shape;484;p12"/>
                <p:cNvSpPr/>
                <p:nvPr/>
              </p:nvSpPr>
              <p:spPr>
                <a:xfrm>
                  <a:off x="506886" y="937"/>
                  <a:ext cx="60805" cy="50491"/>
                </a:xfrm>
                <a:custGeom>
                  <a:avLst/>
                  <a:gdLst/>
                  <a:ahLst/>
                  <a:cxnLst/>
                  <a:rect l="l" t="t" r="r" b="b"/>
                  <a:pathLst>
                    <a:path w="21600" h="21600" extrusionOk="0">
                      <a:moveTo>
                        <a:pt x="15068" y="16939"/>
                      </a:moveTo>
                      <a:lnTo>
                        <a:pt x="6235" y="16939"/>
                      </a:lnTo>
                      <a:lnTo>
                        <a:pt x="4602" y="21600"/>
                      </a:lnTo>
                      <a:lnTo>
                        <a:pt x="0" y="21600"/>
                      </a:lnTo>
                      <a:lnTo>
                        <a:pt x="8536" y="0"/>
                      </a:lnTo>
                      <a:lnTo>
                        <a:pt x="12990" y="0"/>
                      </a:lnTo>
                      <a:lnTo>
                        <a:pt x="21600" y="21600"/>
                      </a:lnTo>
                      <a:lnTo>
                        <a:pt x="16849" y="21600"/>
                      </a:lnTo>
                      <a:lnTo>
                        <a:pt x="15068" y="16939"/>
                      </a:lnTo>
                      <a:close/>
                      <a:moveTo>
                        <a:pt x="13658" y="13175"/>
                      </a:moveTo>
                      <a:lnTo>
                        <a:pt x="10614" y="4929"/>
                      </a:lnTo>
                      <a:lnTo>
                        <a:pt x="7645" y="13175"/>
                      </a:lnTo>
                      <a:lnTo>
                        <a:pt x="13658"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5" name="Google Shape;485;p12"/>
                <p:cNvSpPr/>
                <p:nvPr/>
              </p:nvSpPr>
              <p:spPr>
                <a:xfrm>
                  <a:off x="574471" y="937"/>
                  <a:ext cx="55189" cy="49519"/>
                </a:xfrm>
                <a:custGeom>
                  <a:avLst/>
                  <a:gdLst/>
                  <a:ahLst/>
                  <a:cxnLst/>
                  <a:rect l="l" t="t" r="r" b="b"/>
                  <a:pathLst>
                    <a:path w="21600" h="21600" extrusionOk="0">
                      <a:moveTo>
                        <a:pt x="0" y="0"/>
                      </a:moveTo>
                      <a:lnTo>
                        <a:pt x="9811" y="0"/>
                      </a:lnTo>
                      <a:cubicBezTo>
                        <a:pt x="12037" y="0"/>
                        <a:pt x="14098" y="363"/>
                        <a:pt x="15829" y="1271"/>
                      </a:cubicBezTo>
                      <a:cubicBezTo>
                        <a:pt x="17643" y="2178"/>
                        <a:pt x="19127" y="3539"/>
                        <a:pt x="20034" y="5082"/>
                      </a:cubicBezTo>
                      <a:cubicBezTo>
                        <a:pt x="21023" y="6716"/>
                        <a:pt x="21600" y="8622"/>
                        <a:pt x="21600" y="10800"/>
                      </a:cubicBezTo>
                      <a:cubicBezTo>
                        <a:pt x="21600" y="12978"/>
                        <a:pt x="21023" y="14884"/>
                        <a:pt x="20034" y="16518"/>
                      </a:cubicBezTo>
                      <a:cubicBezTo>
                        <a:pt x="19127" y="18151"/>
                        <a:pt x="17643" y="19331"/>
                        <a:pt x="15829" y="20239"/>
                      </a:cubicBezTo>
                      <a:cubicBezTo>
                        <a:pt x="14180" y="21146"/>
                        <a:pt x="12037" y="21600"/>
                        <a:pt x="9811" y="21600"/>
                      </a:cubicBezTo>
                      <a:lnTo>
                        <a:pt x="0" y="21600"/>
                      </a:lnTo>
                      <a:lnTo>
                        <a:pt x="0" y="0"/>
                      </a:lnTo>
                      <a:close/>
                      <a:moveTo>
                        <a:pt x="9481" y="17697"/>
                      </a:moveTo>
                      <a:cubicBezTo>
                        <a:pt x="11707" y="17697"/>
                        <a:pt x="13273" y="17153"/>
                        <a:pt x="14592" y="15882"/>
                      </a:cubicBezTo>
                      <a:cubicBezTo>
                        <a:pt x="15829" y="14703"/>
                        <a:pt x="16406" y="12978"/>
                        <a:pt x="16406" y="11072"/>
                      </a:cubicBezTo>
                      <a:cubicBezTo>
                        <a:pt x="16406" y="8894"/>
                        <a:pt x="15747" y="7351"/>
                        <a:pt x="14592" y="6081"/>
                      </a:cubicBezTo>
                      <a:cubicBezTo>
                        <a:pt x="13273" y="4901"/>
                        <a:pt x="11707" y="4356"/>
                        <a:pt x="9481" y="4356"/>
                      </a:cubicBezTo>
                      <a:lnTo>
                        <a:pt x="4947" y="4356"/>
                      </a:lnTo>
                      <a:lnTo>
                        <a:pt x="4947" y="17788"/>
                      </a:lnTo>
                      <a:lnTo>
                        <a:pt x="9481" y="17788"/>
                      </a:lnTo>
                      <a:lnTo>
                        <a:pt x="9481" y="1769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6" name="Google Shape;486;p12"/>
                <p:cNvSpPr/>
                <p:nvPr/>
              </p:nvSpPr>
              <p:spPr>
                <a:xfrm>
                  <a:off x="637362" y="-1"/>
                  <a:ext cx="59887" cy="51409"/>
                </a:xfrm>
                <a:custGeom>
                  <a:avLst/>
                  <a:gdLst/>
                  <a:ahLst/>
                  <a:cxnLst/>
                  <a:rect l="l" t="t" r="r" b="b"/>
                  <a:pathLst>
                    <a:path w="21600" h="21600" extrusionOk="0">
                      <a:moveTo>
                        <a:pt x="5248" y="20206"/>
                      </a:moveTo>
                      <a:cubicBezTo>
                        <a:pt x="3651" y="19248"/>
                        <a:pt x="2358" y="18029"/>
                        <a:pt x="1445" y="16374"/>
                      </a:cubicBezTo>
                      <a:cubicBezTo>
                        <a:pt x="532" y="14806"/>
                        <a:pt x="0" y="12890"/>
                        <a:pt x="0" y="10887"/>
                      </a:cubicBezTo>
                      <a:cubicBezTo>
                        <a:pt x="0" y="8797"/>
                        <a:pt x="532" y="6968"/>
                        <a:pt x="1445" y="5226"/>
                      </a:cubicBezTo>
                      <a:cubicBezTo>
                        <a:pt x="2358" y="3658"/>
                        <a:pt x="3651" y="2352"/>
                        <a:pt x="5248" y="1394"/>
                      </a:cubicBezTo>
                      <a:cubicBezTo>
                        <a:pt x="6921" y="435"/>
                        <a:pt x="8823" y="0"/>
                        <a:pt x="10876" y="0"/>
                      </a:cubicBezTo>
                      <a:cubicBezTo>
                        <a:pt x="12854" y="0"/>
                        <a:pt x="14755" y="435"/>
                        <a:pt x="16352" y="1394"/>
                      </a:cubicBezTo>
                      <a:cubicBezTo>
                        <a:pt x="18025" y="2439"/>
                        <a:pt x="19242" y="3658"/>
                        <a:pt x="20155" y="5226"/>
                      </a:cubicBezTo>
                      <a:cubicBezTo>
                        <a:pt x="21068" y="6794"/>
                        <a:pt x="21600" y="8797"/>
                        <a:pt x="21600" y="10887"/>
                      </a:cubicBezTo>
                      <a:cubicBezTo>
                        <a:pt x="21600" y="12890"/>
                        <a:pt x="21068" y="14719"/>
                        <a:pt x="20155" y="16374"/>
                      </a:cubicBezTo>
                      <a:cubicBezTo>
                        <a:pt x="19242" y="18116"/>
                        <a:pt x="18025" y="19248"/>
                        <a:pt x="16352" y="20206"/>
                      </a:cubicBezTo>
                      <a:cubicBezTo>
                        <a:pt x="14755" y="21252"/>
                        <a:pt x="12930" y="21600"/>
                        <a:pt x="10876" y="21600"/>
                      </a:cubicBezTo>
                      <a:cubicBezTo>
                        <a:pt x="8823" y="21600"/>
                        <a:pt x="6997" y="21252"/>
                        <a:pt x="5248" y="20206"/>
                      </a:cubicBezTo>
                      <a:close/>
                      <a:moveTo>
                        <a:pt x="14070" y="16723"/>
                      </a:moveTo>
                      <a:cubicBezTo>
                        <a:pt x="14907" y="16200"/>
                        <a:pt x="15820" y="15329"/>
                        <a:pt x="16276" y="14371"/>
                      </a:cubicBezTo>
                      <a:cubicBezTo>
                        <a:pt x="16808" y="13413"/>
                        <a:pt x="17037" y="12194"/>
                        <a:pt x="17037" y="10974"/>
                      </a:cubicBezTo>
                      <a:cubicBezTo>
                        <a:pt x="17037" y="9668"/>
                        <a:pt x="16732" y="8448"/>
                        <a:pt x="16276" y="7490"/>
                      </a:cubicBezTo>
                      <a:cubicBezTo>
                        <a:pt x="15744" y="6445"/>
                        <a:pt x="14907" y="5748"/>
                        <a:pt x="14070" y="5139"/>
                      </a:cubicBezTo>
                      <a:cubicBezTo>
                        <a:pt x="13158" y="4616"/>
                        <a:pt x="12017" y="4268"/>
                        <a:pt x="10952" y="4268"/>
                      </a:cubicBezTo>
                      <a:cubicBezTo>
                        <a:pt x="9735" y="4268"/>
                        <a:pt x="8670" y="4616"/>
                        <a:pt x="7758" y="5139"/>
                      </a:cubicBezTo>
                      <a:cubicBezTo>
                        <a:pt x="6921" y="5748"/>
                        <a:pt x="6008" y="6532"/>
                        <a:pt x="5552" y="7490"/>
                      </a:cubicBezTo>
                      <a:cubicBezTo>
                        <a:pt x="5096" y="8535"/>
                        <a:pt x="4715" y="9668"/>
                        <a:pt x="4715" y="10974"/>
                      </a:cubicBezTo>
                      <a:cubicBezTo>
                        <a:pt x="4715" y="12194"/>
                        <a:pt x="5096" y="13413"/>
                        <a:pt x="5552" y="14371"/>
                      </a:cubicBezTo>
                      <a:cubicBezTo>
                        <a:pt x="6085" y="15416"/>
                        <a:pt x="6921" y="16200"/>
                        <a:pt x="7758" y="16723"/>
                      </a:cubicBezTo>
                      <a:cubicBezTo>
                        <a:pt x="8670" y="17245"/>
                        <a:pt x="9811" y="17594"/>
                        <a:pt x="10952" y="17594"/>
                      </a:cubicBezTo>
                      <a:cubicBezTo>
                        <a:pt x="12017" y="17594"/>
                        <a:pt x="13006" y="17245"/>
                        <a:pt x="14070"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7" name="Google Shape;487;p12"/>
                <p:cNvSpPr/>
                <p:nvPr/>
              </p:nvSpPr>
              <p:spPr>
                <a:xfrm>
                  <a:off x="731231" y="937"/>
                  <a:ext cx="46711" cy="50491"/>
                </a:xfrm>
                <a:custGeom>
                  <a:avLst/>
                  <a:gdLst/>
                  <a:ahLst/>
                  <a:cxnLst/>
                  <a:rect l="l" t="t" r="r" b="b"/>
                  <a:pathLst>
                    <a:path w="21600" h="21600" extrusionOk="0">
                      <a:moveTo>
                        <a:pt x="16541" y="978"/>
                      </a:moveTo>
                      <a:cubicBezTo>
                        <a:pt x="18292" y="1600"/>
                        <a:pt x="19459" y="2489"/>
                        <a:pt x="20335" y="3644"/>
                      </a:cubicBezTo>
                      <a:cubicBezTo>
                        <a:pt x="21211" y="4889"/>
                        <a:pt x="21600" y="6222"/>
                        <a:pt x="21600" y="7822"/>
                      </a:cubicBezTo>
                      <a:cubicBezTo>
                        <a:pt x="21600" y="9333"/>
                        <a:pt x="21308" y="10844"/>
                        <a:pt x="20335" y="12000"/>
                      </a:cubicBezTo>
                      <a:cubicBezTo>
                        <a:pt x="19459" y="13244"/>
                        <a:pt x="18195" y="14044"/>
                        <a:pt x="16541" y="14756"/>
                      </a:cubicBezTo>
                      <a:cubicBezTo>
                        <a:pt x="14886" y="15378"/>
                        <a:pt x="13038" y="15733"/>
                        <a:pt x="10800" y="15733"/>
                      </a:cubicBezTo>
                      <a:lnTo>
                        <a:pt x="5741" y="15733"/>
                      </a:lnTo>
                      <a:lnTo>
                        <a:pt x="5741" y="21600"/>
                      </a:lnTo>
                      <a:lnTo>
                        <a:pt x="0" y="21600"/>
                      </a:lnTo>
                      <a:lnTo>
                        <a:pt x="0" y="0"/>
                      </a:lnTo>
                      <a:lnTo>
                        <a:pt x="10897" y="0"/>
                      </a:lnTo>
                      <a:cubicBezTo>
                        <a:pt x="13135" y="0"/>
                        <a:pt x="14984" y="267"/>
                        <a:pt x="16541" y="978"/>
                      </a:cubicBezTo>
                      <a:close/>
                      <a:moveTo>
                        <a:pt x="14595" y="10489"/>
                      </a:moveTo>
                      <a:cubicBezTo>
                        <a:pt x="15373" y="9867"/>
                        <a:pt x="15957" y="8978"/>
                        <a:pt x="15957" y="7733"/>
                      </a:cubicBezTo>
                      <a:cubicBezTo>
                        <a:pt x="15957" y="6489"/>
                        <a:pt x="15373" y="5600"/>
                        <a:pt x="14595" y="4978"/>
                      </a:cubicBezTo>
                      <a:cubicBezTo>
                        <a:pt x="13622" y="4356"/>
                        <a:pt x="12357" y="4000"/>
                        <a:pt x="10508" y="4000"/>
                      </a:cubicBezTo>
                      <a:lnTo>
                        <a:pt x="5741" y="4000"/>
                      </a:lnTo>
                      <a:lnTo>
                        <a:pt x="5741" y="11467"/>
                      </a:lnTo>
                      <a:lnTo>
                        <a:pt x="10508" y="11467"/>
                      </a:lnTo>
                      <a:cubicBezTo>
                        <a:pt x="12162" y="11467"/>
                        <a:pt x="13622" y="11111"/>
                        <a:pt x="14595" y="1048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8" name="Google Shape;488;p12"/>
                <p:cNvSpPr/>
                <p:nvPr/>
              </p:nvSpPr>
              <p:spPr>
                <a:xfrm>
                  <a:off x="785674" y="-1"/>
                  <a:ext cx="59887" cy="51409"/>
                </a:xfrm>
                <a:custGeom>
                  <a:avLst/>
                  <a:gdLst/>
                  <a:ahLst/>
                  <a:cxnLst/>
                  <a:rect l="l" t="t" r="r" b="b"/>
                  <a:pathLst>
                    <a:path w="21600" h="21600" extrusionOk="0">
                      <a:moveTo>
                        <a:pt x="5305" y="20206"/>
                      </a:moveTo>
                      <a:cubicBezTo>
                        <a:pt x="3638" y="19248"/>
                        <a:pt x="2349" y="18029"/>
                        <a:pt x="1440" y="16374"/>
                      </a:cubicBezTo>
                      <a:cubicBezTo>
                        <a:pt x="531" y="14806"/>
                        <a:pt x="0" y="12890"/>
                        <a:pt x="0" y="10887"/>
                      </a:cubicBezTo>
                      <a:cubicBezTo>
                        <a:pt x="0" y="8797"/>
                        <a:pt x="531" y="6968"/>
                        <a:pt x="1440" y="5226"/>
                      </a:cubicBezTo>
                      <a:cubicBezTo>
                        <a:pt x="2349" y="3658"/>
                        <a:pt x="3714" y="2439"/>
                        <a:pt x="5305" y="1394"/>
                      </a:cubicBezTo>
                      <a:cubicBezTo>
                        <a:pt x="6897" y="435"/>
                        <a:pt x="8792" y="0"/>
                        <a:pt x="10762" y="0"/>
                      </a:cubicBezTo>
                      <a:cubicBezTo>
                        <a:pt x="12808" y="0"/>
                        <a:pt x="14703" y="435"/>
                        <a:pt x="16295" y="1394"/>
                      </a:cubicBezTo>
                      <a:cubicBezTo>
                        <a:pt x="17886" y="2439"/>
                        <a:pt x="19251" y="3658"/>
                        <a:pt x="20160" y="5226"/>
                      </a:cubicBezTo>
                      <a:cubicBezTo>
                        <a:pt x="21069" y="6794"/>
                        <a:pt x="21600" y="8797"/>
                        <a:pt x="21600" y="10887"/>
                      </a:cubicBezTo>
                      <a:cubicBezTo>
                        <a:pt x="21600" y="12890"/>
                        <a:pt x="21069" y="14719"/>
                        <a:pt x="20160" y="16374"/>
                      </a:cubicBezTo>
                      <a:cubicBezTo>
                        <a:pt x="19251" y="18116"/>
                        <a:pt x="17962" y="19248"/>
                        <a:pt x="16295" y="20206"/>
                      </a:cubicBezTo>
                      <a:cubicBezTo>
                        <a:pt x="14703" y="21252"/>
                        <a:pt x="12884" y="21600"/>
                        <a:pt x="10762" y="21600"/>
                      </a:cubicBezTo>
                      <a:cubicBezTo>
                        <a:pt x="8792" y="21600"/>
                        <a:pt x="6897" y="21252"/>
                        <a:pt x="5305" y="20206"/>
                      </a:cubicBezTo>
                      <a:close/>
                      <a:moveTo>
                        <a:pt x="13945" y="16723"/>
                      </a:moveTo>
                      <a:cubicBezTo>
                        <a:pt x="14779" y="16200"/>
                        <a:pt x="15688" y="15329"/>
                        <a:pt x="16143" y="14371"/>
                      </a:cubicBezTo>
                      <a:cubicBezTo>
                        <a:pt x="16598" y="13413"/>
                        <a:pt x="16977" y="12194"/>
                        <a:pt x="16977" y="10974"/>
                      </a:cubicBezTo>
                      <a:cubicBezTo>
                        <a:pt x="16977" y="9668"/>
                        <a:pt x="16598" y="8448"/>
                        <a:pt x="16143" y="7490"/>
                      </a:cubicBezTo>
                      <a:cubicBezTo>
                        <a:pt x="15613" y="6445"/>
                        <a:pt x="14779" y="5748"/>
                        <a:pt x="13945" y="5139"/>
                      </a:cubicBezTo>
                      <a:cubicBezTo>
                        <a:pt x="13036" y="4616"/>
                        <a:pt x="11899" y="4268"/>
                        <a:pt x="10762" y="4268"/>
                      </a:cubicBezTo>
                      <a:cubicBezTo>
                        <a:pt x="9625" y="4268"/>
                        <a:pt x="8564" y="4616"/>
                        <a:pt x="7655" y="5139"/>
                      </a:cubicBezTo>
                      <a:cubicBezTo>
                        <a:pt x="6821" y="5748"/>
                        <a:pt x="5912" y="6532"/>
                        <a:pt x="5457" y="7490"/>
                      </a:cubicBezTo>
                      <a:cubicBezTo>
                        <a:pt x="5002" y="8535"/>
                        <a:pt x="4699" y="9668"/>
                        <a:pt x="4699" y="10974"/>
                      </a:cubicBezTo>
                      <a:cubicBezTo>
                        <a:pt x="4699" y="12194"/>
                        <a:pt x="5002" y="13413"/>
                        <a:pt x="5457" y="14371"/>
                      </a:cubicBezTo>
                      <a:cubicBezTo>
                        <a:pt x="5987" y="15416"/>
                        <a:pt x="6821" y="16200"/>
                        <a:pt x="7655" y="16723"/>
                      </a:cubicBezTo>
                      <a:cubicBezTo>
                        <a:pt x="8564" y="17245"/>
                        <a:pt x="9701" y="17594"/>
                        <a:pt x="10762" y="17594"/>
                      </a:cubicBezTo>
                      <a:cubicBezTo>
                        <a:pt x="11899"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9" name="Google Shape;489;p12"/>
                <p:cNvSpPr/>
                <p:nvPr/>
              </p:nvSpPr>
              <p:spPr>
                <a:xfrm>
                  <a:off x="856074" y="937"/>
                  <a:ext cx="47683" cy="50491"/>
                </a:xfrm>
                <a:custGeom>
                  <a:avLst/>
                  <a:gdLst/>
                  <a:ahLst/>
                  <a:cxnLst/>
                  <a:rect l="l" t="t" r="r" b="b"/>
                  <a:pathLst>
                    <a:path w="21600" h="21600" extrusionOk="0">
                      <a:moveTo>
                        <a:pt x="15375" y="21511"/>
                      </a:moveTo>
                      <a:lnTo>
                        <a:pt x="10659" y="15441"/>
                      </a:lnTo>
                      <a:lnTo>
                        <a:pt x="5565" y="15441"/>
                      </a:lnTo>
                      <a:lnTo>
                        <a:pt x="5565" y="21511"/>
                      </a:lnTo>
                      <a:lnTo>
                        <a:pt x="0" y="21511"/>
                      </a:lnTo>
                      <a:lnTo>
                        <a:pt x="0" y="0"/>
                      </a:lnTo>
                      <a:lnTo>
                        <a:pt x="10564" y="0"/>
                      </a:lnTo>
                      <a:cubicBezTo>
                        <a:pt x="12734" y="0"/>
                        <a:pt x="14620" y="268"/>
                        <a:pt x="16224" y="982"/>
                      </a:cubicBezTo>
                      <a:cubicBezTo>
                        <a:pt x="17827" y="1607"/>
                        <a:pt x="19148" y="2499"/>
                        <a:pt x="19808" y="3660"/>
                      </a:cubicBezTo>
                      <a:cubicBezTo>
                        <a:pt x="20657" y="4909"/>
                        <a:pt x="21034" y="6159"/>
                        <a:pt x="21034" y="7855"/>
                      </a:cubicBezTo>
                      <a:cubicBezTo>
                        <a:pt x="21034" y="9550"/>
                        <a:pt x="20751" y="10889"/>
                        <a:pt x="19808" y="12050"/>
                      </a:cubicBezTo>
                      <a:cubicBezTo>
                        <a:pt x="18959" y="13299"/>
                        <a:pt x="17733" y="14102"/>
                        <a:pt x="16035" y="14638"/>
                      </a:cubicBezTo>
                      <a:lnTo>
                        <a:pt x="21600" y="21600"/>
                      </a:lnTo>
                      <a:lnTo>
                        <a:pt x="15375" y="21600"/>
                      </a:lnTo>
                      <a:lnTo>
                        <a:pt x="15375" y="21511"/>
                      </a:lnTo>
                      <a:close/>
                      <a:moveTo>
                        <a:pt x="13960" y="4998"/>
                      </a:moveTo>
                      <a:cubicBezTo>
                        <a:pt x="13111" y="4374"/>
                        <a:pt x="11790" y="4017"/>
                        <a:pt x="9998" y="4017"/>
                      </a:cubicBezTo>
                      <a:lnTo>
                        <a:pt x="5376" y="4017"/>
                      </a:lnTo>
                      <a:lnTo>
                        <a:pt x="5376" y="11514"/>
                      </a:lnTo>
                      <a:lnTo>
                        <a:pt x="9998" y="11514"/>
                      </a:lnTo>
                      <a:cubicBezTo>
                        <a:pt x="11790" y="11514"/>
                        <a:pt x="13111" y="11157"/>
                        <a:pt x="13960" y="10532"/>
                      </a:cubicBezTo>
                      <a:cubicBezTo>
                        <a:pt x="14809" y="9907"/>
                        <a:pt x="15280" y="9015"/>
                        <a:pt x="15280" y="7765"/>
                      </a:cubicBezTo>
                      <a:cubicBezTo>
                        <a:pt x="15280" y="6516"/>
                        <a:pt x="14809" y="5623"/>
                        <a:pt x="13960" y="499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0" name="Google Shape;490;p12"/>
                <p:cNvSpPr/>
                <p:nvPr/>
              </p:nvSpPr>
              <p:spPr>
                <a:xfrm>
                  <a:off x="910518" y="12202"/>
                  <a:ext cx="14797" cy="39205"/>
                </a:xfrm>
                <a:custGeom>
                  <a:avLst/>
                  <a:gdLst/>
                  <a:ahLst/>
                  <a:cxnLst/>
                  <a:rect l="l" t="t" r="r" b="b"/>
                  <a:pathLst>
                    <a:path w="21600" h="21600" extrusionOk="0">
                      <a:moveTo>
                        <a:pt x="3300" y="6514"/>
                      </a:moveTo>
                      <a:cubicBezTo>
                        <a:pt x="1500" y="5714"/>
                        <a:pt x="0" y="4800"/>
                        <a:pt x="0" y="3657"/>
                      </a:cubicBezTo>
                      <a:cubicBezTo>
                        <a:pt x="0" y="2629"/>
                        <a:pt x="1500" y="1714"/>
                        <a:pt x="3300" y="914"/>
                      </a:cubicBezTo>
                      <a:cubicBezTo>
                        <a:pt x="5400" y="229"/>
                        <a:pt x="8100" y="0"/>
                        <a:pt x="11100" y="0"/>
                      </a:cubicBezTo>
                      <a:cubicBezTo>
                        <a:pt x="14400" y="0"/>
                        <a:pt x="16800" y="229"/>
                        <a:pt x="18600" y="914"/>
                      </a:cubicBezTo>
                      <a:cubicBezTo>
                        <a:pt x="20700" y="1714"/>
                        <a:pt x="21600" y="2629"/>
                        <a:pt x="21600" y="3657"/>
                      </a:cubicBezTo>
                      <a:cubicBezTo>
                        <a:pt x="21600" y="4800"/>
                        <a:pt x="20400" y="5600"/>
                        <a:pt x="18600" y="6514"/>
                      </a:cubicBezTo>
                      <a:cubicBezTo>
                        <a:pt x="16500" y="7086"/>
                        <a:pt x="13800" y="7657"/>
                        <a:pt x="11100" y="7657"/>
                      </a:cubicBezTo>
                      <a:cubicBezTo>
                        <a:pt x="8100" y="7657"/>
                        <a:pt x="5700" y="7086"/>
                        <a:pt x="3300" y="6514"/>
                      </a:cubicBezTo>
                      <a:close/>
                      <a:moveTo>
                        <a:pt x="3300" y="20457"/>
                      </a:moveTo>
                      <a:cubicBezTo>
                        <a:pt x="1500" y="19771"/>
                        <a:pt x="0" y="18857"/>
                        <a:pt x="0" y="17714"/>
                      </a:cubicBezTo>
                      <a:cubicBezTo>
                        <a:pt x="0" y="16571"/>
                        <a:pt x="1500" y="15771"/>
                        <a:pt x="3300" y="14971"/>
                      </a:cubicBezTo>
                      <a:cubicBezTo>
                        <a:pt x="5400" y="14286"/>
                        <a:pt x="8100" y="14057"/>
                        <a:pt x="11100" y="14057"/>
                      </a:cubicBezTo>
                      <a:cubicBezTo>
                        <a:pt x="14400" y="14057"/>
                        <a:pt x="16800" y="14286"/>
                        <a:pt x="18600" y="14971"/>
                      </a:cubicBezTo>
                      <a:cubicBezTo>
                        <a:pt x="20700" y="15771"/>
                        <a:pt x="21600" y="16571"/>
                        <a:pt x="21600" y="17714"/>
                      </a:cubicBezTo>
                      <a:cubicBezTo>
                        <a:pt x="21600" y="18857"/>
                        <a:pt x="20400" y="19657"/>
                        <a:pt x="18600" y="20457"/>
                      </a:cubicBezTo>
                      <a:cubicBezTo>
                        <a:pt x="16500" y="21257"/>
                        <a:pt x="13800" y="21600"/>
                        <a:pt x="11100" y="21600"/>
                      </a:cubicBezTo>
                      <a:cubicBezTo>
                        <a:pt x="8100" y="21600"/>
                        <a:pt x="5700" y="21371"/>
                        <a:pt x="3300" y="2045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1" name="Google Shape;491;p12"/>
                <p:cNvSpPr/>
                <p:nvPr/>
              </p:nvSpPr>
              <p:spPr>
                <a:xfrm>
                  <a:off x="0" y="263767"/>
                  <a:ext cx="197857" cy="256069"/>
                </a:xfrm>
                <a:custGeom>
                  <a:avLst/>
                  <a:gdLst/>
                  <a:ahLst/>
                  <a:cxnLst/>
                  <a:rect l="l" t="t" r="r" b="b"/>
                  <a:pathLst>
                    <a:path w="21600" h="21600" extrusionOk="0">
                      <a:moveTo>
                        <a:pt x="21600" y="0"/>
                      </a:moveTo>
                      <a:lnTo>
                        <a:pt x="21600" y="4324"/>
                      </a:lnTo>
                      <a:lnTo>
                        <a:pt x="9075" y="4324"/>
                      </a:lnTo>
                      <a:lnTo>
                        <a:pt x="9075" y="8522"/>
                      </a:lnTo>
                      <a:lnTo>
                        <a:pt x="21600" y="8522"/>
                      </a:lnTo>
                      <a:lnTo>
                        <a:pt x="21600" y="12846"/>
                      </a:lnTo>
                      <a:lnTo>
                        <a:pt x="9075" y="12846"/>
                      </a:lnTo>
                      <a:lnTo>
                        <a:pt x="9075" y="21600"/>
                      </a:lnTo>
                      <a:lnTo>
                        <a:pt x="0" y="21600"/>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2" name="Google Shape;492;p12"/>
                <p:cNvSpPr/>
                <p:nvPr/>
              </p:nvSpPr>
              <p:spPr>
                <a:xfrm>
                  <a:off x="236546" y="260952"/>
                  <a:ext cx="265411" cy="263576"/>
                </a:xfrm>
                <a:custGeom>
                  <a:avLst/>
                  <a:gdLst/>
                  <a:ahLst/>
                  <a:cxnLst/>
                  <a:rect l="l" t="t" r="r" b="b"/>
                  <a:pathLst>
                    <a:path w="21600" h="21600" extrusionOk="0">
                      <a:moveTo>
                        <a:pt x="12735" y="21600"/>
                      </a:moveTo>
                      <a:cubicBezTo>
                        <a:pt x="4787" y="21600"/>
                        <a:pt x="0" y="17214"/>
                        <a:pt x="0" y="10774"/>
                      </a:cubicBezTo>
                      <a:cubicBezTo>
                        <a:pt x="0" y="3342"/>
                        <a:pt x="6031" y="0"/>
                        <a:pt x="12839" y="0"/>
                      </a:cubicBezTo>
                      <a:cubicBezTo>
                        <a:pt x="16606" y="0"/>
                        <a:pt x="19699" y="975"/>
                        <a:pt x="21496" y="1584"/>
                      </a:cubicBezTo>
                      <a:lnTo>
                        <a:pt x="21496" y="7188"/>
                      </a:lnTo>
                      <a:cubicBezTo>
                        <a:pt x="20252" y="6492"/>
                        <a:pt x="17729" y="4908"/>
                        <a:pt x="14360" y="4908"/>
                      </a:cubicBezTo>
                      <a:cubicBezTo>
                        <a:pt x="10506" y="4908"/>
                        <a:pt x="6912" y="7188"/>
                        <a:pt x="6912" y="10896"/>
                      </a:cubicBezTo>
                      <a:cubicBezTo>
                        <a:pt x="6912" y="14116"/>
                        <a:pt x="9850" y="16727"/>
                        <a:pt x="13997" y="16727"/>
                      </a:cubicBezTo>
                      <a:cubicBezTo>
                        <a:pt x="17608" y="16727"/>
                        <a:pt x="20269" y="15230"/>
                        <a:pt x="21600" y="14464"/>
                      </a:cubicBezTo>
                      <a:lnTo>
                        <a:pt x="21600" y="19755"/>
                      </a:lnTo>
                      <a:cubicBezTo>
                        <a:pt x="18645" y="21182"/>
                        <a:pt x="15690" y="21600"/>
                        <a:pt x="1273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3" name="Google Shape;493;p12"/>
                <p:cNvSpPr/>
                <p:nvPr/>
              </p:nvSpPr>
              <p:spPr>
                <a:xfrm>
                  <a:off x="537863" y="263767"/>
                  <a:ext cx="286093" cy="256069"/>
                </a:xfrm>
                <a:custGeom>
                  <a:avLst/>
                  <a:gdLst/>
                  <a:ahLst/>
                  <a:cxnLst/>
                  <a:rect l="l" t="t" r="r" b="b"/>
                  <a:pathLst>
                    <a:path w="21600" h="21600" extrusionOk="0">
                      <a:moveTo>
                        <a:pt x="21600" y="0"/>
                      </a:moveTo>
                      <a:lnTo>
                        <a:pt x="21600" y="5261"/>
                      </a:lnTo>
                      <a:lnTo>
                        <a:pt x="13935" y="5261"/>
                      </a:lnTo>
                      <a:lnTo>
                        <a:pt x="13935" y="21600"/>
                      </a:lnTo>
                      <a:lnTo>
                        <a:pt x="7649" y="21600"/>
                      </a:lnTo>
                      <a:lnTo>
                        <a:pt x="7649" y="5261"/>
                      </a:lnTo>
                      <a:lnTo>
                        <a:pt x="0" y="5261"/>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4" name="Google Shape;494;p12"/>
                <p:cNvSpPr/>
                <p:nvPr/>
              </p:nvSpPr>
              <p:spPr>
                <a:xfrm>
                  <a:off x="894560" y="262829"/>
                  <a:ext cx="45793" cy="60805"/>
                </a:xfrm>
                <a:custGeom>
                  <a:avLst/>
                  <a:gdLst/>
                  <a:ahLst/>
                  <a:cxnLst/>
                  <a:rect l="l" t="t" r="r" b="b"/>
                  <a:pathLst>
                    <a:path w="21600" h="21600" extrusionOk="0">
                      <a:moveTo>
                        <a:pt x="0" y="19744"/>
                      </a:moveTo>
                      <a:lnTo>
                        <a:pt x="4161" y="19744"/>
                      </a:lnTo>
                      <a:lnTo>
                        <a:pt x="4161" y="1856"/>
                      </a:lnTo>
                      <a:lnTo>
                        <a:pt x="0" y="1856"/>
                      </a:lnTo>
                      <a:lnTo>
                        <a:pt x="0" y="0"/>
                      </a:lnTo>
                      <a:lnTo>
                        <a:pt x="21600" y="0"/>
                      </a:lnTo>
                      <a:lnTo>
                        <a:pt x="21600" y="4676"/>
                      </a:lnTo>
                      <a:lnTo>
                        <a:pt x="18826" y="4676"/>
                      </a:lnTo>
                      <a:lnTo>
                        <a:pt x="18826" y="1856"/>
                      </a:lnTo>
                      <a:lnTo>
                        <a:pt x="9116" y="1856"/>
                      </a:lnTo>
                      <a:lnTo>
                        <a:pt x="9116" y="9872"/>
                      </a:lnTo>
                      <a:lnTo>
                        <a:pt x="16646" y="9872"/>
                      </a:lnTo>
                      <a:lnTo>
                        <a:pt x="16646" y="7274"/>
                      </a:lnTo>
                      <a:lnTo>
                        <a:pt x="19321" y="7274"/>
                      </a:lnTo>
                      <a:lnTo>
                        <a:pt x="19321" y="14771"/>
                      </a:lnTo>
                      <a:lnTo>
                        <a:pt x="16646" y="14771"/>
                      </a:lnTo>
                      <a:lnTo>
                        <a:pt x="16646" y="11654"/>
                      </a:lnTo>
                      <a:lnTo>
                        <a:pt x="9116" y="11654"/>
                      </a:lnTo>
                      <a:lnTo>
                        <a:pt x="9116" y="19744"/>
                      </a:lnTo>
                      <a:lnTo>
                        <a:pt x="13475" y="19744"/>
                      </a:lnTo>
                      <a:lnTo>
                        <a:pt x="13475" y="21600"/>
                      </a:lnTo>
                      <a:lnTo>
                        <a:pt x="0" y="21600"/>
                      </a:lnTo>
                      <a:lnTo>
                        <a:pt x="0" y="1974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5" name="Google Shape;495;p12"/>
                <p:cNvSpPr/>
                <p:nvPr/>
              </p:nvSpPr>
              <p:spPr>
                <a:xfrm>
                  <a:off x="945249" y="281602"/>
                  <a:ext cx="56107" cy="42985"/>
                </a:xfrm>
                <a:custGeom>
                  <a:avLst/>
                  <a:gdLst/>
                  <a:ahLst/>
                  <a:cxnLst/>
                  <a:rect l="l" t="t" r="r" b="b"/>
                  <a:pathLst>
                    <a:path w="21600" h="21600" extrusionOk="0">
                      <a:moveTo>
                        <a:pt x="6931" y="0"/>
                      </a:moveTo>
                      <a:lnTo>
                        <a:pt x="6931" y="14538"/>
                      </a:lnTo>
                      <a:cubicBezTo>
                        <a:pt x="6931" y="17238"/>
                        <a:pt x="8140" y="18900"/>
                        <a:pt x="10236" y="18900"/>
                      </a:cubicBezTo>
                      <a:cubicBezTo>
                        <a:pt x="11364" y="18900"/>
                        <a:pt x="12815" y="18069"/>
                        <a:pt x="14507" y="16719"/>
                      </a:cubicBezTo>
                      <a:lnTo>
                        <a:pt x="14507" y="2077"/>
                      </a:lnTo>
                      <a:lnTo>
                        <a:pt x="11364" y="2077"/>
                      </a:lnTo>
                      <a:lnTo>
                        <a:pt x="11364" y="0"/>
                      </a:lnTo>
                      <a:lnTo>
                        <a:pt x="18457" y="0"/>
                      </a:lnTo>
                      <a:lnTo>
                        <a:pt x="18457" y="19108"/>
                      </a:lnTo>
                      <a:lnTo>
                        <a:pt x="21600" y="19108"/>
                      </a:lnTo>
                      <a:lnTo>
                        <a:pt x="21600" y="21081"/>
                      </a:lnTo>
                      <a:lnTo>
                        <a:pt x="14588" y="21081"/>
                      </a:lnTo>
                      <a:lnTo>
                        <a:pt x="14588" y="18485"/>
                      </a:lnTo>
                      <a:cubicBezTo>
                        <a:pt x="12331" y="20665"/>
                        <a:pt x="10316" y="21600"/>
                        <a:pt x="8221" y="21600"/>
                      </a:cubicBezTo>
                      <a:cubicBezTo>
                        <a:pt x="5158" y="21600"/>
                        <a:pt x="3224" y="19523"/>
                        <a:pt x="3224" y="15162"/>
                      </a:cubicBezTo>
                      <a:lnTo>
                        <a:pt x="3224" y="2077"/>
                      </a:lnTo>
                      <a:lnTo>
                        <a:pt x="0" y="2077"/>
                      </a:lnTo>
                      <a:lnTo>
                        <a:pt x="0" y="0"/>
                      </a:lnTo>
                      <a:lnTo>
                        <a:pt x="6931"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6" name="Google Shape;496;p12"/>
                <p:cNvSpPr/>
                <p:nvPr/>
              </p:nvSpPr>
              <p:spPr>
                <a:xfrm>
                  <a:off x="1006264" y="279725"/>
                  <a:ext cx="56107" cy="43903"/>
                </a:xfrm>
                <a:custGeom>
                  <a:avLst/>
                  <a:gdLst/>
                  <a:ahLst/>
                  <a:cxnLst/>
                  <a:rect l="l" t="t" r="r" b="b"/>
                  <a:pathLst>
                    <a:path w="21600" h="21600" extrusionOk="0">
                      <a:moveTo>
                        <a:pt x="0" y="19740"/>
                      </a:moveTo>
                      <a:lnTo>
                        <a:pt x="3317" y="19740"/>
                      </a:lnTo>
                      <a:lnTo>
                        <a:pt x="3317" y="2790"/>
                      </a:lnTo>
                      <a:lnTo>
                        <a:pt x="0" y="2790"/>
                      </a:lnTo>
                      <a:lnTo>
                        <a:pt x="0" y="723"/>
                      </a:lnTo>
                      <a:lnTo>
                        <a:pt x="7119" y="723"/>
                      </a:lnTo>
                      <a:lnTo>
                        <a:pt x="7119" y="3100"/>
                      </a:lnTo>
                      <a:cubicBezTo>
                        <a:pt x="9142" y="1240"/>
                        <a:pt x="11326" y="0"/>
                        <a:pt x="13672" y="0"/>
                      </a:cubicBezTo>
                      <a:cubicBezTo>
                        <a:pt x="16422" y="0"/>
                        <a:pt x="18526" y="2067"/>
                        <a:pt x="18526" y="6201"/>
                      </a:cubicBezTo>
                      <a:lnTo>
                        <a:pt x="18526" y="19533"/>
                      </a:lnTo>
                      <a:lnTo>
                        <a:pt x="21600" y="19533"/>
                      </a:lnTo>
                      <a:lnTo>
                        <a:pt x="21600" y="21600"/>
                      </a:lnTo>
                      <a:lnTo>
                        <a:pt x="11811" y="21600"/>
                      </a:lnTo>
                      <a:lnTo>
                        <a:pt x="11811" y="19533"/>
                      </a:lnTo>
                      <a:lnTo>
                        <a:pt x="14643" y="19533"/>
                      </a:lnTo>
                      <a:lnTo>
                        <a:pt x="14643" y="7234"/>
                      </a:lnTo>
                      <a:cubicBezTo>
                        <a:pt x="14643" y="4237"/>
                        <a:pt x="13348" y="2894"/>
                        <a:pt x="11569" y="2894"/>
                      </a:cubicBezTo>
                      <a:cubicBezTo>
                        <a:pt x="10193" y="2894"/>
                        <a:pt x="8575" y="3617"/>
                        <a:pt x="7119" y="5064"/>
                      </a:cubicBezTo>
                      <a:lnTo>
                        <a:pt x="7119" y="19533"/>
                      </a:lnTo>
                      <a:lnTo>
                        <a:pt x="10031" y="19533"/>
                      </a:lnTo>
                      <a:lnTo>
                        <a:pt x="10031" y="21600"/>
                      </a:lnTo>
                      <a:lnTo>
                        <a:pt x="0" y="21600"/>
                      </a:lnTo>
                      <a:lnTo>
                        <a:pt x="0" y="1974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7" name="Google Shape;497;p12"/>
                <p:cNvSpPr/>
                <p:nvPr/>
              </p:nvSpPr>
              <p:spPr>
                <a:xfrm>
                  <a:off x="1068216" y="256258"/>
                  <a:ext cx="52381" cy="67393"/>
                </a:xfrm>
                <a:custGeom>
                  <a:avLst/>
                  <a:gdLst/>
                  <a:ahLst/>
                  <a:cxnLst/>
                  <a:rect l="l" t="t" r="r" b="b"/>
                  <a:pathLst>
                    <a:path w="21600" h="21600" extrusionOk="0">
                      <a:moveTo>
                        <a:pt x="12231" y="20313"/>
                      </a:moveTo>
                      <a:lnTo>
                        <a:pt x="14053" y="20313"/>
                      </a:lnTo>
                      <a:lnTo>
                        <a:pt x="14053" y="10834"/>
                      </a:lnTo>
                      <a:cubicBezTo>
                        <a:pt x="12665" y="9750"/>
                        <a:pt x="11104" y="9276"/>
                        <a:pt x="9542" y="9276"/>
                      </a:cubicBezTo>
                      <a:cubicBezTo>
                        <a:pt x="6506" y="9276"/>
                        <a:pt x="4511" y="11172"/>
                        <a:pt x="4511" y="14490"/>
                      </a:cubicBezTo>
                      <a:cubicBezTo>
                        <a:pt x="4511" y="18688"/>
                        <a:pt x="7807" y="20313"/>
                        <a:pt x="12231" y="20313"/>
                      </a:cubicBezTo>
                      <a:close/>
                      <a:moveTo>
                        <a:pt x="14053" y="1354"/>
                      </a:moveTo>
                      <a:lnTo>
                        <a:pt x="10757" y="1354"/>
                      </a:lnTo>
                      <a:lnTo>
                        <a:pt x="10757" y="0"/>
                      </a:lnTo>
                      <a:lnTo>
                        <a:pt x="18304" y="0"/>
                      </a:lnTo>
                      <a:lnTo>
                        <a:pt x="18304" y="20313"/>
                      </a:lnTo>
                      <a:lnTo>
                        <a:pt x="21600" y="20313"/>
                      </a:lnTo>
                      <a:lnTo>
                        <a:pt x="21600" y="21600"/>
                      </a:lnTo>
                      <a:lnTo>
                        <a:pt x="10757" y="21600"/>
                      </a:lnTo>
                      <a:cubicBezTo>
                        <a:pt x="4251" y="21600"/>
                        <a:pt x="0" y="18892"/>
                        <a:pt x="0" y="14490"/>
                      </a:cubicBezTo>
                      <a:cubicBezTo>
                        <a:pt x="0" y="10698"/>
                        <a:pt x="3730" y="7516"/>
                        <a:pt x="8414" y="7516"/>
                      </a:cubicBezTo>
                      <a:cubicBezTo>
                        <a:pt x="10149" y="7516"/>
                        <a:pt x="12231" y="8058"/>
                        <a:pt x="14053" y="9276"/>
                      </a:cubicBezTo>
                      <a:lnTo>
                        <a:pt x="14053" y="135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8" name="Google Shape;498;p12"/>
                <p:cNvSpPr/>
                <p:nvPr/>
              </p:nvSpPr>
              <p:spPr>
                <a:xfrm>
                  <a:off x="1125475" y="280664"/>
                  <a:ext cx="42013" cy="44821"/>
                </a:xfrm>
                <a:custGeom>
                  <a:avLst/>
                  <a:gdLst/>
                  <a:ahLst/>
                  <a:cxnLst/>
                  <a:rect l="l" t="t" r="r" b="b"/>
                  <a:pathLst>
                    <a:path w="21600" h="21600" extrusionOk="0">
                      <a:moveTo>
                        <a:pt x="11655" y="11358"/>
                      </a:moveTo>
                      <a:cubicBezTo>
                        <a:pt x="6844" y="12473"/>
                        <a:pt x="4812" y="13690"/>
                        <a:pt x="4812" y="15617"/>
                      </a:cubicBezTo>
                      <a:cubicBezTo>
                        <a:pt x="4812" y="17138"/>
                        <a:pt x="6202" y="18254"/>
                        <a:pt x="7913" y="18254"/>
                      </a:cubicBezTo>
                      <a:cubicBezTo>
                        <a:pt x="8982" y="18254"/>
                        <a:pt x="10265" y="17848"/>
                        <a:pt x="11655" y="16834"/>
                      </a:cubicBezTo>
                      <a:lnTo>
                        <a:pt x="11655" y="11358"/>
                      </a:lnTo>
                      <a:close/>
                      <a:moveTo>
                        <a:pt x="1176" y="4766"/>
                      </a:moveTo>
                      <a:lnTo>
                        <a:pt x="428" y="3346"/>
                      </a:lnTo>
                      <a:cubicBezTo>
                        <a:pt x="3208" y="1217"/>
                        <a:pt x="6630" y="0"/>
                        <a:pt x="9410" y="0"/>
                      </a:cubicBezTo>
                      <a:cubicBezTo>
                        <a:pt x="13901" y="0"/>
                        <a:pt x="16788" y="2839"/>
                        <a:pt x="16788" y="7200"/>
                      </a:cubicBezTo>
                      <a:lnTo>
                        <a:pt x="16788" y="15414"/>
                      </a:lnTo>
                      <a:cubicBezTo>
                        <a:pt x="16788" y="17544"/>
                        <a:pt x="17750" y="18862"/>
                        <a:pt x="19141" y="18862"/>
                      </a:cubicBezTo>
                      <a:cubicBezTo>
                        <a:pt x="19568" y="18862"/>
                        <a:pt x="21065" y="18761"/>
                        <a:pt x="21600" y="18558"/>
                      </a:cubicBezTo>
                      <a:lnTo>
                        <a:pt x="21600" y="19977"/>
                      </a:lnTo>
                      <a:cubicBezTo>
                        <a:pt x="19889" y="20992"/>
                        <a:pt x="18071" y="21600"/>
                        <a:pt x="16467" y="21600"/>
                      </a:cubicBezTo>
                      <a:cubicBezTo>
                        <a:pt x="14650" y="21600"/>
                        <a:pt x="13473" y="20687"/>
                        <a:pt x="12297" y="18558"/>
                      </a:cubicBezTo>
                      <a:cubicBezTo>
                        <a:pt x="9517" y="20282"/>
                        <a:pt x="7485" y="21600"/>
                        <a:pt x="5453" y="21600"/>
                      </a:cubicBezTo>
                      <a:cubicBezTo>
                        <a:pt x="2352" y="21600"/>
                        <a:pt x="0" y="19166"/>
                        <a:pt x="0" y="16225"/>
                      </a:cubicBezTo>
                      <a:cubicBezTo>
                        <a:pt x="0" y="13183"/>
                        <a:pt x="2032" y="11459"/>
                        <a:pt x="6630" y="10445"/>
                      </a:cubicBezTo>
                      <a:lnTo>
                        <a:pt x="11869" y="9330"/>
                      </a:lnTo>
                      <a:lnTo>
                        <a:pt x="11869" y="6592"/>
                      </a:lnTo>
                      <a:cubicBezTo>
                        <a:pt x="11869" y="4056"/>
                        <a:pt x="11014" y="2535"/>
                        <a:pt x="7913" y="2535"/>
                      </a:cubicBezTo>
                      <a:cubicBezTo>
                        <a:pt x="5988" y="2535"/>
                        <a:pt x="3956" y="3245"/>
                        <a:pt x="1176" y="476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9" name="Google Shape;499;p12"/>
                <p:cNvSpPr/>
                <p:nvPr/>
              </p:nvSpPr>
              <p:spPr>
                <a:xfrm>
                  <a:off x="1173348" y="280664"/>
                  <a:ext cx="40177" cy="66122"/>
                </a:xfrm>
                <a:custGeom>
                  <a:avLst/>
                  <a:gdLst/>
                  <a:ahLst/>
                  <a:cxnLst/>
                  <a:rect l="l" t="t" r="r" b="b"/>
                  <a:pathLst>
                    <a:path w="21600" h="21192" extrusionOk="0">
                      <a:moveTo>
                        <a:pt x="9019" y="14219"/>
                      </a:moveTo>
                      <a:cubicBezTo>
                        <a:pt x="3786" y="13475"/>
                        <a:pt x="0" y="10563"/>
                        <a:pt x="0" y="6907"/>
                      </a:cubicBezTo>
                      <a:cubicBezTo>
                        <a:pt x="0" y="2844"/>
                        <a:pt x="4788" y="0"/>
                        <a:pt x="11468" y="0"/>
                      </a:cubicBezTo>
                      <a:cubicBezTo>
                        <a:pt x="13584" y="0"/>
                        <a:pt x="15142" y="203"/>
                        <a:pt x="17926" y="813"/>
                      </a:cubicBezTo>
                      <a:lnTo>
                        <a:pt x="18371" y="0"/>
                      </a:lnTo>
                      <a:lnTo>
                        <a:pt x="20041" y="0"/>
                      </a:lnTo>
                      <a:lnTo>
                        <a:pt x="20041" y="4334"/>
                      </a:lnTo>
                      <a:lnTo>
                        <a:pt x="18371" y="4334"/>
                      </a:lnTo>
                      <a:cubicBezTo>
                        <a:pt x="17703" y="2370"/>
                        <a:pt x="15142" y="1287"/>
                        <a:pt x="12470" y="1287"/>
                      </a:cubicBezTo>
                      <a:cubicBezTo>
                        <a:pt x="8573" y="1287"/>
                        <a:pt x="5901" y="2912"/>
                        <a:pt x="5901" y="6500"/>
                      </a:cubicBezTo>
                      <a:cubicBezTo>
                        <a:pt x="5901" y="10563"/>
                        <a:pt x="8573" y="12797"/>
                        <a:pt x="13806" y="12797"/>
                      </a:cubicBezTo>
                      <a:cubicBezTo>
                        <a:pt x="17703" y="12797"/>
                        <a:pt x="20153" y="11240"/>
                        <a:pt x="20709" y="11240"/>
                      </a:cubicBezTo>
                      <a:cubicBezTo>
                        <a:pt x="21155" y="11240"/>
                        <a:pt x="21600" y="11850"/>
                        <a:pt x="21600" y="12120"/>
                      </a:cubicBezTo>
                      <a:cubicBezTo>
                        <a:pt x="21600" y="12662"/>
                        <a:pt x="17703" y="14558"/>
                        <a:pt x="11691" y="14558"/>
                      </a:cubicBezTo>
                      <a:lnTo>
                        <a:pt x="11023" y="15506"/>
                      </a:lnTo>
                      <a:cubicBezTo>
                        <a:pt x="13138" y="15574"/>
                        <a:pt x="14808" y="16589"/>
                        <a:pt x="14808" y="17876"/>
                      </a:cubicBezTo>
                      <a:cubicBezTo>
                        <a:pt x="14808" y="19433"/>
                        <a:pt x="12247" y="21600"/>
                        <a:pt x="4676" y="21126"/>
                      </a:cubicBezTo>
                      <a:lnTo>
                        <a:pt x="4676" y="19772"/>
                      </a:lnTo>
                      <a:cubicBezTo>
                        <a:pt x="8462" y="19772"/>
                        <a:pt x="10466" y="19433"/>
                        <a:pt x="10466" y="18350"/>
                      </a:cubicBezTo>
                      <a:cubicBezTo>
                        <a:pt x="10466" y="17605"/>
                        <a:pt x="9353" y="17334"/>
                        <a:pt x="7014" y="17131"/>
                      </a:cubicBezTo>
                      <a:lnTo>
                        <a:pt x="9019" y="1421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0" name="Google Shape;500;p12"/>
                <p:cNvSpPr/>
                <p:nvPr/>
              </p:nvSpPr>
              <p:spPr>
                <a:xfrm>
                  <a:off x="1219344" y="259074"/>
                  <a:ext cx="42013" cy="65504"/>
                </a:xfrm>
                <a:custGeom>
                  <a:avLst/>
                  <a:gdLst/>
                  <a:ahLst/>
                  <a:cxnLst/>
                  <a:rect l="l" t="t" r="r" b="b"/>
                  <a:pathLst>
                    <a:path w="21600" h="21600" extrusionOk="0">
                      <a:moveTo>
                        <a:pt x="11713" y="14630"/>
                      </a:moveTo>
                      <a:cubicBezTo>
                        <a:pt x="6663" y="15389"/>
                        <a:pt x="4621" y="16217"/>
                        <a:pt x="4836" y="17528"/>
                      </a:cubicBezTo>
                      <a:cubicBezTo>
                        <a:pt x="4836" y="18564"/>
                        <a:pt x="6125" y="19323"/>
                        <a:pt x="7845" y="19323"/>
                      </a:cubicBezTo>
                      <a:cubicBezTo>
                        <a:pt x="8919" y="19323"/>
                        <a:pt x="10209" y="19047"/>
                        <a:pt x="11713" y="18357"/>
                      </a:cubicBezTo>
                      <a:lnTo>
                        <a:pt x="11713" y="14630"/>
                      </a:lnTo>
                      <a:close/>
                      <a:moveTo>
                        <a:pt x="1182" y="10144"/>
                      </a:moveTo>
                      <a:lnTo>
                        <a:pt x="430" y="9178"/>
                      </a:lnTo>
                      <a:cubicBezTo>
                        <a:pt x="3224" y="7729"/>
                        <a:pt x="6555" y="6901"/>
                        <a:pt x="9349" y="6901"/>
                      </a:cubicBezTo>
                      <a:cubicBezTo>
                        <a:pt x="13863" y="6901"/>
                        <a:pt x="16764" y="8833"/>
                        <a:pt x="16764" y="11801"/>
                      </a:cubicBezTo>
                      <a:lnTo>
                        <a:pt x="16764" y="17390"/>
                      </a:lnTo>
                      <a:cubicBezTo>
                        <a:pt x="16764" y="18840"/>
                        <a:pt x="17839" y="19737"/>
                        <a:pt x="19128" y="19737"/>
                      </a:cubicBezTo>
                      <a:cubicBezTo>
                        <a:pt x="19558" y="19737"/>
                        <a:pt x="21063" y="19668"/>
                        <a:pt x="21600" y="19530"/>
                      </a:cubicBezTo>
                      <a:lnTo>
                        <a:pt x="21600" y="20496"/>
                      </a:lnTo>
                      <a:cubicBezTo>
                        <a:pt x="19881" y="21186"/>
                        <a:pt x="18161" y="21600"/>
                        <a:pt x="16549" y="21600"/>
                      </a:cubicBezTo>
                      <a:cubicBezTo>
                        <a:pt x="14615" y="21600"/>
                        <a:pt x="13540" y="20979"/>
                        <a:pt x="12251" y="19530"/>
                      </a:cubicBezTo>
                      <a:cubicBezTo>
                        <a:pt x="9457" y="20703"/>
                        <a:pt x="7415" y="21600"/>
                        <a:pt x="5373" y="21600"/>
                      </a:cubicBezTo>
                      <a:cubicBezTo>
                        <a:pt x="2257" y="21600"/>
                        <a:pt x="0" y="19944"/>
                        <a:pt x="0" y="17942"/>
                      </a:cubicBezTo>
                      <a:cubicBezTo>
                        <a:pt x="0" y="15872"/>
                        <a:pt x="2042" y="14699"/>
                        <a:pt x="6555" y="14009"/>
                      </a:cubicBezTo>
                      <a:lnTo>
                        <a:pt x="11821" y="13250"/>
                      </a:lnTo>
                      <a:lnTo>
                        <a:pt x="11821" y="11387"/>
                      </a:lnTo>
                      <a:cubicBezTo>
                        <a:pt x="11821" y="9661"/>
                        <a:pt x="10961" y="8626"/>
                        <a:pt x="7845" y="8626"/>
                      </a:cubicBezTo>
                      <a:cubicBezTo>
                        <a:pt x="6018" y="8626"/>
                        <a:pt x="3976" y="9109"/>
                        <a:pt x="1182" y="10144"/>
                      </a:cubicBezTo>
                      <a:close/>
                      <a:moveTo>
                        <a:pt x="3331" y="3865"/>
                      </a:moveTo>
                      <a:lnTo>
                        <a:pt x="1397" y="3865"/>
                      </a:lnTo>
                      <a:cubicBezTo>
                        <a:pt x="1397" y="1725"/>
                        <a:pt x="3761" y="0"/>
                        <a:pt x="6555" y="0"/>
                      </a:cubicBezTo>
                      <a:cubicBezTo>
                        <a:pt x="9242" y="0"/>
                        <a:pt x="11499" y="1311"/>
                        <a:pt x="13325" y="1311"/>
                      </a:cubicBezTo>
                      <a:cubicBezTo>
                        <a:pt x="14293" y="1311"/>
                        <a:pt x="15152" y="897"/>
                        <a:pt x="15690" y="0"/>
                      </a:cubicBezTo>
                      <a:lnTo>
                        <a:pt x="17624" y="0"/>
                      </a:lnTo>
                      <a:cubicBezTo>
                        <a:pt x="16979" y="2553"/>
                        <a:pt x="15152" y="3796"/>
                        <a:pt x="12573" y="3796"/>
                      </a:cubicBezTo>
                      <a:cubicBezTo>
                        <a:pt x="9887" y="3796"/>
                        <a:pt x="7307" y="2553"/>
                        <a:pt x="5588" y="2553"/>
                      </a:cubicBezTo>
                      <a:cubicBezTo>
                        <a:pt x="4513" y="2553"/>
                        <a:pt x="3654" y="3105"/>
                        <a:pt x="3331" y="386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1" name="Google Shape;501;p12"/>
                <p:cNvSpPr/>
                <p:nvPr/>
              </p:nvSpPr>
              <p:spPr>
                <a:xfrm>
                  <a:off x="1267217" y="280664"/>
                  <a:ext cx="50491" cy="44875"/>
                </a:xfrm>
                <a:custGeom>
                  <a:avLst/>
                  <a:gdLst/>
                  <a:ahLst/>
                  <a:cxnLst/>
                  <a:rect l="l" t="t" r="r" b="b"/>
                  <a:pathLst>
                    <a:path w="21600" h="21600" extrusionOk="0">
                      <a:moveTo>
                        <a:pt x="4750" y="10800"/>
                      </a:moveTo>
                      <a:cubicBezTo>
                        <a:pt x="4750" y="16250"/>
                        <a:pt x="6991" y="19581"/>
                        <a:pt x="10666" y="19581"/>
                      </a:cubicBezTo>
                      <a:cubicBezTo>
                        <a:pt x="14340" y="19581"/>
                        <a:pt x="16581" y="16351"/>
                        <a:pt x="16581" y="10800"/>
                      </a:cubicBezTo>
                      <a:cubicBezTo>
                        <a:pt x="16581" y="5249"/>
                        <a:pt x="14430" y="1918"/>
                        <a:pt x="10666" y="1918"/>
                      </a:cubicBezTo>
                      <a:cubicBezTo>
                        <a:pt x="6991" y="1918"/>
                        <a:pt x="4750" y="5249"/>
                        <a:pt x="4750" y="10800"/>
                      </a:cubicBezTo>
                      <a:close/>
                      <a:moveTo>
                        <a:pt x="0" y="10800"/>
                      </a:moveTo>
                      <a:cubicBezTo>
                        <a:pt x="0" y="4744"/>
                        <a:pt x="4750" y="0"/>
                        <a:pt x="10755" y="0"/>
                      </a:cubicBezTo>
                      <a:cubicBezTo>
                        <a:pt x="16850" y="0"/>
                        <a:pt x="21600" y="4643"/>
                        <a:pt x="21600" y="10800"/>
                      </a:cubicBezTo>
                      <a:cubicBezTo>
                        <a:pt x="21600" y="16856"/>
                        <a:pt x="16850" y="21600"/>
                        <a:pt x="10755" y="21600"/>
                      </a:cubicBezTo>
                      <a:cubicBezTo>
                        <a:pt x="4750" y="21600"/>
                        <a:pt x="0" y="16957"/>
                        <a:pt x="0" y="1080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2" name="Google Shape;502;p12"/>
                <p:cNvSpPr/>
                <p:nvPr/>
              </p:nvSpPr>
              <p:spPr>
                <a:xfrm>
                  <a:off x="894560" y="377348"/>
                  <a:ext cx="52381" cy="68311"/>
                </a:xfrm>
                <a:custGeom>
                  <a:avLst/>
                  <a:gdLst/>
                  <a:ahLst/>
                  <a:cxnLst/>
                  <a:rect l="l" t="t" r="r" b="b"/>
                  <a:pathLst>
                    <a:path w="21600" h="21600" extrusionOk="0">
                      <a:moveTo>
                        <a:pt x="7460" y="3180"/>
                      </a:moveTo>
                      <a:lnTo>
                        <a:pt x="7460" y="10866"/>
                      </a:lnTo>
                      <a:cubicBezTo>
                        <a:pt x="8588" y="12059"/>
                        <a:pt x="10323" y="12788"/>
                        <a:pt x="12058" y="12788"/>
                      </a:cubicBezTo>
                      <a:cubicBezTo>
                        <a:pt x="15267" y="12788"/>
                        <a:pt x="17002" y="10469"/>
                        <a:pt x="17002" y="7620"/>
                      </a:cubicBezTo>
                      <a:cubicBezTo>
                        <a:pt x="17002" y="3777"/>
                        <a:pt x="14920" y="1391"/>
                        <a:pt x="11711" y="1391"/>
                      </a:cubicBezTo>
                      <a:cubicBezTo>
                        <a:pt x="10149" y="1391"/>
                        <a:pt x="9108" y="1855"/>
                        <a:pt x="7460" y="3180"/>
                      </a:cubicBezTo>
                      <a:close/>
                      <a:moveTo>
                        <a:pt x="0" y="21600"/>
                      </a:moveTo>
                      <a:lnTo>
                        <a:pt x="0" y="20407"/>
                      </a:lnTo>
                      <a:lnTo>
                        <a:pt x="3296" y="20407"/>
                      </a:lnTo>
                      <a:lnTo>
                        <a:pt x="3296" y="1723"/>
                      </a:lnTo>
                      <a:lnTo>
                        <a:pt x="0" y="1723"/>
                      </a:lnTo>
                      <a:lnTo>
                        <a:pt x="0" y="464"/>
                      </a:lnTo>
                      <a:lnTo>
                        <a:pt x="7460" y="464"/>
                      </a:lnTo>
                      <a:lnTo>
                        <a:pt x="7460" y="1723"/>
                      </a:lnTo>
                      <a:cubicBezTo>
                        <a:pt x="8328" y="1126"/>
                        <a:pt x="9195" y="663"/>
                        <a:pt x="10149" y="464"/>
                      </a:cubicBezTo>
                      <a:cubicBezTo>
                        <a:pt x="11017" y="199"/>
                        <a:pt x="12058" y="0"/>
                        <a:pt x="13099" y="0"/>
                      </a:cubicBezTo>
                      <a:cubicBezTo>
                        <a:pt x="16916" y="0"/>
                        <a:pt x="21600" y="1855"/>
                        <a:pt x="21600" y="6825"/>
                      </a:cubicBezTo>
                      <a:cubicBezTo>
                        <a:pt x="21600" y="10071"/>
                        <a:pt x="19345" y="14179"/>
                        <a:pt x="12405" y="14179"/>
                      </a:cubicBezTo>
                      <a:cubicBezTo>
                        <a:pt x="10583" y="14179"/>
                        <a:pt x="8848" y="13782"/>
                        <a:pt x="7460" y="13053"/>
                      </a:cubicBezTo>
                      <a:lnTo>
                        <a:pt x="7460" y="20275"/>
                      </a:lnTo>
                      <a:lnTo>
                        <a:pt x="10757" y="20275"/>
                      </a:lnTo>
                      <a:lnTo>
                        <a:pt x="10757"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3" name="Google Shape;503;p12"/>
                <p:cNvSpPr/>
                <p:nvPr/>
              </p:nvSpPr>
              <p:spPr>
                <a:xfrm>
                  <a:off x="954636" y="377348"/>
                  <a:ext cx="42013" cy="44875"/>
                </a:xfrm>
                <a:custGeom>
                  <a:avLst/>
                  <a:gdLst/>
                  <a:ahLst/>
                  <a:cxnLst/>
                  <a:rect l="l" t="t" r="r" b="b"/>
                  <a:pathLst>
                    <a:path w="21600" h="21600" extrusionOk="0">
                      <a:moveTo>
                        <a:pt x="11821" y="11406"/>
                      </a:moveTo>
                      <a:cubicBezTo>
                        <a:pt x="6878" y="12415"/>
                        <a:pt x="4836" y="13727"/>
                        <a:pt x="4943" y="15645"/>
                      </a:cubicBezTo>
                      <a:cubicBezTo>
                        <a:pt x="4943" y="17260"/>
                        <a:pt x="6233" y="18370"/>
                        <a:pt x="8060" y="18370"/>
                      </a:cubicBezTo>
                      <a:cubicBezTo>
                        <a:pt x="9134" y="18370"/>
                        <a:pt x="10424" y="17865"/>
                        <a:pt x="11821" y="16957"/>
                      </a:cubicBezTo>
                      <a:lnTo>
                        <a:pt x="11821" y="11406"/>
                      </a:lnTo>
                      <a:close/>
                      <a:moveTo>
                        <a:pt x="1182" y="4845"/>
                      </a:moveTo>
                      <a:lnTo>
                        <a:pt x="430" y="3331"/>
                      </a:lnTo>
                      <a:cubicBezTo>
                        <a:pt x="3331" y="1211"/>
                        <a:pt x="6555" y="0"/>
                        <a:pt x="9457" y="0"/>
                      </a:cubicBezTo>
                      <a:cubicBezTo>
                        <a:pt x="13970" y="0"/>
                        <a:pt x="16764" y="2725"/>
                        <a:pt x="16764" y="7166"/>
                      </a:cubicBezTo>
                      <a:lnTo>
                        <a:pt x="16764" y="15544"/>
                      </a:lnTo>
                      <a:cubicBezTo>
                        <a:pt x="16764" y="17664"/>
                        <a:pt x="17839" y="18875"/>
                        <a:pt x="19236" y="18875"/>
                      </a:cubicBezTo>
                      <a:cubicBezTo>
                        <a:pt x="19666" y="18875"/>
                        <a:pt x="21063" y="18774"/>
                        <a:pt x="21600" y="18673"/>
                      </a:cubicBezTo>
                      <a:lnTo>
                        <a:pt x="21600" y="19985"/>
                      </a:lnTo>
                      <a:cubicBezTo>
                        <a:pt x="19988" y="20994"/>
                        <a:pt x="18161" y="21600"/>
                        <a:pt x="16549" y="21600"/>
                      </a:cubicBezTo>
                      <a:cubicBezTo>
                        <a:pt x="14722" y="21600"/>
                        <a:pt x="13540" y="20793"/>
                        <a:pt x="12251" y="18673"/>
                      </a:cubicBezTo>
                      <a:cubicBezTo>
                        <a:pt x="9457" y="20389"/>
                        <a:pt x="7415" y="21600"/>
                        <a:pt x="5373" y="21600"/>
                      </a:cubicBezTo>
                      <a:cubicBezTo>
                        <a:pt x="2257" y="21600"/>
                        <a:pt x="0" y="19279"/>
                        <a:pt x="0" y="16250"/>
                      </a:cubicBezTo>
                      <a:cubicBezTo>
                        <a:pt x="0" y="13323"/>
                        <a:pt x="2042" y="11607"/>
                        <a:pt x="6555" y="10598"/>
                      </a:cubicBezTo>
                      <a:lnTo>
                        <a:pt x="11821" y="9488"/>
                      </a:lnTo>
                      <a:lnTo>
                        <a:pt x="11821" y="6763"/>
                      </a:lnTo>
                      <a:cubicBezTo>
                        <a:pt x="11821" y="4239"/>
                        <a:pt x="10961" y="2624"/>
                        <a:pt x="7845" y="2624"/>
                      </a:cubicBezTo>
                      <a:cubicBezTo>
                        <a:pt x="6018" y="2624"/>
                        <a:pt x="4084"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4" name="Google Shape;504;p12"/>
                <p:cNvSpPr/>
                <p:nvPr/>
              </p:nvSpPr>
              <p:spPr>
                <a:xfrm>
                  <a:off x="1001569" y="377348"/>
                  <a:ext cx="37315" cy="43903"/>
                </a:xfrm>
                <a:custGeom>
                  <a:avLst/>
                  <a:gdLst/>
                  <a:ahLst/>
                  <a:cxnLst/>
                  <a:rect l="l" t="t" r="r" b="b"/>
                  <a:pathLst>
                    <a:path w="21600" h="21600" extrusionOk="0">
                      <a:moveTo>
                        <a:pt x="4733" y="19337"/>
                      </a:moveTo>
                      <a:lnTo>
                        <a:pt x="4733" y="2571"/>
                      </a:lnTo>
                      <a:lnTo>
                        <a:pt x="0" y="2571"/>
                      </a:lnTo>
                      <a:lnTo>
                        <a:pt x="0" y="514"/>
                      </a:lnTo>
                      <a:lnTo>
                        <a:pt x="10557" y="514"/>
                      </a:lnTo>
                      <a:lnTo>
                        <a:pt x="10557" y="4011"/>
                      </a:lnTo>
                      <a:lnTo>
                        <a:pt x="10679" y="4011"/>
                      </a:lnTo>
                      <a:cubicBezTo>
                        <a:pt x="13955" y="1029"/>
                        <a:pt x="15533" y="0"/>
                        <a:pt x="17110" y="0"/>
                      </a:cubicBezTo>
                      <a:cubicBezTo>
                        <a:pt x="18688" y="0"/>
                        <a:pt x="20144" y="720"/>
                        <a:pt x="21600" y="1954"/>
                      </a:cubicBezTo>
                      <a:cubicBezTo>
                        <a:pt x="21115" y="4114"/>
                        <a:pt x="20265" y="5863"/>
                        <a:pt x="19294" y="7200"/>
                      </a:cubicBezTo>
                      <a:cubicBezTo>
                        <a:pt x="17838" y="4937"/>
                        <a:pt x="16867" y="4320"/>
                        <a:pt x="15047" y="4320"/>
                      </a:cubicBezTo>
                      <a:cubicBezTo>
                        <a:pt x="13348" y="4320"/>
                        <a:pt x="12013" y="5143"/>
                        <a:pt x="10557" y="6891"/>
                      </a:cubicBezTo>
                      <a:lnTo>
                        <a:pt x="10557" y="19543"/>
                      </a:lnTo>
                      <a:lnTo>
                        <a:pt x="15290" y="19543"/>
                      </a:lnTo>
                      <a:lnTo>
                        <a:pt x="15290" y="21600"/>
                      </a:lnTo>
                      <a:lnTo>
                        <a:pt x="121" y="21600"/>
                      </a:lnTo>
                      <a:lnTo>
                        <a:pt x="121" y="19337"/>
                      </a:lnTo>
                      <a:lnTo>
                        <a:pt x="4733" y="1933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5" name="Google Shape;505;p12"/>
                <p:cNvSpPr/>
                <p:nvPr/>
              </p:nvSpPr>
              <p:spPr>
                <a:xfrm>
                  <a:off x="1043810" y="377348"/>
                  <a:ext cx="42013" cy="44875"/>
                </a:xfrm>
                <a:custGeom>
                  <a:avLst/>
                  <a:gdLst/>
                  <a:ahLst/>
                  <a:cxnLst/>
                  <a:rect l="l" t="t" r="r" b="b"/>
                  <a:pathLst>
                    <a:path w="21600" h="21600" extrusionOk="0">
                      <a:moveTo>
                        <a:pt x="11762" y="11406"/>
                      </a:moveTo>
                      <a:cubicBezTo>
                        <a:pt x="6844" y="12415"/>
                        <a:pt x="4812" y="13727"/>
                        <a:pt x="5026" y="15645"/>
                      </a:cubicBezTo>
                      <a:cubicBezTo>
                        <a:pt x="5026" y="17260"/>
                        <a:pt x="6309" y="18370"/>
                        <a:pt x="7913" y="18370"/>
                      </a:cubicBezTo>
                      <a:cubicBezTo>
                        <a:pt x="9089" y="18370"/>
                        <a:pt x="10372" y="17865"/>
                        <a:pt x="11762" y="16957"/>
                      </a:cubicBezTo>
                      <a:lnTo>
                        <a:pt x="11762" y="11406"/>
                      </a:lnTo>
                      <a:close/>
                      <a:moveTo>
                        <a:pt x="1176" y="4845"/>
                      </a:moveTo>
                      <a:lnTo>
                        <a:pt x="428" y="3331"/>
                      </a:lnTo>
                      <a:cubicBezTo>
                        <a:pt x="3208" y="1211"/>
                        <a:pt x="6523" y="0"/>
                        <a:pt x="9303" y="0"/>
                      </a:cubicBezTo>
                      <a:cubicBezTo>
                        <a:pt x="13901" y="0"/>
                        <a:pt x="16788" y="2725"/>
                        <a:pt x="16788" y="7166"/>
                      </a:cubicBezTo>
                      <a:lnTo>
                        <a:pt x="16788" y="15544"/>
                      </a:lnTo>
                      <a:cubicBezTo>
                        <a:pt x="16788" y="17664"/>
                        <a:pt x="17644" y="18875"/>
                        <a:pt x="19141" y="18875"/>
                      </a:cubicBezTo>
                      <a:cubicBezTo>
                        <a:pt x="19568" y="18875"/>
                        <a:pt x="20958" y="18774"/>
                        <a:pt x="21600" y="18673"/>
                      </a:cubicBezTo>
                      <a:lnTo>
                        <a:pt x="21600" y="19985"/>
                      </a:lnTo>
                      <a:cubicBezTo>
                        <a:pt x="19889" y="20994"/>
                        <a:pt x="17964" y="21600"/>
                        <a:pt x="16467" y="21600"/>
                      </a:cubicBezTo>
                      <a:cubicBezTo>
                        <a:pt x="14543" y="21600"/>
                        <a:pt x="13473" y="20793"/>
                        <a:pt x="12083" y="18673"/>
                      </a:cubicBezTo>
                      <a:cubicBezTo>
                        <a:pt x="9517" y="20389"/>
                        <a:pt x="7271" y="21600"/>
                        <a:pt x="5453" y="21600"/>
                      </a:cubicBezTo>
                      <a:cubicBezTo>
                        <a:pt x="2246" y="21600"/>
                        <a:pt x="0" y="19279"/>
                        <a:pt x="0" y="16250"/>
                      </a:cubicBezTo>
                      <a:cubicBezTo>
                        <a:pt x="0" y="13323"/>
                        <a:pt x="1925" y="11607"/>
                        <a:pt x="6523" y="10598"/>
                      </a:cubicBezTo>
                      <a:lnTo>
                        <a:pt x="11762" y="9488"/>
                      </a:lnTo>
                      <a:lnTo>
                        <a:pt x="11762" y="6763"/>
                      </a:lnTo>
                      <a:cubicBezTo>
                        <a:pt x="11762" y="4239"/>
                        <a:pt x="10907" y="2624"/>
                        <a:pt x="7806" y="2624"/>
                      </a:cubicBezTo>
                      <a:cubicBezTo>
                        <a:pt x="5988" y="2624"/>
                        <a:pt x="3956"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6" name="Google Shape;506;p12"/>
                <p:cNvSpPr/>
                <p:nvPr/>
              </p:nvSpPr>
              <p:spPr>
                <a:xfrm>
                  <a:off x="1123598" y="377348"/>
                  <a:ext cx="42013" cy="44875"/>
                </a:xfrm>
                <a:custGeom>
                  <a:avLst/>
                  <a:gdLst/>
                  <a:ahLst/>
                  <a:cxnLst/>
                  <a:rect l="l" t="t" r="r" b="b"/>
                  <a:pathLst>
                    <a:path w="21600" h="21600" extrusionOk="0">
                      <a:moveTo>
                        <a:pt x="11655" y="11406"/>
                      </a:moveTo>
                      <a:cubicBezTo>
                        <a:pt x="6844" y="12415"/>
                        <a:pt x="4812" y="13727"/>
                        <a:pt x="4812" y="15645"/>
                      </a:cubicBezTo>
                      <a:cubicBezTo>
                        <a:pt x="4812" y="17260"/>
                        <a:pt x="6095" y="18370"/>
                        <a:pt x="7913" y="18370"/>
                      </a:cubicBezTo>
                      <a:cubicBezTo>
                        <a:pt x="8982" y="18370"/>
                        <a:pt x="10265" y="17865"/>
                        <a:pt x="11655" y="16957"/>
                      </a:cubicBezTo>
                      <a:lnTo>
                        <a:pt x="11655" y="11406"/>
                      </a:lnTo>
                      <a:close/>
                      <a:moveTo>
                        <a:pt x="1176" y="4845"/>
                      </a:moveTo>
                      <a:lnTo>
                        <a:pt x="428" y="3331"/>
                      </a:lnTo>
                      <a:cubicBezTo>
                        <a:pt x="3315" y="1211"/>
                        <a:pt x="6523" y="0"/>
                        <a:pt x="9410" y="0"/>
                      </a:cubicBezTo>
                      <a:cubicBezTo>
                        <a:pt x="14008" y="0"/>
                        <a:pt x="16788" y="2725"/>
                        <a:pt x="16788" y="7166"/>
                      </a:cubicBezTo>
                      <a:lnTo>
                        <a:pt x="16788" y="15544"/>
                      </a:lnTo>
                      <a:cubicBezTo>
                        <a:pt x="16788" y="17664"/>
                        <a:pt x="17750" y="18875"/>
                        <a:pt x="19248" y="18875"/>
                      </a:cubicBezTo>
                      <a:cubicBezTo>
                        <a:pt x="19675" y="18875"/>
                        <a:pt x="20958" y="18774"/>
                        <a:pt x="21600" y="18673"/>
                      </a:cubicBezTo>
                      <a:lnTo>
                        <a:pt x="21600" y="19985"/>
                      </a:lnTo>
                      <a:cubicBezTo>
                        <a:pt x="19889" y="20994"/>
                        <a:pt x="18071" y="21600"/>
                        <a:pt x="16467" y="21600"/>
                      </a:cubicBezTo>
                      <a:cubicBezTo>
                        <a:pt x="14650" y="21600"/>
                        <a:pt x="13580" y="20793"/>
                        <a:pt x="12297" y="18673"/>
                      </a:cubicBezTo>
                      <a:cubicBezTo>
                        <a:pt x="9517" y="20389"/>
                        <a:pt x="7485" y="21600"/>
                        <a:pt x="5453" y="21600"/>
                      </a:cubicBezTo>
                      <a:cubicBezTo>
                        <a:pt x="2352" y="21600"/>
                        <a:pt x="0" y="19279"/>
                        <a:pt x="0" y="16250"/>
                      </a:cubicBezTo>
                      <a:cubicBezTo>
                        <a:pt x="0" y="13323"/>
                        <a:pt x="2032" y="11607"/>
                        <a:pt x="6523" y="10598"/>
                      </a:cubicBezTo>
                      <a:lnTo>
                        <a:pt x="11762" y="9488"/>
                      </a:lnTo>
                      <a:lnTo>
                        <a:pt x="11762" y="6763"/>
                      </a:lnTo>
                      <a:cubicBezTo>
                        <a:pt x="11762" y="4239"/>
                        <a:pt x="10907" y="2624"/>
                        <a:pt x="7913" y="2624"/>
                      </a:cubicBezTo>
                      <a:cubicBezTo>
                        <a:pt x="5988" y="2624"/>
                        <a:pt x="4063"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7" name="Google Shape;507;p12"/>
                <p:cNvSpPr/>
                <p:nvPr/>
              </p:nvSpPr>
              <p:spPr>
                <a:xfrm>
                  <a:off x="1202447" y="357635"/>
                  <a:ext cx="57079" cy="63613"/>
                </a:xfrm>
                <a:custGeom>
                  <a:avLst/>
                  <a:gdLst/>
                  <a:ahLst/>
                  <a:cxnLst/>
                  <a:rect l="l" t="t" r="r" b="b"/>
                  <a:pathLst>
                    <a:path w="21600" h="21600" extrusionOk="0">
                      <a:moveTo>
                        <a:pt x="21521" y="19121"/>
                      </a:moveTo>
                      <a:cubicBezTo>
                        <a:pt x="19077" y="20821"/>
                        <a:pt x="16082" y="21600"/>
                        <a:pt x="12534" y="21600"/>
                      </a:cubicBezTo>
                      <a:cubicBezTo>
                        <a:pt x="5045" y="21600"/>
                        <a:pt x="0" y="16926"/>
                        <a:pt x="0" y="11190"/>
                      </a:cubicBezTo>
                      <a:cubicBezTo>
                        <a:pt x="0" y="4887"/>
                        <a:pt x="5361" y="283"/>
                        <a:pt x="12771" y="283"/>
                      </a:cubicBezTo>
                      <a:cubicBezTo>
                        <a:pt x="14899" y="283"/>
                        <a:pt x="16870" y="567"/>
                        <a:pt x="18762" y="1133"/>
                      </a:cubicBezTo>
                      <a:lnTo>
                        <a:pt x="19077" y="0"/>
                      </a:lnTo>
                      <a:lnTo>
                        <a:pt x="20654" y="0"/>
                      </a:lnTo>
                      <a:lnTo>
                        <a:pt x="20654" y="6020"/>
                      </a:lnTo>
                      <a:lnTo>
                        <a:pt x="18920" y="6020"/>
                      </a:lnTo>
                      <a:cubicBezTo>
                        <a:pt x="18131" y="3470"/>
                        <a:pt x="16003" y="1983"/>
                        <a:pt x="12771" y="1983"/>
                      </a:cubicBezTo>
                      <a:cubicBezTo>
                        <a:pt x="8120" y="1983"/>
                        <a:pt x="4888" y="5453"/>
                        <a:pt x="4888" y="10694"/>
                      </a:cubicBezTo>
                      <a:cubicBezTo>
                        <a:pt x="4888" y="16218"/>
                        <a:pt x="8435" y="19900"/>
                        <a:pt x="13874" y="19900"/>
                      </a:cubicBezTo>
                      <a:cubicBezTo>
                        <a:pt x="16318" y="19900"/>
                        <a:pt x="18762" y="19121"/>
                        <a:pt x="21600" y="17422"/>
                      </a:cubicBezTo>
                      <a:lnTo>
                        <a:pt x="21600" y="19121"/>
                      </a:lnTo>
                      <a:lnTo>
                        <a:pt x="21521" y="1912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8" name="Google Shape;508;p12"/>
                <p:cNvSpPr/>
                <p:nvPr/>
              </p:nvSpPr>
              <p:spPr>
                <a:xfrm>
                  <a:off x="1266277" y="357635"/>
                  <a:ext cx="25165" cy="63613"/>
                </a:xfrm>
                <a:custGeom>
                  <a:avLst/>
                  <a:gdLst/>
                  <a:ahLst/>
                  <a:cxnLst/>
                  <a:rect l="l" t="t" r="r" b="b"/>
                  <a:pathLst>
                    <a:path w="21600" h="21600" extrusionOk="0">
                      <a:moveTo>
                        <a:pt x="0" y="20170"/>
                      </a:moveTo>
                      <a:lnTo>
                        <a:pt x="6673" y="20170"/>
                      </a:lnTo>
                      <a:lnTo>
                        <a:pt x="6673" y="8511"/>
                      </a:lnTo>
                      <a:lnTo>
                        <a:pt x="0" y="8511"/>
                      </a:lnTo>
                      <a:lnTo>
                        <a:pt x="0" y="7081"/>
                      </a:lnTo>
                      <a:lnTo>
                        <a:pt x="15102" y="7081"/>
                      </a:lnTo>
                      <a:lnTo>
                        <a:pt x="15102" y="20170"/>
                      </a:lnTo>
                      <a:lnTo>
                        <a:pt x="21600" y="20170"/>
                      </a:lnTo>
                      <a:lnTo>
                        <a:pt x="21600" y="21600"/>
                      </a:lnTo>
                      <a:lnTo>
                        <a:pt x="0" y="21600"/>
                      </a:lnTo>
                      <a:lnTo>
                        <a:pt x="0" y="20170"/>
                      </a:lnTo>
                      <a:close/>
                      <a:moveTo>
                        <a:pt x="15102" y="2003"/>
                      </a:moveTo>
                      <a:cubicBezTo>
                        <a:pt x="15102" y="3004"/>
                        <a:pt x="12644" y="4005"/>
                        <a:pt x="9834" y="4005"/>
                      </a:cubicBezTo>
                      <a:cubicBezTo>
                        <a:pt x="6849" y="4005"/>
                        <a:pt x="4390" y="3147"/>
                        <a:pt x="4390" y="2003"/>
                      </a:cubicBezTo>
                      <a:cubicBezTo>
                        <a:pt x="4390" y="858"/>
                        <a:pt x="6673" y="0"/>
                        <a:pt x="9834" y="0"/>
                      </a:cubicBezTo>
                      <a:cubicBezTo>
                        <a:pt x="12644" y="0"/>
                        <a:pt x="15102" y="930"/>
                        <a:pt x="15102"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9" name="Google Shape;509;p12"/>
                <p:cNvSpPr/>
                <p:nvPr/>
              </p:nvSpPr>
              <p:spPr>
                <a:xfrm>
                  <a:off x="1299131" y="353881"/>
                  <a:ext cx="42013" cy="68311"/>
                </a:xfrm>
                <a:custGeom>
                  <a:avLst/>
                  <a:gdLst/>
                  <a:ahLst/>
                  <a:cxnLst/>
                  <a:rect l="l" t="t" r="r" b="b"/>
                  <a:pathLst>
                    <a:path w="21600" h="21600" extrusionOk="0">
                      <a:moveTo>
                        <a:pt x="5616" y="12096"/>
                      </a:moveTo>
                      <a:lnTo>
                        <a:pt x="15552" y="12096"/>
                      </a:lnTo>
                      <a:cubicBezTo>
                        <a:pt x="15120" y="9903"/>
                        <a:pt x="13284" y="8640"/>
                        <a:pt x="10260" y="8640"/>
                      </a:cubicBezTo>
                      <a:cubicBezTo>
                        <a:pt x="7020" y="8640"/>
                        <a:pt x="5724" y="9836"/>
                        <a:pt x="5616" y="12096"/>
                      </a:cubicBezTo>
                      <a:close/>
                      <a:moveTo>
                        <a:pt x="10692" y="7377"/>
                      </a:moveTo>
                      <a:cubicBezTo>
                        <a:pt x="16524" y="7377"/>
                        <a:pt x="20304" y="9504"/>
                        <a:pt x="21168" y="13425"/>
                      </a:cubicBezTo>
                      <a:lnTo>
                        <a:pt x="5616" y="13425"/>
                      </a:lnTo>
                      <a:cubicBezTo>
                        <a:pt x="5616" y="17214"/>
                        <a:pt x="8640" y="19938"/>
                        <a:pt x="13716" y="19938"/>
                      </a:cubicBezTo>
                      <a:cubicBezTo>
                        <a:pt x="16200" y="19938"/>
                        <a:pt x="18684" y="19473"/>
                        <a:pt x="21600" y="18410"/>
                      </a:cubicBezTo>
                      <a:lnTo>
                        <a:pt x="21168" y="19872"/>
                      </a:lnTo>
                      <a:cubicBezTo>
                        <a:pt x="17172" y="21268"/>
                        <a:pt x="15444" y="21600"/>
                        <a:pt x="12204" y="21600"/>
                      </a:cubicBezTo>
                      <a:cubicBezTo>
                        <a:pt x="4212" y="21600"/>
                        <a:pt x="0" y="17878"/>
                        <a:pt x="0" y="14090"/>
                      </a:cubicBezTo>
                      <a:cubicBezTo>
                        <a:pt x="0" y="9969"/>
                        <a:pt x="4212" y="7377"/>
                        <a:pt x="10692" y="7377"/>
                      </a:cubicBezTo>
                      <a:close/>
                      <a:moveTo>
                        <a:pt x="4536" y="5250"/>
                      </a:moveTo>
                      <a:lnTo>
                        <a:pt x="2700" y="5250"/>
                      </a:lnTo>
                      <a:lnTo>
                        <a:pt x="9072" y="0"/>
                      </a:lnTo>
                      <a:lnTo>
                        <a:pt x="12204" y="0"/>
                      </a:lnTo>
                      <a:lnTo>
                        <a:pt x="18684" y="5250"/>
                      </a:lnTo>
                      <a:lnTo>
                        <a:pt x="16524" y="5250"/>
                      </a:lnTo>
                      <a:lnTo>
                        <a:pt x="10584" y="2791"/>
                      </a:lnTo>
                      <a:lnTo>
                        <a:pt x="4536" y="525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0" name="Google Shape;510;p12"/>
                <p:cNvSpPr/>
                <p:nvPr/>
              </p:nvSpPr>
              <p:spPr>
                <a:xfrm>
                  <a:off x="1346065" y="377348"/>
                  <a:ext cx="56107" cy="42985"/>
                </a:xfrm>
                <a:custGeom>
                  <a:avLst/>
                  <a:gdLst/>
                  <a:ahLst/>
                  <a:cxnLst/>
                  <a:rect l="l" t="t" r="r" b="b"/>
                  <a:pathLst>
                    <a:path w="21600" h="21600" extrusionOk="0">
                      <a:moveTo>
                        <a:pt x="0" y="19627"/>
                      </a:moveTo>
                      <a:lnTo>
                        <a:pt x="3236" y="19627"/>
                      </a:lnTo>
                      <a:lnTo>
                        <a:pt x="3236" y="2700"/>
                      </a:lnTo>
                      <a:lnTo>
                        <a:pt x="0" y="2700"/>
                      </a:lnTo>
                      <a:lnTo>
                        <a:pt x="0" y="623"/>
                      </a:lnTo>
                      <a:lnTo>
                        <a:pt x="7119" y="623"/>
                      </a:lnTo>
                      <a:lnTo>
                        <a:pt x="7119" y="2908"/>
                      </a:lnTo>
                      <a:cubicBezTo>
                        <a:pt x="9142" y="1142"/>
                        <a:pt x="11245" y="0"/>
                        <a:pt x="13672" y="0"/>
                      </a:cubicBezTo>
                      <a:cubicBezTo>
                        <a:pt x="16422" y="0"/>
                        <a:pt x="18445" y="1973"/>
                        <a:pt x="18445" y="6023"/>
                      </a:cubicBezTo>
                      <a:lnTo>
                        <a:pt x="18445" y="19523"/>
                      </a:lnTo>
                      <a:lnTo>
                        <a:pt x="21600" y="19523"/>
                      </a:lnTo>
                      <a:lnTo>
                        <a:pt x="21600" y="21600"/>
                      </a:lnTo>
                      <a:lnTo>
                        <a:pt x="11811" y="21600"/>
                      </a:lnTo>
                      <a:lnTo>
                        <a:pt x="11811" y="19523"/>
                      </a:lnTo>
                      <a:lnTo>
                        <a:pt x="14562" y="19523"/>
                      </a:lnTo>
                      <a:lnTo>
                        <a:pt x="14562" y="7062"/>
                      </a:lnTo>
                      <a:cubicBezTo>
                        <a:pt x="14562" y="4154"/>
                        <a:pt x="13348" y="2804"/>
                        <a:pt x="11488" y="2804"/>
                      </a:cubicBezTo>
                      <a:cubicBezTo>
                        <a:pt x="10274" y="2804"/>
                        <a:pt x="8656" y="3531"/>
                        <a:pt x="7119" y="4985"/>
                      </a:cubicBezTo>
                      <a:lnTo>
                        <a:pt x="7119" y="19523"/>
                      </a:lnTo>
                      <a:lnTo>
                        <a:pt x="10031" y="19523"/>
                      </a:lnTo>
                      <a:lnTo>
                        <a:pt x="10031" y="21600"/>
                      </a:lnTo>
                      <a:lnTo>
                        <a:pt x="0" y="21600"/>
                      </a:lnTo>
                      <a:lnTo>
                        <a:pt x="0" y="196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1" name="Google Shape;511;p12"/>
                <p:cNvSpPr/>
                <p:nvPr/>
              </p:nvSpPr>
              <p:spPr>
                <a:xfrm>
                  <a:off x="1408017" y="377348"/>
                  <a:ext cx="40177" cy="44875"/>
                </a:xfrm>
                <a:custGeom>
                  <a:avLst/>
                  <a:gdLst/>
                  <a:ahLst/>
                  <a:cxnLst/>
                  <a:rect l="l" t="t" r="r" b="b"/>
                  <a:pathLst>
                    <a:path w="21600" h="21600" extrusionOk="0">
                      <a:moveTo>
                        <a:pt x="20025" y="6359"/>
                      </a:moveTo>
                      <a:lnTo>
                        <a:pt x="18450" y="6359"/>
                      </a:lnTo>
                      <a:cubicBezTo>
                        <a:pt x="17775" y="3432"/>
                        <a:pt x="15075" y="1817"/>
                        <a:pt x="12375" y="1817"/>
                      </a:cubicBezTo>
                      <a:cubicBezTo>
                        <a:pt x="8550" y="1817"/>
                        <a:pt x="5850" y="4239"/>
                        <a:pt x="5850" y="9589"/>
                      </a:cubicBezTo>
                      <a:cubicBezTo>
                        <a:pt x="5850" y="15746"/>
                        <a:pt x="8775" y="18875"/>
                        <a:pt x="13838" y="18875"/>
                      </a:cubicBezTo>
                      <a:cubicBezTo>
                        <a:pt x="17775" y="18875"/>
                        <a:pt x="20250" y="16654"/>
                        <a:pt x="20700" y="16654"/>
                      </a:cubicBezTo>
                      <a:cubicBezTo>
                        <a:pt x="21150" y="16654"/>
                        <a:pt x="21600" y="17563"/>
                        <a:pt x="21600" y="17865"/>
                      </a:cubicBezTo>
                      <a:cubicBezTo>
                        <a:pt x="21600" y="18774"/>
                        <a:pt x="17662" y="21600"/>
                        <a:pt x="12150" y="21600"/>
                      </a:cubicBezTo>
                      <a:cubicBezTo>
                        <a:pt x="5287" y="21600"/>
                        <a:pt x="0" y="16856"/>
                        <a:pt x="0" y="10295"/>
                      </a:cubicBezTo>
                      <a:cubicBezTo>
                        <a:pt x="0" y="4239"/>
                        <a:pt x="4950" y="0"/>
                        <a:pt x="11813" y="0"/>
                      </a:cubicBezTo>
                      <a:cubicBezTo>
                        <a:pt x="13950" y="0"/>
                        <a:pt x="15413" y="303"/>
                        <a:pt x="18113" y="1312"/>
                      </a:cubicBezTo>
                      <a:lnTo>
                        <a:pt x="18562" y="0"/>
                      </a:lnTo>
                      <a:lnTo>
                        <a:pt x="20250" y="0"/>
                      </a:lnTo>
                      <a:lnTo>
                        <a:pt x="20250" y="6359"/>
                      </a:lnTo>
                      <a:lnTo>
                        <a:pt x="20025" y="635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2" name="Google Shape;512;p12"/>
                <p:cNvSpPr/>
                <p:nvPr/>
              </p:nvSpPr>
              <p:spPr>
                <a:xfrm>
                  <a:off x="1454013" y="357635"/>
                  <a:ext cx="25165" cy="63613"/>
                </a:xfrm>
                <a:custGeom>
                  <a:avLst/>
                  <a:gdLst/>
                  <a:ahLst/>
                  <a:cxnLst/>
                  <a:rect l="l" t="t" r="r" b="b"/>
                  <a:pathLst>
                    <a:path w="21600" h="21600" extrusionOk="0">
                      <a:moveTo>
                        <a:pt x="0" y="20170"/>
                      </a:moveTo>
                      <a:lnTo>
                        <a:pt x="6849" y="20170"/>
                      </a:lnTo>
                      <a:lnTo>
                        <a:pt x="6849" y="8511"/>
                      </a:lnTo>
                      <a:lnTo>
                        <a:pt x="0" y="8511"/>
                      </a:lnTo>
                      <a:lnTo>
                        <a:pt x="0" y="7081"/>
                      </a:lnTo>
                      <a:lnTo>
                        <a:pt x="15102" y="7081"/>
                      </a:lnTo>
                      <a:lnTo>
                        <a:pt x="15102" y="20170"/>
                      </a:lnTo>
                      <a:lnTo>
                        <a:pt x="21600" y="20170"/>
                      </a:lnTo>
                      <a:lnTo>
                        <a:pt x="21600" y="21600"/>
                      </a:lnTo>
                      <a:lnTo>
                        <a:pt x="0" y="21600"/>
                      </a:lnTo>
                      <a:lnTo>
                        <a:pt x="0" y="20170"/>
                      </a:lnTo>
                      <a:close/>
                      <a:moveTo>
                        <a:pt x="15454" y="2003"/>
                      </a:moveTo>
                      <a:cubicBezTo>
                        <a:pt x="15454" y="3004"/>
                        <a:pt x="12995" y="4005"/>
                        <a:pt x="10010" y="4005"/>
                      </a:cubicBezTo>
                      <a:cubicBezTo>
                        <a:pt x="7200" y="4005"/>
                        <a:pt x="4917" y="3147"/>
                        <a:pt x="4917" y="2003"/>
                      </a:cubicBezTo>
                      <a:cubicBezTo>
                        <a:pt x="4917" y="858"/>
                        <a:pt x="7200" y="0"/>
                        <a:pt x="10010" y="0"/>
                      </a:cubicBezTo>
                      <a:cubicBezTo>
                        <a:pt x="12995" y="0"/>
                        <a:pt x="15454" y="930"/>
                        <a:pt x="15454"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3" name="Google Shape;513;p12"/>
                <p:cNvSpPr/>
                <p:nvPr/>
              </p:nvSpPr>
              <p:spPr>
                <a:xfrm>
                  <a:off x="1486867" y="377348"/>
                  <a:ext cx="42013" cy="44875"/>
                </a:xfrm>
                <a:custGeom>
                  <a:avLst/>
                  <a:gdLst/>
                  <a:ahLst/>
                  <a:cxnLst/>
                  <a:rect l="l" t="t" r="r" b="b"/>
                  <a:pathLst>
                    <a:path w="21600" h="21600" extrusionOk="0">
                      <a:moveTo>
                        <a:pt x="11821" y="11406"/>
                      </a:moveTo>
                      <a:cubicBezTo>
                        <a:pt x="6770" y="12415"/>
                        <a:pt x="4836" y="13727"/>
                        <a:pt x="4943" y="15645"/>
                      </a:cubicBezTo>
                      <a:cubicBezTo>
                        <a:pt x="4943" y="17260"/>
                        <a:pt x="6233" y="18370"/>
                        <a:pt x="7952" y="18370"/>
                      </a:cubicBezTo>
                      <a:cubicBezTo>
                        <a:pt x="9027" y="18370"/>
                        <a:pt x="10424" y="17865"/>
                        <a:pt x="11821" y="16957"/>
                      </a:cubicBezTo>
                      <a:lnTo>
                        <a:pt x="11821" y="11406"/>
                      </a:lnTo>
                      <a:close/>
                      <a:moveTo>
                        <a:pt x="1182" y="4845"/>
                      </a:moveTo>
                      <a:lnTo>
                        <a:pt x="430" y="3331"/>
                      </a:lnTo>
                      <a:cubicBezTo>
                        <a:pt x="3224" y="1211"/>
                        <a:pt x="6555" y="0"/>
                        <a:pt x="9349" y="0"/>
                      </a:cubicBezTo>
                      <a:cubicBezTo>
                        <a:pt x="13863" y="0"/>
                        <a:pt x="16764" y="2725"/>
                        <a:pt x="16764" y="7166"/>
                      </a:cubicBezTo>
                      <a:lnTo>
                        <a:pt x="16764" y="15544"/>
                      </a:lnTo>
                      <a:cubicBezTo>
                        <a:pt x="16764" y="17664"/>
                        <a:pt x="17731" y="18875"/>
                        <a:pt x="19128" y="18875"/>
                      </a:cubicBezTo>
                      <a:cubicBezTo>
                        <a:pt x="19558" y="18875"/>
                        <a:pt x="21063" y="18774"/>
                        <a:pt x="21600" y="18673"/>
                      </a:cubicBezTo>
                      <a:lnTo>
                        <a:pt x="21600" y="19985"/>
                      </a:lnTo>
                      <a:cubicBezTo>
                        <a:pt x="19881" y="20994"/>
                        <a:pt x="18054" y="21600"/>
                        <a:pt x="16549" y="21600"/>
                      </a:cubicBezTo>
                      <a:cubicBezTo>
                        <a:pt x="14615" y="21600"/>
                        <a:pt x="13433" y="20793"/>
                        <a:pt x="12143" y="18673"/>
                      </a:cubicBezTo>
                      <a:cubicBezTo>
                        <a:pt x="9457" y="20389"/>
                        <a:pt x="7307" y="21600"/>
                        <a:pt x="5373" y="21600"/>
                      </a:cubicBezTo>
                      <a:cubicBezTo>
                        <a:pt x="2149" y="21600"/>
                        <a:pt x="0" y="19279"/>
                        <a:pt x="0" y="16250"/>
                      </a:cubicBezTo>
                      <a:cubicBezTo>
                        <a:pt x="0" y="13323"/>
                        <a:pt x="1934" y="11607"/>
                        <a:pt x="6555" y="10598"/>
                      </a:cubicBezTo>
                      <a:lnTo>
                        <a:pt x="11821" y="9488"/>
                      </a:lnTo>
                      <a:lnTo>
                        <a:pt x="11821" y="6763"/>
                      </a:lnTo>
                      <a:cubicBezTo>
                        <a:pt x="11821" y="4239"/>
                        <a:pt x="10961" y="2624"/>
                        <a:pt x="7737" y="2624"/>
                      </a:cubicBezTo>
                      <a:cubicBezTo>
                        <a:pt x="6018" y="2624"/>
                        <a:pt x="3976"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4" name="Google Shape;514;p12"/>
                <p:cNvSpPr/>
                <p:nvPr/>
              </p:nvSpPr>
              <p:spPr>
                <a:xfrm>
                  <a:off x="894560" y="476848"/>
                  <a:ext cx="42013" cy="44822"/>
                </a:xfrm>
                <a:custGeom>
                  <a:avLst/>
                  <a:gdLst/>
                  <a:ahLst/>
                  <a:cxnLst/>
                  <a:rect l="l" t="t" r="r" b="b"/>
                  <a:pathLst>
                    <a:path w="21600" h="21600" extrusionOk="0">
                      <a:moveTo>
                        <a:pt x="5508" y="7200"/>
                      </a:moveTo>
                      <a:lnTo>
                        <a:pt x="15552" y="7200"/>
                      </a:lnTo>
                      <a:cubicBezTo>
                        <a:pt x="15120" y="3854"/>
                        <a:pt x="13176" y="2028"/>
                        <a:pt x="10260" y="2028"/>
                      </a:cubicBezTo>
                      <a:cubicBezTo>
                        <a:pt x="7128" y="2028"/>
                        <a:pt x="5832" y="3752"/>
                        <a:pt x="5508" y="7200"/>
                      </a:cubicBezTo>
                      <a:close/>
                      <a:moveTo>
                        <a:pt x="10692" y="0"/>
                      </a:moveTo>
                      <a:cubicBezTo>
                        <a:pt x="16632" y="0"/>
                        <a:pt x="20304" y="3144"/>
                        <a:pt x="21168" y="9228"/>
                      </a:cubicBezTo>
                      <a:lnTo>
                        <a:pt x="5508" y="9228"/>
                      </a:lnTo>
                      <a:cubicBezTo>
                        <a:pt x="5508" y="15110"/>
                        <a:pt x="8640" y="19166"/>
                        <a:pt x="13716" y="19166"/>
                      </a:cubicBezTo>
                      <a:cubicBezTo>
                        <a:pt x="16200" y="19166"/>
                        <a:pt x="18684" y="18456"/>
                        <a:pt x="21600" y="16834"/>
                      </a:cubicBezTo>
                      <a:lnTo>
                        <a:pt x="21168" y="19065"/>
                      </a:lnTo>
                      <a:cubicBezTo>
                        <a:pt x="17280" y="21194"/>
                        <a:pt x="15444" y="21600"/>
                        <a:pt x="12312" y="21600"/>
                      </a:cubicBezTo>
                      <a:cubicBezTo>
                        <a:pt x="4212" y="21600"/>
                        <a:pt x="0" y="15921"/>
                        <a:pt x="0" y="10242"/>
                      </a:cubicBezTo>
                      <a:cubicBezTo>
                        <a:pt x="0" y="3955"/>
                        <a:pt x="4212" y="0"/>
                        <a:pt x="10692"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5" name="Google Shape;515;p12"/>
                <p:cNvSpPr/>
                <p:nvPr/>
              </p:nvSpPr>
              <p:spPr>
                <a:xfrm>
                  <a:off x="974348" y="476848"/>
                  <a:ext cx="42013" cy="44822"/>
                </a:xfrm>
                <a:custGeom>
                  <a:avLst/>
                  <a:gdLst/>
                  <a:ahLst/>
                  <a:cxnLst/>
                  <a:rect l="l" t="t" r="r" b="b"/>
                  <a:pathLst>
                    <a:path w="21600" h="21600" extrusionOk="0">
                      <a:moveTo>
                        <a:pt x="11713" y="11358"/>
                      </a:moveTo>
                      <a:cubicBezTo>
                        <a:pt x="6878" y="12372"/>
                        <a:pt x="4836" y="13690"/>
                        <a:pt x="4836" y="15617"/>
                      </a:cubicBezTo>
                      <a:cubicBezTo>
                        <a:pt x="4836" y="17341"/>
                        <a:pt x="6125" y="18456"/>
                        <a:pt x="7845" y="18456"/>
                      </a:cubicBezTo>
                      <a:cubicBezTo>
                        <a:pt x="9027" y="18456"/>
                        <a:pt x="10209" y="17949"/>
                        <a:pt x="11713" y="16935"/>
                      </a:cubicBezTo>
                      <a:lnTo>
                        <a:pt x="11713" y="11358"/>
                      </a:lnTo>
                      <a:close/>
                      <a:moveTo>
                        <a:pt x="1182" y="4868"/>
                      </a:moveTo>
                      <a:lnTo>
                        <a:pt x="430" y="3346"/>
                      </a:lnTo>
                      <a:cubicBezTo>
                        <a:pt x="3331" y="1217"/>
                        <a:pt x="6555" y="0"/>
                        <a:pt x="9457" y="0"/>
                      </a:cubicBezTo>
                      <a:cubicBezTo>
                        <a:pt x="13970" y="0"/>
                        <a:pt x="16764" y="2738"/>
                        <a:pt x="16764" y="7200"/>
                      </a:cubicBezTo>
                      <a:lnTo>
                        <a:pt x="16764" y="15515"/>
                      </a:lnTo>
                      <a:cubicBezTo>
                        <a:pt x="16764" y="17645"/>
                        <a:pt x="17839" y="18963"/>
                        <a:pt x="19236" y="18963"/>
                      </a:cubicBezTo>
                      <a:cubicBezTo>
                        <a:pt x="19666" y="18963"/>
                        <a:pt x="21063" y="18761"/>
                        <a:pt x="21600" y="18659"/>
                      </a:cubicBezTo>
                      <a:lnTo>
                        <a:pt x="21600" y="20079"/>
                      </a:lnTo>
                      <a:cubicBezTo>
                        <a:pt x="19988" y="21093"/>
                        <a:pt x="18161" y="21600"/>
                        <a:pt x="16549" y="21600"/>
                      </a:cubicBezTo>
                      <a:cubicBezTo>
                        <a:pt x="14722" y="21600"/>
                        <a:pt x="13540" y="20789"/>
                        <a:pt x="12251" y="18659"/>
                      </a:cubicBezTo>
                      <a:cubicBezTo>
                        <a:pt x="9564" y="20485"/>
                        <a:pt x="7415" y="21600"/>
                        <a:pt x="5373" y="21600"/>
                      </a:cubicBezTo>
                      <a:cubicBezTo>
                        <a:pt x="2257" y="21600"/>
                        <a:pt x="0" y="19268"/>
                        <a:pt x="0" y="16327"/>
                      </a:cubicBezTo>
                      <a:cubicBezTo>
                        <a:pt x="0" y="13285"/>
                        <a:pt x="2042" y="11561"/>
                        <a:pt x="6555" y="10546"/>
                      </a:cubicBezTo>
                      <a:lnTo>
                        <a:pt x="11821" y="9431"/>
                      </a:lnTo>
                      <a:lnTo>
                        <a:pt x="11821" y="6693"/>
                      </a:lnTo>
                      <a:cubicBezTo>
                        <a:pt x="11821" y="4158"/>
                        <a:pt x="10961" y="2637"/>
                        <a:pt x="7845" y="2637"/>
                      </a:cubicBezTo>
                      <a:cubicBezTo>
                        <a:pt x="6018" y="2637"/>
                        <a:pt x="4084" y="3346"/>
                        <a:pt x="1182"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6" name="Google Shape;516;p12"/>
                <p:cNvSpPr/>
                <p:nvPr/>
              </p:nvSpPr>
              <p:spPr>
                <a:xfrm>
                  <a:off x="1040995" y="456196"/>
                  <a:ext cx="55189" cy="64585"/>
                </a:xfrm>
                <a:custGeom>
                  <a:avLst/>
                  <a:gdLst/>
                  <a:ahLst/>
                  <a:cxnLst/>
                  <a:rect l="l" t="t" r="r" b="b"/>
                  <a:pathLst>
                    <a:path w="21600" h="21600" extrusionOk="0">
                      <a:moveTo>
                        <a:pt x="5217" y="19841"/>
                      </a:moveTo>
                      <a:lnTo>
                        <a:pt x="8722" y="19841"/>
                      </a:lnTo>
                      <a:lnTo>
                        <a:pt x="8722" y="3448"/>
                      </a:lnTo>
                      <a:lnTo>
                        <a:pt x="2201" y="3448"/>
                      </a:lnTo>
                      <a:lnTo>
                        <a:pt x="2201" y="6262"/>
                      </a:lnTo>
                      <a:lnTo>
                        <a:pt x="0" y="6262"/>
                      </a:lnTo>
                      <a:lnTo>
                        <a:pt x="0" y="0"/>
                      </a:lnTo>
                      <a:lnTo>
                        <a:pt x="2201" y="0"/>
                      </a:lnTo>
                      <a:lnTo>
                        <a:pt x="2201" y="1126"/>
                      </a:lnTo>
                      <a:lnTo>
                        <a:pt x="19399" y="1126"/>
                      </a:lnTo>
                      <a:lnTo>
                        <a:pt x="19399" y="0"/>
                      </a:lnTo>
                      <a:lnTo>
                        <a:pt x="21600" y="0"/>
                      </a:lnTo>
                      <a:lnTo>
                        <a:pt x="21600" y="6262"/>
                      </a:lnTo>
                      <a:lnTo>
                        <a:pt x="19399" y="6262"/>
                      </a:lnTo>
                      <a:lnTo>
                        <a:pt x="19399" y="3448"/>
                      </a:lnTo>
                      <a:lnTo>
                        <a:pt x="12878" y="3448"/>
                      </a:lnTo>
                      <a:lnTo>
                        <a:pt x="12878" y="19841"/>
                      </a:lnTo>
                      <a:lnTo>
                        <a:pt x="16383" y="19841"/>
                      </a:lnTo>
                      <a:lnTo>
                        <a:pt x="16383" y="21600"/>
                      </a:lnTo>
                      <a:lnTo>
                        <a:pt x="5217" y="21600"/>
                      </a:lnTo>
                      <a:lnTo>
                        <a:pt x="5217" y="1984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7" name="Google Shape;517;p12"/>
                <p:cNvSpPr/>
                <p:nvPr/>
              </p:nvSpPr>
              <p:spPr>
                <a:xfrm>
                  <a:off x="1092621" y="476848"/>
                  <a:ext cx="42013" cy="44822"/>
                </a:xfrm>
                <a:custGeom>
                  <a:avLst/>
                  <a:gdLst/>
                  <a:ahLst/>
                  <a:cxnLst/>
                  <a:rect l="l" t="t" r="r" b="b"/>
                  <a:pathLst>
                    <a:path w="21600" h="21600" extrusionOk="0">
                      <a:moveTo>
                        <a:pt x="5616" y="7200"/>
                      </a:moveTo>
                      <a:lnTo>
                        <a:pt x="15660" y="7200"/>
                      </a:lnTo>
                      <a:cubicBezTo>
                        <a:pt x="15228" y="3854"/>
                        <a:pt x="13392" y="2028"/>
                        <a:pt x="10368" y="2028"/>
                      </a:cubicBezTo>
                      <a:cubicBezTo>
                        <a:pt x="7236" y="2028"/>
                        <a:pt x="5940" y="3752"/>
                        <a:pt x="5616" y="7200"/>
                      </a:cubicBezTo>
                      <a:close/>
                      <a:moveTo>
                        <a:pt x="10800" y="0"/>
                      </a:moveTo>
                      <a:cubicBezTo>
                        <a:pt x="16632" y="0"/>
                        <a:pt x="20304" y="3144"/>
                        <a:pt x="21168" y="9228"/>
                      </a:cubicBezTo>
                      <a:lnTo>
                        <a:pt x="5616" y="9228"/>
                      </a:lnTo>
                      <a:cubicBezTo>
                        <a:pt x="5616" y="15110"/>
                        <a:pt x="8856" y="19166"/>
                        <a:pt x="13824" y="19166"/>
                      </a:cubicBezTo>
                      <a:cubicBezTo>
                        <a:pt x="16200" y="19166"/>
                        <a:pt x="18792" y="18456"/>
                        <a:pt x="21600" y="16834"/>
                      </a:cubicBezTo>
                      <a:lnTo>
                        <a:pt x="21168" y="19065"/>
                      </a:lnTo>
                      <a:cubicBezTo>
                        <a:pt x="17388" y="21194"/>
                        <a:pt x="15444" y="21600"/>
                        <a:pt x="12312" y="21600"/>
                      </a:cubicBezTo>
                      <a:cubicBezTo>
                        <a:pt x="4320" y="21600"/>
                        <a:pt x="0" y="15921"/>
                        <a:pt x="0" y="10242"/>
                      </a:cubicBezTo>
                      <a:cubicBezTo>
                        <a:pt x="0" y="3955"/>
                        <a:pt x="4320"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8" name="Google Shape;518;p12"/>
                <p:cNvSpPr/>
                <p:nvPr/>
              </p:nvSpPr>
              <p:spPr>
                <a:xfrm>
                  <a:off x="1141434" y="476848"/>
                  <a:ext cx="40177" cy="44875"/>
                </a:xfrm>
                <a:custGeom>
                  <a:avLst/>
                  <a:gdLst/>
                  <a:ahLst/>
                  <a:cxnLst/>
                  <a:rect l="l" t="t" r="r" b="b"/>
                  <a:pathLst>
                    <a:path w="21600" h="21600" extrusionOk="0">
                      <a:moveTo>
                        <a:pt x="19913" y="6329"/>
                      </a:moveTo>
                      <a:lnTo>
                        <a:pt x="18225" y="6329"/>
                      </a:lnTo>
                      <a:cubicBezTo>
                        <a:pt x="17662" y="3416"/>
                        <a:pt x="15075" y="2009"/>
                        <a:pt x="12263" y="2009"/>
                      </a:cubicBezTo>
                      <a:cubicBezTo>
                        <a:pt x="8437" y="2009"/>
                        <a:pt x="5738" y="4220"/>
                        <a:pt x="5738" y="9645"/>
                      </a:cubicBezTo>
                      <a:cubicBezTo>
                        <a:pt x="5738" y="15673"/>
                        <a:pt x="8663" y="18887"/>
                        <a:pt x="13725" y="18887"/>
                      </a:cubicBezTo>
                      <a:cubicBezTo>
                        <a:pt x="17662" y="18887"/>
                        <a:pt x="20137" y="16677"/>
                        <a:pt x="20700" y="16677"/>
                      </a:cubicBezTo>
                      <a:cubicBezTo>
                        <a:pt x="21150" y="16677"/>
                        <a:pt x="21600" y="17481"/>
                        <a:pt x="21600" y="17883"/>
                      </a:cubicBezTo>
                      <a:cubicBezTo>
                        <a:pt x="21600" y="18787"/>
                        <a:pt x="17550" y="21600"/>
                        <a:pt x="12037" y="21600"/>
                      </a:cubicBezTo>
                      <a:cubicBezTo>
                        <a:pt x="5175" y="21600"/>
                        <a:pt x="0" y="16778"/>
                        <a:pt x="0" y="10348"/>
                      </a:cubicBezTo>
                      <a:cubicBezTo>
                        <a:pt x="0" y="4220"/>
                        <a:pt x="4950" y="0"/>
                        <a:pt x="11700" y="0"/>
                      </a:cubicBezTo>
                      <a:cubicBezTo>
                        <a:pt x="13838" y="0"/>
                        <a:pt x="15300" y="301"/>
                        <a:pt x="18000" y="1306"/>
                      </a:cubicBezTo>
                      <a:lnTo>
                        <a:pt x="18450" y="0"/>
                      </a:lnTo>
                      <a:lnTo>
                        <a:pt x="20137" y="0"/>
                      </a:lnTo>
                      <a:lnTo>
                        <a:pt x="20137" y="6329"/>
                      </a:lnTo>
                      <a:lnTo>
                        <a:pt x="19913" y="632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9" name="Google Shape;519;p12"/>
                <p:cNvSpPr/>
                <p:nvPr/>
              </p:nvSpPr>
              <p:spPr>
                <a:xfrm>
                  <a:off x="1185550" y="476848"/>
                  <a:ext cx="56107" cy="43903"/>
                </a:xfrm>
                <a:custGeom>
                  <a:avLst/>
                  <a:gdLst/>
                  <a:ahLst/>
                  <a:cxnLst/>
                  <a:rect l="l" t="t" r="r" b="b"/>
                  <a:pathLst>
                    <a:path w="21600" h="21600" extrusionOk="0">
                      <a:moveTo>
                        <a:pt x="0" y="19533"/>
                      </a:moveTo>
                      <a:lnTo>
                        <a:pt x="3317" y="19533"/>
                      </a:lnTo>
                      <a:lnTo>
                        <a:pt x="3317" y="2584"/>
                      </a:lnTo>
                      <a:lnTo>
                        <a:pt x="0" y="2584"/>
                      </a:lnTo>
                      <a:lnTo>
                        <a:pt x="0" y="620"/>
                      </a:lnTo>
                      <a:lnTo>
                        <a:pt x="7200" y="620"/>
                      </a:lnTo>
                      <a:lnTo>
                        <a:pt x="7200" y="2894"/>
                      </a:lnTo>
                      <a:cubicBezTo>
                        <a:pt x="9142" y="1137"/>
                        <a:pt x="11326" y="0"/>
                        <a:pt x="13672" y="0"/>
                      </a:cubicBezTo>
                      <a:cubicBezTo>
                        <a:pt x="16422" y="0"/>
                        <a:pt x="18526" y="1964"/>
                        <a:pt x="18526" y="6098"/>
                      </a:cubicBezTo>
                      <a:lnTo>
                        <a:pt x="18526" y="19430"/>
                      </a:lnTo>
                      <a:lnTo>
                        <a:pt x="21600" y="19430"/>
                      </a:lnTo>
                      <a:lnTo>
                        <a:pt x="21600" y="21393"/>
                      </a:lnTo>
                      <a:lnTo>
                        <a:pt x="11811" y="21393"/>
                      </a:lnTo>
                      <a:lnTo>
                        <a:pt x="11811" y="19430"/>
                      </a:lnTo>
                      <a:lnTo>
                        <a:pt x="14643" y="19430"/>
                      </a:lnTo>
                      <a:lnTo>
                        <a:pt x="14643" y="7234"/>
                      </a:lnTo>
                      <a:cubicBezTo>
                        <a:pt x="14643" y="4341"/>
                        <a:pt x="13348" y="2894"/>
                        <a:pt x="11488" y="2894"/>
                      </a:cubicBezTo>
                      <a:cubicBezTo>
                        <a:pt x="10274" y="2894"/>
                        <a:pt x="8656" y="3617"/>
                        <a:pt x="7200" y="5064"/>
                      </a:cubicBezTo>
                      <a:lnTo>
                        <a:pt x="7200" y="19533"/>
                      </a:lnTo>
                      <a:lnTo>
                        <a:pt x="10031" y="19533"/>
                      </a:lnTo>
                      <a:lnTo>
                        <a:pt x="10031" y="21600"/>
                      </a:lnTo>
                      <a:lnTo>
                        <a:pt x="0" y="21600"/>
                      </a:lnTo>
                      <a:lnTo>
                        <a:pt x="0" y="195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0" name="Google Shape;520;p12"/>
                <p:cNvSpPr/>
                <p:nvPr/>
              </p:nvSpPr>
              <p:spPr>
                <a:xfrm>
                  <a:off x="1247503" y="476848"/>
                  <a:ext cx="50491" cy="44822"/>
                </a:xfrm>
                <a:custGeom>
                  <a:avLst/>
                  <a:gdLst/>
                  <a:ahLst/>
                  <a:cxnLst/>
                  <a:rect l="l" t="t" r="r" b="b"/>
                  <a:pathLst>
                    <a:path w="21600" h="21600" extrusionOk="0">
                      <a:moveTo>
                        <a:pt x="4731" y="10851"/>
                      </a:moveTo>
                      <a:cubicBezTo>
                        <a:pt x="4731" y="16327"/>
                        <a:pt x="6962" y="19673"/>
                        <a:pt x="10621" y="19673"/>
                      </a:cubicBezTo>
                      <a:cubicBezTo>
                        <a:pt x="14281" y="19673"/>
                        <a:pt x="16602" y="16428"/>
                        <a:pt x="16602" y="10851"/>
                      </a:cubicBezTo>
                      <a:cubicBezTo>
                        <a:pt x="16602" y="5172"/>
                        <a:pt x="14460" y="2028"/>
                        <a:pt x="10621" y="2028"/>
                      </a:cubicBezTo>
                      <a:cubicBezTo>
                        <a:pt x="6962" y="2028"/>
                        <a:pt x="4731" y="5172"/>
                        <a:pt x="4731" y="10851"/>
                      </a:cubicBezTo>
                      <a:close/>
                      <a:moveTo>
                        <a:pt x="0" y="10851"/>
                      </a:moveTo>
                      <a:cubicBezTo>
                        <a:pt x="0" y="4766"/>
                        <a:pt x="4731" y="0"/>
                        <a:pt x="10800" y="0"/>
                      </a:cubicBezTo>
                      <a:cubicBezTo>
                        <a:pt x="16869" y="0"/>
                        <a:pt x="21600" y="4766"/>
                        <a:pt x="21600" y="10851"/>
                      </a:cubicBezTo>
                      <a:cubicBezTo>
                        <a:pt x="21600" y="16935"/>
                        <a:pt x="16869" y="21600"/>
                        <a:pt x="10800" y="21600"/>
                      </a:cubicBezTo>
                      <a:cubicBezTo>
                        <a:pt x="4731"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1" name="Google Shape;521;p12"/>
                <p:cNvSpPr/>
                <p:nvPr/>
              </p:nvSpPr>
              <p:spPr>
                <a:xfrm>
                  <a:off x="1304763" y="453380"/>
                  <a:ext cx="25165" cy="67393"/>
                </a:xfrm>
                <a:custGeom>
                  <a:avLst/>
                  <a:gdLst/>
                  <a:ahLst/>
                  <a:cxnLst/>
                  <a:rect l="l" t="t" r="r" b="b"/>
                  <a:pathLst>
                    <a:path w="21600" h="21600" extrusionOk="0">
                      <a:moveTo>
                        <a:pt x="0" y="20246"/>
                      </a:moveTo>
                      <a:lnTo>
                        <a:pt x="6619" y="20246"/>
                      </a:lnTo>
                      <a:lnTo>
                        <a:pt x="6619" y="1354"/>
                      </a:lnTo>
                      <a:lnTo>
                        <a:pt x="0" y="1354"/>
                      </a:lnTo>
                      <a:lnTo>
                        <a:pt x="0" y="0"/>
                      </a:lnTo>
                      <a:lnTo>
                        <a:pt x="14981" y="0"/>
                      </a:lnTo>
                      <a:lnTo>
                        <a:pt x="14981" y="20246"/>
                      </a:lnTo>
                      <a:lnTo>
                        <a:pt x="21600" y="20246"/>
                      </a:lnTo>
                      <a:lnTo>
                        <a:pt x="21600" y="21600"/>
                      </a:lnTo>
                      <a:lnTo>
                        <a:pt x="0" y="21600"/>
                      </a:lnTo>
                      <a:lnTo>
                        <a:pt x="0" y="20246"/>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2" name="Google Shape;522;p12"/>
                <p:cNvSpPr/>
                <p:nvPr/>
              </p:nvSpPr>
              <p:spPr>
                <a:xfrm>
                  <a:off x="1336678" y="476848"/>
                  <a:ext cx="50491" cy="44822"/>
                </a:xfrm>
                <a:custGeom>
                  <a:avLst/>
                  <a:gdLst/>
                  <a:ahLst/>
                  <a:cxnLst/>
                  <a:rect l="l" t="t" r="r" b="b"/>
                  <a:pathLst>
                    <a:path w="21600" h="21600" extrusionOk="0">
                      <a:moveTo>
                        <a:pt x="4750" y="10851"/>
                      </a:moveTo>
                      <a:cubicBezTo>
                        <a:pt x="4750" y="16327"/>
                        <a:pt x="6991" y="19673"/>
                        <a:pt x="10755" y="19673"/>
                      </a:cubicBezTo>
                      <a:cubicBezTo>
                        <a:pt x="14430" y="19673"/>
                        <a:pt x="16581" y="16428"/>
                        <a:pt x="16581" y="10851"/>
                      </a:cubicBezTo>
                      <a:cubicBezTo>
                        <a:pt x="16581" y="5172"/>
                        <a:pt x="14520" y="2028"/>
                        <a:pt x="10755" y="2028"/>
                      </a:cubicBezTo>
                      <a:cubicBezTo>
                        <a:pt x="6991" y="2028"/>
                        <a:pt x="4750" y="5172"/>
                        <a:pt x="4750" y="10851"/>
                      </a:cubicBezTo>
                      <a:close/>
                      <a:moveTo>
                        <a:pt x="0" y="10851"/>
                      </a:moveTo>
                      <a:cubicBezTo>
                        <a:pt x="0" y="4766"/>
                        <a:pt x="4750" y="0"/>
                        <a:pt x="10845" y="0"/>
                      </a:cubicBezTo>
                      <a:cubicBezTo>
                        <a:pt x="16850" y="0"/>
                        <a:pt x="21600" y="4766"/>
                        <a:pt x="21600" y="10851"/>
                      </a:cubicBezTo>
                      <a:cubicBezTo>
                        <a:pt x="21600" y="16935"/>
                        <a:pt x="16850" y="21600"/>
                        <a:pt x="10845" y="21600"/>
                      </a:cubicBezTo>
                      <a:cubicBezTo>
                        <a:pt x="4750"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3" name="Google Shape;523;p12"/>
                <p:cNvSpPr/>
                <p:nvPr/>
              </p:nvSpPr>
              <p:spPr>
                <a:xfrm>
                  <a:off x="1393938" y="476848"/>
                  <a:ext cx="45793" cy="69229"/>
                </a:xfrm>
                <a:custGeom>
                  <a:avLst/>
                  <a:gdLst/>
                  <a:ahLst/>
                  <a:cxnLst/>
                  <a:rect l="l" t="t" r="r" b="b"/>
                  <a:pathLst>
                    <a:path w="21600" h="21600" extrusionOk="0">
                      <a:moveTo>
                        <a:pt x="7200" y="21600"/>
                      </a:moveTo>
                      <a:cubicBezTo>
                        <a:pt x="2564" y="21073"/>
                        <a:pt x="0" y="19427"/>
                        <a:pt x="0" y="18044"/>
                      </a:cubicBezTo>
                      <a:cubicBezTo>
                        <a:pt x="0" y="16727"/>
                        <a:pt x="1874" y="15607"/>
                        <a:pt x="6115" y="14685"/>
                      </a:cubicBezTo>
                      <a:cubicBezTo>
                        <a:pt x="4537" y="13961"/>
                        <a:pt x="3551" y="13302"/>
                        <a:pt x="3551" y="12446"/>
                      </a:cubicBezTo>
                      <a:cubicBezTo>
                        <a:pt x="3551" y="11459"/>
                        <a:pt x="4833" y="10734"/>
                        <a:pt x="7200" y="10339"/>
                      </a:cubicBezTo>
                      <a:lnTo>
                        <a:pt x="7989" y="10273"/>
                      </a:lnTo>
                      <a:lnTo>
                        <a:pt x="7989" y="10141"/>
                      </a:lnTo>
                      <a:cubicBezTo>
                        <a:pt x="3452" y="9417"/>
                        <a:pt x="888" y="7705"/>
                        <a:pt x="888" y="5202"/>
                      </a:cubicBezTo>
                      <a:cubicBezTo>
                        <a:pt x="888" y="2173"/>
                        <a:pt x="4833" y="0"/>
                        <a:pt x="10159" y="0"/>
                      </a:cubicBezTo>
                      <a:cubicBezTo>
                        <a:pt x="11441" y="0"/>
                        <a:pt x="12329" y="132"/>
                        <a:pt x="13118" y="198"/>
                      </a:cubicBezTo>
                      <a:cubicBezTo>
                        <a:pt x="13808" y="329"/>
                        <a:pt x="14499" y="395"/>
                        <a:pt x="15090" y="395"/>
                      </a:cubicBezTo>
                      <a:lnTo>
                        <a:pt x="21600" y="395"/>
                      </a:lnTo>
                      <a:lnTo>
                        <a:pt x="21600" y="1844"/>
                      </a:lnTo>
                      <a:lnTo>
                        <a:pt x="17655" y="1844"/>
                      </a:lnTo>
                      <a:cubicBezTo>
                        <a:pt x="19134" y="2898"/>
                        <a:pt x="19923" y="3951"/>
                        <a:pt x="19923" y="5202"/>
                      </a:cubicBezTo>
                      <a:cubicBezTo>
                        <a:pt x="19923" y="6388"/>
                        <a:pt x="19134" y="7771"/>
                        <a:pt x="17655" y="8627"/>
                      </a:cubicBezTo>
                      <a:cubicBezTo>
                        <a:pt x="13808" y="10998"/>
                        <a:pt x="9962" y="10273"/>
                        <a:pt x="8384" y="11261"/>
                      </a:cubicBezTo>
                      <a:cubicBezTo>
                        <a:pt x="8088" y="11393"/>
                        <a:pt x="7989" y="11459"/>
                        <a:pt x="7989" y="11656"/>
                      </a:cubicBezTo>
                      <a:cubicBezTo>
                        <a:pt x="7989" y="13302"/>
                        <a:pt x="16668" y="13302"/>
                        <a:pt x="19923" y="15278"/>
                      </a:cubicBezTo>
                      <a:cubicBezTo>
                        <a:pt x="21107" y="15937"/>
                        <a:pt x="21304" y="16595"/>
                        <a:pt x="21304" y="17385"/>
                      </a:cubicBezTo>
                      <a:cubicBezTo>
                        <a:pt x="21304" y="19559"/>
                        <a:pt x="18542" y="21073"/>
                        <a:pt x="13907" y="21600"/>
                      </a:cubicBezTo>
                      <a:lnTo>
                        <a:pt x="7200" y="21600"/>
                      </a:lnTo>
                      <a:close/>
                      <a:moveTo>
                        <a:pt x="5918" y="5005"/>
                      </a:moveTo>
                      <a:cubicBezTo>
                        <a:pt x="5918" y="7507"/>
                        <a:pt x="7595" y="9088"/>
                        <a:pt x="10553" y="9088"/>
                      </a:cubicBezTo>
                      <a:cubicBezTo>
                        <a:pt x="13512" y="9088"/>
                        <a:pt x="15189" y="7573"/>
                        <a:pt x="15189" y="5202"/>
                      </a:cubicBezTo>
                      <a:cubicBezTo>
                        <a:pt x="15189" y="2568"/>
                        <a:pt x="13512" y="1120"/>
                        <a:pt x="10553" y="1120"/>
                      </a:cubicBezTo>
                      <a:cubicBezTo>
                        <a:pt x="7595" y="1120"/>
                        <a:pt x="5918" y="2568"/>
                        <a:pt x="5918" y="5005"/>
                      </a:cubicBezTo>
                      <a:close/>
                      <a:moveTo>
                        <a:pt x="8186" y="15080"/>
                      </a:moveTo>
                      <a:cubicBezTo>
                        <a:pt x="5523" y="16068"/>
                        <a:pt x="4636" y="16727"/>
                        <a:pt x="4833" y="17715"/>
                      </a:cubicBezTo>
                      <a:cubicBezTo>
                        <a:pt x="4833" y="19032"/>
                        <a:pt x="7200" y="19954"/>
                        <a:pt x="10849" y="19954"/>
                      </a:cubicBezTo>
                      <a:cubicBezTo>
                        <a:pt x="12625" y="19954"/>
                        <a:pt x="14597" y="19690"/>
                        <a:pt x="15682" y="19427"/>
                      </a:cubicBezTo>
                      <a:cubicBezTo>
                        <a:pt x="16767" y="19163"/>
                        <a:pt x="17458" y="18637"/>
                        <a:pt x="17458" y="18110"/>
                      </a:cubicBezTo>
                      <a:cubicBezTo>
                        <a:pt x="17458" y="16924"/>
                        <a:pt x="15090" y="16266"/>
                        <a:pt x="8186" y="15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4" name="Google Shape;524;p12"/>
                <p:cNvSpPr/>
                <p:nvPr/>
              </p:nvSpPr>
              <p:spPr>
                <a:xfrm>
                  <a:off x="1444626" y="457135"/>
                  <a:ext cx="25165" cy="63614"/>
                </a:xfrm>
                <a:custGeom>
                  <a:avLst/>
                  <a:gdLst/>
                  <a:ahLst/>
                  <a:cxnLst/>
                  <a:rect l="l" t="t" r="r" b="b"/>
                  <a:pathLst>
                    <a:path w="21600" h="21600" extrusionOk="0">
                      <a:moveTo>
                        <a:pt x="0" y="20174"/>
                      </a:moveTo>
                      <a:lnTo>
                        <a:pt x="6728" y="20174"/>
                      </a:lnTo>
                      <a:lnTo>
                        <a:pt x="6728" y="8483"/>
                      </a:lnTo>
                      <a:lnTo>
                        <a:pt x="0" y="8483"/>
                      </a:lnTo>
                      <a:lnTo>
                        <a:pt x="0" y="7129"/>
                      </a:lnTo>
                      <a:lnTo>
                        <a:pt x="15226" y="7129"/>
                      </a:lnTo>
                      <a:lnTo>
                        <a:pt x="15226" y="20174"/>
                      </a:lnTo>
                      <a:lnTo>
                        <a:pt x="21600" y="20174"/>
                      </a:lnTo>
                      <a:lnTo>
                        <a:pt x="21600" y="21600"/>
                      </a:lnTo>
                      <a:lnTo>
                        <a:pt x="0" y="21600"/>
                      </a:lnTo>
                      <a:lnTo>
                        <a:pt x="0" y="20174"/>
                      </a:lnTo>
                      <a:close/>
                      <a:moveTo>
                        <a:pt x="15226" y="1996"/>
                      </a:moveTo>
                      <a:cubicBezTo>
                        <a:pt x="15226" y="3065"/>
                        <a:pt x="12748" y="3992"/>
                        <a:pt x="9738" y="3992"/>
                      </a:cubicBezTo>
                      <a:cubicBezTo>
                        <a:pt x="6905" y="3992"/>
                        <a:pt x="4249" y="3208"/>
                        <a:pt x="4249" y="1996"/>
                      </a:cubicBezTo>
                      <a:cubicBezTo>
                        <a:pt x="4249" y="998"/>
                        <a:pt x="6728" y="0"/>
                        <a:pt x="9738" y="0"/>
                      </a:cubicBezTo>
                      <a:cubicBezTo>
                        <a:pt x="12748" y="71"/>
                        <a:pt x="15226" y="998"/>
                        <a:pt x="15226" y="199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5" name="Google Shape;525;p12"/>
                <p:cNvSpPr/>
                <p:nvPr/>
              </p:nvSpPr>
              <p:spPr>
                <a:xfrm>
                  <a:off x="1477480" y="476848"/>
                  <a:ext cx="42013" cy="44822"/>
                </a:xfrm>
                <a:custGeom>
                  <a:avLst/>
                  <a:gdLst/>
                  <a:ahLst/>
                  <a:cxnLst/>
                  <a:rect l="l" t="t" r="r" b="b"/>
                  <a:pathLst>
                    <a:path w="21600" h="21600" extrusionOk="0">
                      <a:moveTo>
                        <a:pt x="11549" y="11358"/>
                      </a:moveTo>
                      <a:cubicBezTo>
                        <a:pt x="6630" y="12372"/>
                        <a:pt x="4812" y="13690"/>
                        <a:pt x="4812" y="15617"/>
                      </a:cubicBezTo>
                      <a:cubicBezTo>
                        <a:pt x="4812" y="17341"/>
                        <a:pt x="5988" y="18456"/>
                        <a:pt x="7806" y="18456"/>
                      </a:cubicBezTo>
                      <a:cubicBezTo>
                        <a:pt x="8875" y="18456"/>
                        <a:pt x="10265" y="17949"/>
                        <a:pt x="11549" y="16935"/>
                      </a:cubicBezTo>
                      <a:lnTo>
                        <a:pt x="11549" y="11358"/>
                      </a:lnTo>
                      <a:close/>
                      <a:moveTo>
                        <a:pt x="1069" y="4868"/>
                      </a:moveTo>
                      <a:lnTo>
                        <a:pt x="428" y="3346"/>
                      </a:lnTo>
                      <a:cubicBezTo>
                        <a:pt x="3208" y="1217"/>
                        <a:pt x="6416" y="0"/>
                        <a:pt x="9303" y="0"/>
                      </a:cubicBezTo>
                      <a:cubicBezTo>
                        <a:pt x="13901" y="0"/>
                        <a:pt x="16681" y="2738"/>
                        <a:pt x="16681" y="7200"/>
                      </a:cubicBezTo>
                      <a:lnTo>
                        <a:pt x="16681" y="15515"/>
                      </a:lnTo>
                      <a:cubicBezTo>
                        <a:pt x="16681" y="17645"/>
                        <a:pt x="17644" y="18963"/>
                        <a:pt x="19141" y="18963"/>
                      </a:cubicBezTo>
                      <a:cubicBezTo>
                        <a:pt x="19568" y="18963"/>
                        <a:pt x="20958" y="18761"/>
                        <a:pt x="21600" y="18659"/>
                      </a:cubicBezTo>
                      <a:lnTo>
                        <a:pt x="21600" y="20079"/>
                      </a:lnTo>
                      <a:cubicBezTo>
                        <a:pt x="19889" y="21093"/>
                        <a:pt x="17964" y="21600"/>
                        <a:pt x="16467" y="21600"/>
                      </a:cubicBezTo>
                      <a:cubicBezTo>
                        <a:pt x="14650" y="21600"/>
                        <a:pt x="13473" y="20789"/>
                        <a:pt x="12190" y="18659"/>
                      </a:cubicBezTo>
                      <a:cubicBezTo>
                        <a:pt x="9517" y="20485"/>
                        <a:pt x="7378" y="21600"/>
                        <a:pt x="5453" y="21600"/>
                      </a:cubicBezTo>
                      <a:cubicBezTo>
                        <a:pt x="2246" y="21600"/>
                        <a:pt x="0" y="19268"/>
                        <a:pt x="0" y="16327"/>
                      </a:cubicBezTo>
                      <a:cubicBezTo>
                        <a:pt x="0" y="13285"/>
                        <a:pt x="1925" y="11561"/>
                        <a:pt x="6416" y="10546"/>
                      </a:cubicBezTo>
                      <a:lnTo>
                        <a:pt x="11655" y="9431"/>
                      </a:lnTo>
                      <a:lnTo>
                        <a:pt x="11655" y="6693"/>
                      </a:lnTo>
                      <a:cubicBezTo>
                        <a:pt x="11655" y="4158"/>
                        <a:pt x="10907" y="2637"/>
                        <a:pt x="7806" y="2637"/>
                      </a:cubicBezTo>
                      <a:cubicBezTo>
                        <a:pt x="5988" y="2637"/>
                        <a:pt x="3956" y="3346"/>
                        <a:pt x="1069"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6" name="Google Shape;526;p12"/>
                <p:cNvSpPr/>
                <p:nvPr/>
              </p:nvSpPr>
              <p:spPr>
                <a:xfrm>
                  <a:off x="2676173" y="301314"/>
                  <a:ext cx="408133" cy="224156"/>
                </a:xfrm>
                <a:custGeom>
                  <a:avLst/>
                  <a:gdLst/>
                  <a:ahLst/>
                  <a:cxnLst/>
                  <a:rect l="l" t="t" r="r" b="b"/>
                  <a:pathLst>
                    <a:path w="21600" h="21600" extrusionOk="0">
                      <a:moveTo>
                        <a:pt x="21600" y="10657"/>
                      </a:moveTo>
                      <a:cubicBezTo>
                        <a:pt x="21600" y="16843"/>
                        <a:pt x="18837" y="21600"/>
                        <a:pt x="15164" y="21600"/>
                      </a:cubicBezTo>
                      <a:cubicBezTo>
                        <a:pt x="11502" y="21600"/>
                        <a:pt x="8739" y="16843"/>
                        <a:pt x="8739" y="10657"/>
                      </a:cubicBezTo>
                      <a:cubicBezTo>
                        <a:pt x="8739" y="4696"/>
                        <a:pt x="11502" y="0"/>
                        <a:pt x="15164" y="0"/>
                      </a:cubicBezTo>
                      <a:cubicBezTo>
                        <a:pt x="18837" y="0"/>
                        <a:pt x="21600" y="4655"/>
                        <a:pt x="21600" y="10657"/>
                      </a:cubicBezTo>
                      <a:close/>
                      <a:moveTo>
                        <a:pt x="19230" y="10657"/>
                      </a:moveTo>
                      <a:cubicBezTo>
                        <a:pt x="19230" y="6574"/>
                        <a:pt x="17433" y="3430"/>
                        <a:pt x="15164" y="3430"/>
                      </a:cubicBezTo>
                      <a:cubicBezTo>
                        <a:pt x="12906" y="3430"/>
                        <a:pt x="11109" y="6574"/>
                        <a:pt x="11109" y="10657"/>
                      </a:cubicBezTo>
                      <a:cubicBezTo>
                        <a:pt x="11109" y="14924"/>
                        <a:pt x="12906" y="18150"/>
                        <a:pt x="15164" y="18150"/>
                      </a:cubicBezTo>
                      <a:cubicBezTo>
                        <a:pt x="17433" y="18150"/>
                        <a:pt x="19230" y="14924"/>
                        <a:pt x="19230" y="10657"/>
                      </a:cubicBezTo>
                      <a:close/>
                      <a:moveTo>
                        <a:pt x="8357" y="6186"/>
                      </a:moveTo>
                      <a:cubicBezTo>
                        <a:pt x="8357" y="12637"/>
                        <a:pt x="2606" y="13903"/>
                        <a:pt x="2415" y="18088"/>
                      </a:cubicBezTo>
                      <a:lnTo>
                        <a:pt x="6717" y="18088"/>
                      </a:lnTo>
                      <a:lnTo>
                        <a:pt x="6717" y="15434"/>
                      </a:lnTo>
                      <a:lnTo>
                        <a:pt x="8694" y="15434"/>
                      </a:lnTo>
                      <a:lnTo>
                        <a:pt x="8694" y="21130"/>
                      </a:lnTo>
                      <a:lnTo>
                        <a:pt x="112" y="21130"/>
                      </a:lnTo>
                      <a:cubicBezTo>
                        <a:pt x="56" y="20436"/>
                        <a:pt x="0" y="19905"/>
                        <a:pt x="0" y="19334"/>
                      </a:cubicBezTo>
                      <a:cubicBezTo>
                        <a:pt x="0" y="11800"/>
                        <a:pt x="5920" y="10759"/>
                        <a:pt x="5920" y="6288"/>
                      </a:cubicBezTo>
                      <a:cubicBezTo>
                        <a:pt x="5920" y="4410"/>
                        <a:pt x="5133" y="3348"/>
                        <a:pt x="4055" y="3348"/>
                      </a:cubicBezTo>
                      <a:cubicBezTo>
                        <a:pt x="2662" y="3348"/>
                        <a:pt x="1752" y="6002"/>
                        <a:pt x="1752" y="6002"/>
                      </a:cubicBezTo>
                      <a:lnTo>
                        <a:pt x="168" y="4206"/>
                      </a:lnTo>
                      <a:cubicBezTo>
                        <a:pt x="168" y="4206"/>
                        <a:pt x="1292" y="0"/>
                        <a:pt x="4280" y="0"/>
                      </a:cubicBezTo>
                      <a:cubicBezTo>
                        <a:pt x="6492" y="0"/>
                        <a:pt x="8357" y="2287"/>
                        <a:pt x="8357" y="618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7" name="Google Shape;527;p12"/>
                <p:cNvSpPr/>
                <p:nvPr/>
              </p:nvSpPr>
              <p:spPr>
                <a:xfrm>
                  <a:off x="3086000" y="238423"/>
                  <a:ext cx="247023" cy="130249"/>
                </a:xfrm>
                <a:custGeom>
                  <a:avLst/>
                  <a:gdLst/>
                  <a:ahLst/>
                  <a:cxnLst/>
                  <a:rect l="l" t="t" r="r" b="b"/>
                  <a:pathLst>
                    <a:path w="21550" h="21600" extrusionOk="0">
                      <a:moveTo>
                        <a:pt x="21550" y="10607"/>
                      </a:moveTo>
                      <a:cubicBezTo>
                        <a:pt x="21550" y="16823"/>
                        <a:pt x="18963" y="21600"/>
                        <a:pt x="15342" y="21600"/>
                      </a:cubicBezTo>
                      <a:cubicBezTo>
                        <a:pt x="11720" y="21600"/>
                        <a:pt x="9115" y="16823"/>
                        <a:pt x="9115" y="10607"/>
                      </a:cubicBezTo>
                      <a:cubicBezTo>
                        <a:pt x="9115" y="4777"/>
                        <a:pt x="11720" y="0"/>
                        <a:pt x="15342" y="0"/>
                      </a:cubicBezTo>
                      <a:cubicBezTo>
                        <a:pt x="18963" y="0"/>
                        <a:pt x="21550" y="4566"/>
                        <a:pt x="21550" y="10607"/>
                      </a:cubicBezTo>
                      <a:close/>
                      <a:moveTo>
                        <a:pt x="18501" y="10607"/>
                      </a:moveTo>
                      <a:cubicBezTo>
                        <a:pt x="18501" y="7024"/>
                        <a:pt x="17115" y="4425"/>
                        <a:pt x="15342" y="4425"/>
                      </a:cubicBezTo>
                      <a:cubicBezTo>
                        <a:pt x="13568" y="4425"/>
                        <a:pt x="12164" y="7024"/>
                        <a:pt x="12164" y="10607"/>
                      </a:cubicBezTo>
                      <a:cubicBezTo>
                        <a:pt x="12164" y="14260"/>
                        <a:pt x="13568" y="16999"/>
                        <a:pt x="15342" y="16999"/>
                      </a:cubicBezTo>
                      <a:cubicBezTo>
                        <a:pt x="17115" y="16999"/>
                        <a:pt x="18501" y="14224"/>
                        <a:pt x="18501" y="10607"/>
                      </a:cubicBezTo>
                      <a:close/>
                      <a:moveTo>
                        <a:pt x="135" y="21284"/>
                      </a:moveTo>
                      <a:cubicBezTo>
                        <a:pt x="61" y="20441"/>
                        <a:pt x="-50" y="19668"/>
                        <a:pt x="24" y="19001"/>
                      </a:cubicBezTo>
                      <a:cubicBezTo>
                        <a:pt x="24" y="11309"/>
                        <a:pt x="5419" y="10326"/>
                        <a:pt x="5419" y="6743"/>
                      </a:cubicBezTo>
                      <a:cubicBezTo>
                        <a:pt x="5419" y="5093"/>
                        <a:pt x="4791" y="4601"/>
                        <a:pt x="4107" y="4601"/>
                      </a:cubicBezTo>
                      <a:cubicBezTo>
                        <a:pt x="2906" y="4601"/>
                        <a:pt x="2149" y="7095"/>
                        <a:pt x="2149" y="7095"/>
                      </a:cubicBezTo>
                      <a:lnTo>
                        <a:pt x="135" y="4601"/>
                      </a:lnTo>
                      <a:cubicBezTo>
                        <a:pt x="135" y="4601"/>
                        <a:pt x="1225" y="35"/>
                        <a:pt x="4292" y="35"/>
                      </a:cubicBezTo>
                      <a:cubicBezTo>
                        <a:pt x="6251" y="35"/>
                        <a:pt x="8394" y="2002"/>
                        <a:pt x="8394" y="6427"/>
                      </a:cubicBezTo>
                      <a:cubicBezTo>
                        <a:pt x="8394" y="12644"/>
                        <a:pt x="3276" y="13943"/>
                        <a:pt x="3184" y="17210"/>
                      </a:cubicBezTo>
                      <a:lnTo>
                        <a:pt x="6158" y="17210"/>
                      </a:lnTo>
                      <a:lnTo>
                        <a:pt x="6158" y="14751"/>
                      </a:lnTo>
                      <a:lnTo>
                        <a:pt x="8634" y="14751"/>
                      </a:lnTo>
                      <a:lnTo>
                        <a:pt x="8634" y="21284"/>
                      </a:lnTo>
                      <a:lnTo>
                        <a:pt x="135" y="2128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8" name="Google Shape;528;p12"/>
                <p:cNvSpPr/>
                <p:nvPr/>
              </p:nvSpPr>
              <p:spPr>
                <a:xfrm>
                  <a:off x="1847319" y="266583"/>
                  <a:ext cx="835179" cy="260767"/>
                </a:xfrm>
                <a:custGeom>
                  <a:avLst/>
                  <a:gdLst/>
                  <a:ahLst/>
                  <a:cxnLst/>
                  <a:rect l="l" t="t" r="r" b="b"/>
                  <a:pathLst>
                    <a:path w="21574" h="21600" extrusionOk="0">
                      <a:moveTo>
                        <a:pt x="21573" y="11934"/>
                      </a:moveTo>
                      <a:cubicBezTo>
                        <a:pt x="21600" y="14957"/>
                        <a:pt x="20996" y="16837"/>
                        <a:pt x="20171" y="17013"/>
                      </a:cubicBezTo>
                      <a:cubicBezTo>
                        <a:pt x="19836" y="17013"/>
                        <a:pt x="19237" y="16855"/>
                        <a:pt x="18990" y="15220"/>
                      </a:cubicBezTo>
                      <a:cubicBezTo>
                        <a:pt x="18990" y="15220"/>
                        <a:pt x="18743" y="16609"/>
                        <a:pt x="18160" y="16609"/>
                      </a:cubicBezTo>
                      <a:cubicBezTo>
                        <a:pt x="17660" y="16609"/>
                        <a:pt x="17248" y="15712"/>
                        <a:pt x="17248" y="14078"/>
                      </a:cubicBezTo>
                      <a:cubicBezTo>
                        <a:pt x="17248" y="11617"/>
                        <a:pt x="18265" y="11283"/>
                        <a:pt x="18710" y="11283"/>
                      </a:cubicBezTo>
                      <a:lnTo>
                        <a:pt x="18880" y="11283"/>
                      </a:lnTo>
                      <a:lnTo>
                        <a:pt x="18880" y="11055"/>
                      </a:lnTo>
                      <a:cubicBezTo>
                        <a:pt x="18880" y="10387"/>
                        <a:pt x="18710" y="10141"/>
                        <a:pt x="18490" y="10141"/>
                      </a:cubicBezTo>
                      <a:cubicBezTo>
                        <a:pt x="18105" y="10141"/>
                        <a:pt x="17688" y="10721"/>
                        <a:pt x="17688" y="10721"/>
                      </a:cubicBezTo>
                      <a:lnTo>
                        <a:pt x="17385" y="8999"/>
                      </a:lnTo>
                      <a:cubicBezTo>
                        <a:pt x="17385" y="8999"/>
                        <a:pt x="17853" y="7944"/>
                        <a:pt x="18539" y="7944"/>
                      </a:cubicBezTo>
                      <a:cubicBezTo>
                        <a:pt x="19336" y="7944"/>
                        <a:pt x="19781" y="9174"/>
                        <a:pt x="19781" y="11283"/>
                      </a:cubicBezTo>
                      <a:lnTo>
                        <a:pt x="19781" y="13164"/>
                      </a:lnTo>
                      <a:cubicBezTo>
                        <a:pt x="19781" y="13726"/>
                        <a:pt x="19919" y="14148"/>
                        <a:pt x="20105" y="14148"/>
                      </a:cubicBezTo>
                      <a:cubicBezTo>
                        <a:pt x="20298" y="14148"/>
                        <a:pt x="20408" y="13656"/>
                        <a:pt x="20435" y="13094"/>
                      </a:cubicBezTo>
                      <a:cubicBezTo>
                        <a:pt x="20435" y="13094"/>
                        <a:pt x="20463" y="12355"/>
                        <a:pt x="20463" y="12021"/>
                      </a:cubicBezTo>
                      <a:cubicBezTo>
                        <a:pt x="20463" y="8436"/>
                        <a:pt x="19556" y="5659"/>
                        <a:pt x="18457" y="5659"/>
                      </a:cubicBezTo>
                      <a:cubicBezTo>
                        <a:pt x="17358" y="5659"/>
                        <a:pt x="16446" y="8419"/>
                        <a:pt x="16446" y="12021"/>
                      </a:cubicBezTo>
                      <a:cubicBezTo>
                        <a:pt x="16446" y="15783"/>
                        <a:pt x="17358" y="18647"/>
                        <a:pt x="18457" y="18647"/>
                      </a:cubicBezTo>
                      <a:cubicBezTo>
                        <a:pt x="18809" y="18647"/>
                        <a:pt x="19138" y="18331"/>
                        <a:pt x="19446" y="17839"/>
                      </a:cubicBezTo>
                      <a:lnTo>
                        <a:pt x="20001" y="20440"/>
                      </a:lnTo>
                      <a:cubicBezTo>
                        <a:pt x="19556" y="21178"/>
                        <a:pt x="19034" y="21600"/>
                        <a:pt x="18457" y="21600"/>
                      </a:cubicBezTo>
                      <a:cubicBezTo>
                        <a:pt x="16655" y="21600"/>
                        <a:pt x="15276" y="17417"/>
                        <a:pt x="15276" y="12021"/>
                      </a:cubicBezTo>
                      <a:cubicBezTo>
                        <a:pt x="15276" y="6766"/>
                        <a:pt x="16633" y="2671"/>
                        <a:pt x="18457" y="2671"/>
                      </a:cubicBezTo>
                      <a:cubicBezTo>
                        <a:pt x="20083" y="2671"/>
                        <a:pt x="21265" y="5853"/>
                        <a:pt x="21512" y="10211"/>
                      </a:cubicBezTo>
                      <a:cubicBezTo>
                        <a:pt x="21545" y="10791"/>
                        <a:pt x="21573" y="11354"/>
                        <a:pt x="21573" y="11934"/>
                      </a:cubicBezTo>
                      <a:close/>
                      <a:moveTo>
                        <a:pt x="18869" y="12918"/>
                      </a:moveTo>
                      <a:lnTo>
                        <a:pt x="18869" y="12848"/>
                      </a:lnTo>
                      <a:lnTo>
                        <a:pt x="18787" y="12848"/>
                      </a:lnTo>
                      <a:cubicBezTo>
                        <a:pt x="18484" y="12848"/>
                        <a:pt x="18100" y="13094"/>
                        <a:pt x="18100" y="13832"/>
                      </a:cubicBezTo>
                      <a:cubicBezTo>
                        <a:pt x="18100" y="14324"/>
                        <a:pt x="18204" y="14640"/>
                        <a:pt x="18408" y="14640"/>
                      </a:cubicBezTo>
                      <a:cubicBezTo>
                        <a:pt x="18622" y="14640"/>
                        <a:pt x="18869" y="13656"/>
                        <a:pt x="18869" y="12918"/>
                      </a:cubicBezTo>
                      <a:close/>
                      <a:moveTo>
                        <a:pt x="15171" y="14640"/>
                      </a:moveTo>
                      <a:cubicBezTo>
                        <a:pt x="15171" y="18806"/>
                        <a:pt x="14319" y="21424"/>
                        <a:pt x="13155" y="21284"/>
                      </a:cubicBezTo>
                      <a:cubicBezTo>
                        <a:pt x="12215" y="21284"/>
                        <a:pt x="11858" y="19245"/>
                        <a:pt x="11858" y="19245"/>
                      </a:cubicBezTo>
                      <a:lnTo>
                        <a:pt x="11825" y="19245"/>
                      </a:lnTo>
                      <a:cubicBezTo>
                        <a:pt x="11825" y="19245"/>
                        <a:pt x="11858" y="19702"/>
                        <a:pt x="11858" y="20212"/>
                      </a:cubicBezTo>
                      <a:lnTo>
                        <a:pt x="11858" y="21038"/>
                      </a:lnTo>
                      <a:lnTo>
                        <a:pt x="10869" y="21038"/>
                      </a:lnTo>
                      <a:lnTo>
                        <a:pt x="10869" y="2531"/>
                      </a:lnTo>
                      <a:lnTo>
                        <a:pt x="10204" y="2531"/>
                      </a:lnTo>
                      <a:lnTo>
                        <a:pt x="10204" y="158"/>
                      </a:lnTo>
                      <a:lnTo>
                        <a:pt x="11946" y="158"/>
                      </a:lnTo>
                      <a:lnTo>
                        <a:pt x="11946" y="8682"/>
                      </a:lnTo>
                      <a:cubicBezTo>
                        <a:pt x="11946" y="9227"/>
                        <a:pt x="11918" y="9737"/>
                        <a:pt x="11918" y="9737"/>
                      </a:cubicBezTo>
                      <a:lnTo>
                        <a:pt x="11946" y="9737"/>
                      </a:lnTo>
                      <a:cubicBezTo>
                        <a:pt x="11946" y="9737"/>
                        <a:pt x="12330" y="7839"/>
                        <a:pt x="13242" y="7839"/>
                      </a:cubicBezTo>
                      <a:cubicBezTo>
                        <a:pt x="14402" y="7839"/>
                        <a:pt x="15171" y="10615"/>
                        <a:pt x="15171" y="14640"/>
                      </a:cubicBezTo>
                      <a:close/>
                      <a:moveTo>
                        <a:pt x="14072" y="14710"/>
                      </a:moveTo>
                      <a:cubicBezTo>
                        <a:pt x="14072" y="12250"/>
                        <a:pt x="13622" y="10703"/>
                        <a:pt x="12995" y="10633"/>
                      </a:cubicBezTo>
                      <a:cubicBezTo>
                        <a:pt x="12418" y="10633"/>
                        <a:pt x="11896" y="11863"/>
                        <a:pt x="11896" y="14710"/>
                      </a:cubicBezTo>
                      <a:cubicBezTo>
                        <a:pt x="11896" y="16784"/>
                        <a:pt x="12253" y="18753"/>
                        <a:pt x="12973" y="18753"/>
                      </a:cubicBezTo>
                      <a:cubicBezTo>
                        <a:pt x="13578" y="18753"/>
                        <a:pt x="14072" y="17241"/>
                        <a:pt x="14072" y="14710"/>
                      </a:cubicBezTo>
                      <a:close/>
                      <a:moveTo>
                        <a:pt x="9627" y="10615"/>
                      </a:moveTo>
                      <a:lnTo>
                        <a:pt x="8528" y="10615"/>
                      </a:lnTo>
                      <a:cubicBezTo>
                        <a:pt x="8555" y="12654"/>
                        <a:pt x="10457" y="13551"/>
                        <a:pt x="10457" y="17400"/>
                      </a:cubicBezTo>
                      <a:cubicBezTo>
                        <a:pt x="10457" y="20194"/>
                        <a:pt x="9654" y="21424"/>
                        <a:pt x="8946" y="21424"/>
                      </a:cubicBezTo>
                      <a:cubicBezTo>
                        <a:pt x="7814" y="21424"/>
                        <a:pt x="7396" y="18630"/>
                        <a:pt x="7396" y="18630"/>
                      </a:cubicBezTo>
                      <a:lnTo>
                        <a:pt x="8143" y="17171"/>
                      </a:lnTo>
                      <a:cubicBezTo>
                        <a:pt x="8143" y="17171"/>
                        <a:pt x="8434" y="18630"/>
                        <a:pt x="8858" y="18630"/>
                      </a:cubicBezTo>
                      <a:cubicBezTo>
                        <a:pt x="9072" y="18630"/>
                        <a:pt x="9319" y="18384"/>
                        <a:pt x="9319" y="17312"/>
                      </a:cubicBezTo>
                      <a:cubicBezTo>
                        <a:pt x="9319" y="15115"/>
                        <a:pt x="7336" y="14447"/>
                        <a:pt x="7336" y="9614"/>
                      </a:cubicBezTo>
                      <a:cubicBezTo>
                        <a:pt x="7336" y="9157"/>
                        <a:pt x="7358" y="8735"/>
                        <a:pt x="7390" y="8243"/>
                      </a:cubicBezTo>
                      <a:lnTo>
                        <a:pt x="10066" y="8243"/>
                      </a:lnTo>
                      <a:lnTo>
                        <a:pt x="10066" y="10615"/>
                      </a:lnTo>
                      <a:lnTo>
                        <a:pt x="9627" y="10615"/>
                      </a:lnTo>
                      <a:close/>
                      <a:moveTo>
                        <a:pt x="4857" y="21090"/>
                      </a:moveTo>
                      <a:lnTo>
                        <a:pt x="4835" y="21090"/>
                      </a:lnTo>
                      <a:lnTo>
                        <a:pt x="4835" y="18718"/>
                      </a:lnTo>
                      <a:lnTo>
                        <a:pt x="5467" y="18718"/>
                      </a:lnTo>
                      <a:lnTo>
                        <a:pt x="5467" y="10615"/>
                      </a:lnTo>
                      <a:lnTo>
                        <a:pt x="4808" y="10615"/>
                      </a:lnTo>
                      <a:lnTo>
                        <a:pt x="4808" y="8243"/>
                      </a:lnTo>
                      <a:lnTo>
                        <a:pt x="6566" y="8243"/>
                      </a:lnTo>
                      <a:lnTo>
                        <a:pt x="6566" y="18718"/>
                      </a:lnTo>
                      <a:lnTo>
                        <a:pt x="7204" y="18718"/>
                      </a:lnTo>
                      <a:lnTo>
                        <a:pt x="7204" y="21090"/>
                      </a:lnTo>
                      <a:lnTo>
                        <a:pt x="4857" y="21090"/>
                      </a:lnTo>
                      <a:close/>
                      <a:moveTo>
                        <a:pt x="6709" y="2039"/>
                      </a:moveTo>
                      <a:cubicBezTo>
                        <a:pt x="6709" y="3199"/>
                        <a:pt x="6401" y="4148"/>
                        <a:pt x="5989" y="4148"/>
                      </a:cubicBezTo>
                      <a:cubicBezTo>
                        <a:pt x="5583" y="4148"/>
                        <a:pt x="5280" y="3269"/>
                        <a:pt x="5280" y="2039"/>
                      </a:cubicBezTo>
                      <a:cubicBezTo>
                        <a:pt x="5280" y="896"/>
                        <a:pt x="5583" y="0"/>
                        <a:pt x="5989" y="0"/>
                      </a:cubicBezTo>
                      <a:cubicBezTo>
                        <a:pt x="6401" y="0"/>
                        <a:pt x="6709" y="896"/>
                        <a:pt x="6709" y="2039"/>
                      </a:cubicBezTo>
                      <a:close/>
                      <a:moveTo>
                        <a:pt x="0" y="21090"/>
                      </a:moveTo>
                      <a:lnTo>
                        <a:pt x="0" y="18718"/>
                      </a:lnTo>
                      <a:lnTo>
                        <a:pt x="714" y="18718"/>
                      </a:lnTo>
                      <a:lnTo>
                        <a:pt x="714" y="2917"/>
                      </a:lnTo>
                      <a:lnTo>
                        <a:pt x="0" y="2917"/>
                      </a:lnTo>
                      <a:lnTo>
                        <a:pt x="0" y="316"/>
                      </a:lnTo>
                      <a:lnTo>
                        <a:pt x="2561" y="316"/>
                      </a:lnTo>
                      <a:lnTo>
                        <a:pt x="2561" y="2917"/>
                      </a:lnTo>
                      <a:lnTo>
                        <a:pt x="1819" y="2917"/>
                      </a:lnTo>
                      <a:lnTo>
                        <a:pt x="1819" y="18472"/>
                      </a:lnTo>
                      <a:lnTo>
                        <a:pt x="3610" y="18472"/>
                      </a:lnTo>
                      <a:lnTo>
                        <a:pt x="3610" y="15695"/>
                      </a:lnTo>
                      <a:lnTo>
                        <a:pt x="4583" y="15695"/>
                      </a:lnTo>
                      <a:lnTo>
                        <a:pt x="4583" y="21090"/>
                      </a:lnTo>
                      <a:lnTo>
                        <a:pt x="0" y="2109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9" name="Google Shape;529;p12"/>
                <p:cNvSpPr/>
                <p:nvPr/>
              </p:nvSpPr>
              <p:spPr>
                <a:xfrm>
                  <a:off x="3772551" y="352942"/>
                  <a:ext cx="127441" cy="165944"/>
                </a:xfrm>
                <a:custGeom>
                  <a:avLst/>
                  <a:gdLst/>
                  <a:ahLst/>
                  <a:cxnLst/>
                  <a:rect l="l" t="t" r="r" b="b"/>
                  <a:pathLst>
                    <a:path w="21600" h="21600" extrusionOk="0">
                      <a:moveTo>
                        <a:pt x="323" y="18731"/>
                      </a:moveTo>
                      <a:lnTo>
                        <a:pt x="10656" y="12552"/>
                      </a:lnTo>
                      <a:cubicBezTo>
                        <a:pt x="11733" y="11917"/>
                        <a:pt x="12415" y="11393"/>
                        <a:pt x="13132" y="10869"/>
                      </a:cubicBezTo>
                      <a:cubicBezTo>
                        <a:pt x="13850" y="10372"/>
                        <a:pt x="14424" y="9876"/>
                        <a:pt x="14962" y="9462"/>
                      </a:cubicBezTo>
                      <a:cubicBezTo>
                        <a:pt x="15321" y="9103"/>
                        <a:pt x="15680" y="8552"/>
                        <a:pt x="15859" y="8166"/>
                      </a:cubicBezTo>
                      <a:cubicBezTo>
                        <a:pt x="16039" y="7779"/>
                        <a:pt x="16218" y="7255"/>
                        <a:pt x="16218" y="6731"/>
                      </a:cubicBezTo>
                      <a:cubicBezTo>
                        <a:pt x="16218" y="5738"/>
                        <a:pt x="15716" y="4800"/>
                        <a:pt x="14819" y="4303"/>
                      </a:cubicBezTo>
                      <a:cubicBezTo>
                        <a:pt x="13922" y="3641"/>
                        <a:pt x="12809" y="3393"/>
                        <a:pt x="11374" y="3393"/>
                      </a:cubicBezTo>
                      <a:cubicBezTo>
                        <a:pt x="9939" y="3393"/>
                        <a:pt x="8862" y="3669"/>
                        <a:pt x="7750" y="4166"/>
                      </a:cubicBezTo>
                      <a:cubicBezTo>
                        <a:pt x="6638" y="4690"/>
                        <a:pt x="5633" y="5462"/>
                        <a:pt x="4521" y="6621"/>
                      </a:cubicBezTo>
                      <a:lnTo>
                        <a:pt x="718" y="4552"/>
                      </a:lnTo>
                      <a:cubicBezTo>
                        <a:pt x="1471" y="3779"/>
                        <a:pt x="2153" y="3255"/>
                        <a:pt x="2870" y="2621"/>
                      </a:cubicBezTo>
                      <a:cubicBezTo>
                        <a:pt x="3552" y="2097"/>
                        <a:pt x="4485" y="1600"/>
                        <a:pt x="5203" y="1186"/>
                      </a:cubicBezTo>
                      <a:cubicBezTo>
                        <a:pt x="6100" y="800"/>
                        <a:pt x="7033" y="524"/>
                        <a:pt x="8109" y="248"/>
                      </a:cubicBezTo>
                      <a:cubicBezTo>
                        <a:pt x="9185" y="0"/>
                        <a:pt x="10262" y="0"/>
                        <a:pt x="11733" y="0"/>
                      </a:cubicBezTo>
                      <a:cubicBezTo>
                        <a:pt x="13204" y="0"/>
                        <a:pt x="14424" y="138"/>
                        <a:pt x="15680" y="524"/>
                      </a:cubicBezTo>
                      <a:cubicBezTo>
                        <a:pt x="16936" y="800"/>
                        <a:pt x="17833" y="1297"/>
                        <a:pt x="18730" y="1793"/>
                      </a:cubicBezTo>
                      <a:cubicBezTo>
                        <a:pt x="19627" y="2290"/>
                        <a:pt x="20308" y="3090"/>
                        <a:pt x="20703" y="3862"/>
                      </a:cubicBezTo>
                      <a:cubicBezTo>
                        <a:pt x="21241" y="4662"/>
                        <a:pt x="21421" y="5517"/>
                        <a:pt x="21421" y="6428"/>
                      </a:cubicBezTo>
                      <a:cubicBezTo>
                        <a:pt x="21421" y="7200"/>
                        <a:pt x="21241" y="7972"/>
                        <a:pt x="20918" y="8745"/>
                      </a:cubicBezTo>
                      <a:cubicBezTo>
                        <a:pt x="20524" y="9407"/>
                        <a:pt x="20165" y="10041"/>
                        <a:pt x="19483" y="10676"/>
                      </a:cubicBezTo>
                      <a:cubicBezTo>
                        <a:pt x="18765" y="11338"/>
                        <a:pt x="18048" y="11972"/>
                        <a:pt x="16936" y="12607"/>
                      </a:cubicBezTo>
                      <a:cubicBezTo>
                        <a:pt x="16039" y="13269"/>
                        <a:pt x="14819" y="13903"/>
                        <a:pt x="13527" y="14703"/>
                      </a:cubicBezTo>
                      <a:lnTo>
                        <a:pt x="7391" y="18290"/>
                      </a:lnTo>
                      <a:lnTo>
                        <a:pt x="21600" y="18290"/>
                      </a:lnTo>
                      <a:lnTo>
                        <a:pt x="21600" y="21600"/>
                      </a:lnTo>
                      <a:lnTo>
                        <a:pt x="0" y="21600"/>
                      </a:lnTo>
                      <a:lnTo>
                        <a:pt x="0" y="18648"/>
                      </a:lnTo>
                      <a:lnTo>
                        <a:pt x="323" y="18648"/>
                      </a:lnTo>
                      <a:lnTo>
                        <a:pt x="323"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0" name="Google Shape;530;p12"/>
                <p:cNvSpPr/>
                <p:nvPr/>
              </p:nvSpPr>
              <p:spPr>
                <a:xfrm>
                  <a:off x="3918046" y="351065"/>
                  <a:ext cx="182845" cy="168752"/>
                </a:xfrm>
                <a:custGeom>
                  <a:avLst/>
                  <a:gdLst/>
                  <a:ahLst/>
                  <a:cxnLst/>
                  <a:rect l="l" t="t" r="r" b="b"/>
                  <a:pathLst>
                    <a:path w="21600" h="21600" extrusionOk="0">
                      <a:moveTo>
                        <a:pt x="13700" y="17692"/>
                      </a:moveTo>
                      <a:cubicBezTo>
                        <a:pt x="14575" y="17313"/>
                        <a:pt x="15300" y="16797"/>
                        <a:pt x="15950" y="16064"/>
                      </a:cubicBezTo>
                      <a:cubicBezTo>
                        <a:pt x="16550" y="15413"/>
                        <a:pt x="17075" y="14653"/>
                        <a:pt x="17350" y="13649"/>
                      </a:cubicBezTo>
                      <a:cubicBezTo>
                        <a:pt x="17675" y="12754"/>
                        <a:pt x="17825" y="11750"/>
                        <a:pt x="17825" y="10746"/>
                      </a:cubicBezTo>
                      <a:cubicBezTo>
                        <a:pt x="17825" y="9742"/>
                        <a:pt x="17675" y="8711"/>
                        <a:pt x="17350" y="7842"/>
                      </a:cubicBezTo>
                      <a:cubicBezTo>
                        <a:pt x="16975" y="6947"/>
                        <a:pt x="16425" y="6214"/>
                        <a:pt x="15850" y="5427"/>
                      </a:cubicBezTo>
                      <a:cubicBezTo>
                        <a:pt x="15200" y="4803"/>
                        <a:pt x="14450" y="4179"/>
                        <a:pt x="13600" y="3799"/>
                      </a:cubicBezTo>
                      <a:cubicBezTo>
                        <a:pt x="12675" y="3446"/>
                        <a:pt x="11825" y="3175"/>
                        <a:pt x="10700" y="3175"/>
                      </a:cubicBezTo>
                      <a:cubicBezTo>
                        <a:pt x="9700" y="3175"/>
                        <a:pt x="8700" y="3446"/>
                        <a:pt x="7800" y="3799"/>
                      </a:cubicBezTo>
                      <a:cubicBezTo>
                        <a:pt x="6925" y="4179"/>
                        <a:pt x="6200" y="4694"/>
                        <a:pt x="5550" y="5427"/>
                      </a:cubicBezTo>
                      <a:cubicBezTo>
                        <a:pt x="4950" y="6078"/>
                        <a:pt x="4425" y="6838"/>
                        <a:pt x="4175" y="7842"/>
                      </a:cubicBezTo>
                      <a:cubicBezTo>
                        <a:pt x="3825" y="8738"/>
                        <a:pt x="3675" y="9742"/>
                        <a:pt x="3675" y="10746"/>
                      </a:cubicBezTo>
                      <a:cubicBezTo>
                        <a:pt x="3675" y="11750"/>
                        <a:pt x="3825" y="12781"/>
                        <a:pt x="4175" y="13649"/>
                      </a:cubicBezTo>
                      <a:cubicBezTo>
                        <a:pt x="4525" y="14545"/>
                        <a:pt x="5075" y="15277"/>
                        <a:pt x="5650" y="16064"/>
                      </a:cubicBezTo>
                      <a:cubicBezTo>
                        <a:pt x="6300" y="16661"/>
                        <a:pt x="7050" y="17313"/>
                        <a:pt x="7900" y="17692"/>
                      </a:cubicBezTo>
                      <a:cubicBezTo>
                        <a:pt x="8925" y="18072"/>
                        <a:pt x="9800" y="18317"/>
                        <a:pt x="10800" y="18317"/>
                      </a:cubicBezTo>
                      <a:cubicBezTo>
                        <a:pt x="11800" y="18317"/>
                        <a:pt x="12825" y="18045"/>
                        <a:pt x="13700" y="17692"/>
                      </a:cubicBezTo>
                      <a:close/>
                      <a:moveTo>
                        <a:pt x="6400" y="20732"/>
                      </a:moveTo>
                      <a:cubicBezTo>
                        <a:pt x="5000" y="20080"/>
                        <a:pt x="3875" y="19321"/>
                        <a:pt x="3000" y="18452"/>
                      </a:cubicBezTo>
                      <a:cubicBezTo>
                        <a:pt x="2025" y="17475"/>
                        <a:pt x="1400" y="16336"/>
                        <a:pt x="750" y="15033"/>
                      </a:cubicBezTo>
                      <a:cubicBezTo>
                        <a:pt x="275" y="13785"/>
                        <a:pt x="0" y="12374"/>
                        <a:pt x="0" y="10881"/>
                      </a:cubicBezTo>
                      <a:cubicBezTo>
                        <a:pt x="0" y="9362"/>
                        <a:pt x="250" y="7978"/>
                        <a:pt x="750" y="6703"/>
                      </a:cubicBezTo>
                      <a:cubicBezTo>
                        <a:pt x="1250" y="5427"/>
                        <a:pt x="2025" y="4315"/>
                        <a:pt x="3000" y="3311"/>
                      </a:cubicBezTo>
                      <a:cubicBezTo>
                        <a:pt x="4000" y="2307"/>
                        <a:pt x="5150" y="1547"/>
                        <a:pt x="6400" y="895"/>
                      </a:cubicBezTo>
                      <a:cubicBezTo>
                        <a:pt x="7775" y="271"/>
                        <a:pt x="9125" y="0"/>
                        <a:pt x="10800" y="0"/>
                      </a:cubicBezTo>
                      <a:cubicBezTo>
                        <a:pt x="12425" y="0"/>
                        <a:pt x="13825" y="271"/>
                        <a:pt x="15200" y="895"/>
                      </a:cubicBezTo>
                      <a:cubicBezTo>
                        <a:pt x="16600" y="1547"/>
                        <a:pt x="17725" y="2307"/>
                        <a:pt x="18600" y="3175"/>
                      </a:cubicBezTo>
                      <a:cubicBezTo>
                        <a:pt x="19475" y="4070"/>
                        <a:pt x="20200" y="5319"/>
                        <a:pt x="20850" y="6567"/>
                      </a:cubicBezTo>
                      <a:cubicBezTo>
                        <a:pt x="21325" y="7842"/>
                        <a:pt x="21600" y="9253"/>
                        <a:pt x="21600" y="10746"/>
                      </a:cubicBezTo>
                      <a:cubicBezTo>
                        <a:pt x="21600" y="12265"/>
                        <a:pt x="21325" y="13649"/>
                        <a:pt x="20850" y="14925"/>
                      </a:cubicBezTo>
                      <a:cubicBezTo>
                        <a:pt x="20350" y="16200"/>
                        <a:pt x="19575" y="17340"/>
                        <a:pt x="18600" y="18317"/>
                      </a:cubicBezTo>
                      <a:cubicBezTo>
                        <a:pt x="17600" y="19321"/>
                        <a:pt x="16450" y="20080"/>
                        <a:pt x="15200" y="20732"/>
                      </a:cubicBezTo>
                      <a:cubicBezTo>
                        <a:pt x="13825" y="21356"/>
                        <a:pt x="124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1" name="Google Shape;531;p12"/>
                <p:cNvSpPr/>
                <p:nvPr/>
              </p:nvSpPr>
              <p:spPr>
                <a:xfrm>
                  <a:off x="4114229" y="352942"/>
                  <a:ext cx="127441" cy="165944"/>
                </a:xfrm>
                <a:custGeom>
                  <a:avLst/>
                  <a:gdLst/>
                  <a:ahLst/>
                  <a:cxnLst/>
                  <a:rect l="l" t="t" r="r" b="b"/>
                  <a:pathLst>
                    <a:path w="21600" h="21600" extrusionOk="0">
                      <a:moveTo>
                        <a:pt x="144" y="18731"/>
                      </a:moveTo>
                      <a:lnTo>
                        <a:pt x="10405" y="12552"/>
                      </a:lnTo>
                      <a:cubicBezTo>
                        <a:pt x="11518" y="11917"/>
                        <a:pt x="12235" y="11393"/>
                        <a:pt x="12953" y="10869"/>
                      </a:cubicBezTo>
                      <a:cubicBezTo>
                        <a:pt x="13670" y="10372"/>
                        <a:pt x="14209" y="9876"/>
                        <a:pt x="14747" y="9462"/>
                      </a:cubicBezTo>
                      <a:cubicBezTo>
                        <a:pt x="15142" y="9103"/>
                        <a:pt x="15429" y="8552"/>
                        <a:pt x="15644" y="8166"/>
                      </a:cubicBezTo>
                      <a:cubicBezTo>
                        <a:pt x="15823" y="7779"/>
                        <a:pt x="16039" y="7255"/>
                        <a:pt x="16039" y="6731"/>
                      </a:cubicBezTo>
                      <a:cubicBezTo>
                        <a:pt x="16039" y="5738"/>
                        <a:pt x="15500" y="4800"/>
                        <a:pt x="14603" y="4303"/>
                      </a:cubicBezTo>
                      <a:cubicBezTo>
                        <a:pt x="13670" y="3641"/>
                        <a:pt x="12594" y="3393"/>
                        <a:pt x="11195" y="3393"/>
                      </a:cubicBezTo>
                      <a:cubicBezTo>
                        <a:pt x="9759" y="3393"/>
                        <a:pt x="8647" y="3669"/>
                        <a:pt x="7571" y="4166"/>
                      </a:cubicBezTo>
                      <a:cubicBezTo>
                        <a:pt x="6458" y="4690"/>
                        <a:pt x="5418" y="5462"/>
                        <a:pt x="4342" y="6621"/>
                      </a:cubicBezTo>
                      <a:lnTo>
                        <a:pt x="538" y="4552"/>
                      </a:lnTo>
                      <a:cubicBezTo>
                        <a:pt x="1220" y="3779"/>
                        <a:pt x="1938" y="3255"/>
                        <a:pt x="2691" y="2621"/>
                      </a:cubicBezTo>
                      <a:cubicBezTo>
                        <a:pt x="3373" y="2097"/>
                        <a:pt x="4306" y="1600"/>
                        <a:pt x="4987" y="1186"/>
                      </a:cubicBezTo>
                      <a:cubicBezTo>
                        <a:pt x="5884" y="800"/>
                        <a:pt x="6781" y="524"/>
                        <a:pt x="7894" y="248"/>
                      </a:cubicBezTo>
                      <a:cubicBezTo>
                        <a:pt x="8970" y="0"/>
                        <a:pt x="10011" y="0"/>
                        <a:pt x="11518" y="0"/>
                      </a:cubicBezTo>
                      <a:cubicBezTo>
                        <a:pt x="12989" y="0"/>
                        <a:pt x="14209" y="138"/>
                        <a:pt x="15429" y="524"/>
                      </a:cubicBezTo>
                      <a:cubicBezTo>
                        <a:pt x="16756" y="800"/>
                        <a:pt x="17581" y="1297"/>
                        <a:pt x="18514" y="1793"/>
                      </a:cubicBezTo>
                      <a:cubicBezTo>
                        <a:pt x="19411" y="2290"/>
                        <a:pt x="20129" y="3090"/>
                        <a:pt x="20524" y="3862"/>
                      </a:cubicBezTo>
                      <a:cubicBezTo>
                        <a:pt x="21026" y="4662"/>
                        <a:pt x="21205" y="5517"/>
                        <a:pt x="21205" y="6428"/>
                      </a:cubicBezTo>
                      <a:cubicBezTo>
                        <a:pt x="21205" y="7200"/>
                        <a:pt x="21026" y="7972"/>
                        <a:pt x="20667" y="8745"/>
                      </a:cubicBezTo>
                      <a:cubicBezTo>
                        <a:pt x="20308" y="9407"/>
                        <a:pt x="19985" y="10041"/>
                        <a:pt x="19268" y="10676"/>
                      </a:cubicBezTo>
                      <a:cubicBezTo>
                        <a:pt x="18550" y="11310"/>
                        <a:pt x="17833" y="11972"/>
                        <a:pt x="16936" y="12607"/>
                      </a:cubicBezTo>
                      <a:cubicBezTo>
                        <a:pt x="16039" y="13241"/>
                        <a:pt x="14783" y="13903"/>
                        <a:pt x="13491" y="14703"/>
                      </a:cubicBezTo>
                      <a:lnTo>
                        <a:pt x="7355" y="18290"/>
                      </a:lnTo>
                      <a:lnTo>
                        <a:pt x="21600" y="18290"/>
                      </a:lnTo>
                      <a:lnTo>
                        <a:pt x="21600" y="21600"/>
                      </a:lnTo>
                      <a:lnTo>
                        <a:pt x="0" y="21600"/>
                      </a:lnTo>
                      <a:lnTo>
                        <a:pt x="0" y="18648"/>
                      </a:lnTo>
                      <a:lnTo>
                        <a:pt x="144" y="18648"/>
                      </a:lnTo>
                      <a:lnTo>
                        <a:pt x="144"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2" name="Google Shape;532;p12"/>
                <p:cNvSpPr/>
                <p:nvPr/>
              </p:nvSpPr>
              <p:spPr>
                <a:xfrm>
                  <a:off x="4257847" y="351065"/>
                  <a:ext cx="182845" cy="168752"/>
                </a:xfrm>
                <a:custGeom>
                  <a:avLst/>
                  <a:gdLst/>
                  <a:ahLst/>
                  <a:cxnLst/>
                  <a:rect l="l" t="t" r="r" b="b"/>
                  <a:pathLst>
                    <a:path w="21600" h="21600" extrusionOk="0">
                      <a:moveTo>
                        <a:pt x="13550" y="17692"/>
                      </a:moveTo>
                      <a:cubicBezTo>
                        <a:pt x="14450" y="17313"/>
                        <a:pt x="15175" y="16797"/>
                        <a:pt x="15825" y="16064"/>
                      </a:cubicBezTo>
                      <a:cubicBezTo>
                        <a:pt x="16425" y="15413"/>
                        <a:pt x="16950" y="14653"/>
                        <a:pt x="17200" y="13649"/>
                      </a:cubicBezTo>
                      <a:cubicBezTo>
                        <a:pt x="17550" y="12754"/>
                        <a:pt x="17700" y="11750"/>
                        <a:pt x="17700" y="10746"/>
                      </a:cubicBezTo>
                      <a:cubicBezTo>
                        <a:pt x="17700" y="9742"/>
                        <a:pt x="17550" y="8711"/>
                        <a:pt x="17200" y="7842"/>
                      </a:cubicBezTo>
                      <a:cubicBezTo>
                        <a:pt x="16850" y="6947"/>
                        <a:pt x="16300" y="6214"/>
                        <a:pt x="15725" y="5427"/>
                      </a:cubicBezTo>
                      <a:cubicBezTo>
                        <a:pt x="15075" y="4803"/>
                        <a:pt x="14325" y="4179"/>
                        <a:pt x="13475" y="3799"/>
                      </a:cubicBezTo>
                      <a:cubicBezTo>
                        <a:pt x="12550" y="3446"/>
                        <a:pt x="11700" y="3175"/>
                        <a:pt x="10575" y="3175"/>
                      </a:cubicBezTo>
                      <a:cubicBezTo>
                        <a:pt x="9575" y="3175"/>
                        <a:pt x="8550" y="3446"/>
                        <a:pt x="7825" y="3799"/>
                      </a:cubicBezTo>
                      <a:cubicBezTo>
                        <a:pt x="6925" y="4179"/>
                        <a:pt x="6175" y="4694"/>
                        <a:pt x="5575" y="5427"/>
                      </a:cubicBezTo>
                      <a:cubicBezTo>
                        <a:pt x="4925" y="6078"/>
                        <a:pt x="4450" y="6838"/>
                        <a:pt x="4175" y="7842"/>
                      </a:cubicBezTo>
                      <a:cubicBezTo>
                        <a:pt x="3800" y="8738"/>
                        <a:pt x="3675" y="9742"/>
                        <a:pt x="3675" y="10746"/>
                      </a:cubicBezTo>
                      <a:cubicBezTo>
                        <a:pt x="3675" y="11750"/>
                        <a:pt x="3800" y="12781"/>
                        <a:pt x="4175" y="13649"/>
                      </a:cubicBezTo>
                      <a:cubicBezTo>
                        <a:pt x="4550" y="14545"/>
                        <a:pt x="5050" y="15277"/>
                        <a:pt x="5675" y="16064"/>
                      </a:cubicBezTo>
                      <a:cubicBezTo>
                        <a:pt x="6300" y="16661"/>
                        <a:pt x="7075" y="17313"/>
                        <a:pt x="7925" y="17692"/>
                      </a:cubicBezTo>
                      <a:cubicBezTo>
                        <a:pt x="8800" y="18072"/>
                        <a:pt x="9800" y="18317"/>
                        <a:pt x="10800" y="18317"/>
                      </a:cubicBezTo>
                      <a:cubicBezTo>
                        <a:pt x="11775" y="18317"/>
                        <a:pt x="12825" y="18045"/>
                        <a:pt x="13550" y="17692"/>
                      </a:cubicBezTo>
                      <a:close/>
                      <a:moveTo>
                        <a:pt x="6400" y="20732"/>
                      </a:moveTo>
                      <a:cubicBezTo>
                        <a:pt x="5000" y="20080"/>
                        <a:pt x="3875" y="19321"/>
                        <a:pt x="3025" y="18452"/>
                      </a:cubicBezTo>
                      <a:cubicBezTo>
                        <a:pt x="2025" y="17475"/>
                        <a:pt x="1375" y="16336"/>
                        <a:pt x="775" y="15033"/>
                      </a:cubicBezTo>
                      <a:cubicBezTo>
                        <a:pt x="250" y="13785"/>
                        <a:pt x="0" y="12374"/>
                        <a:pt x="0" y="10881"/>
                      </a:cubicBezTo>
                      <a:cubicBezTo>
                        <a:pt x="0" y="9362"/>
                        <a:pt x="275" y="7978"/>
                        <a:pt x="775" y="6703"/>
                      </a:cubicBezTo>
                      <a:cubicBezTo>
                        <a:pt x="1275" y="5427"/>
                        <a:pt x="2025" y="4315"/>
                        <a:pt x="3025" y="3311"/>
                      </a:cubicBezTo>
                      <a:cubicBezTo>
                        <a:pt x="4025" y="2307"/>
                        <a:pt x="5125" y="1547"/>
                        <a:pt x="6400" y="895"/>
                      </a:cubicBezTo>
                      <a:cubicBezTo>
                        <a:pt x="7775" y="271"/>
                        <a:pt x="9150" y="0"/>
                        <a:pt x="10800" y="0"/>
                      </a:cubicBezTo>
                      <a:cubicBezTo>
                        <a:pt x="12450" y="0"/>
                        <a:pt x="13825" y="271"/>
                        <a:pt x="15200" y="895"/>
                      </a:cubicBezTo>
                      <a:cubicBezTo>
                        <a:pt x="16600" y="1547"/>
                        <a:pt x="17725" y="2307"/>
                        <a:pt x="18575" y="3175"/>
                      </a:cubicBezTo>
                      <a:cubicBezTo>
                        <a:pt x="19600" y="4179"/>
                        <a:pt x="20225" y="5319"/>
                        <a:pt x="20850" y="6567"/>
                      </a:cubicBezTo>
                      <a:cubicBezTo>
                        <a:pt x="21350" y="7842"/>
                        <a:pt x="21600" y="9253"/>
                        <a:pt x="21600" y="10746"/>
                      </a:cubicBezTo>
                      <a:cubicBezTo>
                        <a:pt x="21600" y="12265"/>
                        <a:pt x="21350" y="13649"/>
                        <a:pt x="20850" y="14925"/>
                      </a:cubicBezTo>
                      <a:cubicBezTo>
                        <a:pt x="20325" y="16200"/>
                        <a:pt x="19575" y="17340"/>
                        <a:pt x="18575" y="18317"/>
                      </a:cubicBezTo>
                      <a:cubicBezTo>
                        <a:pt x="17600" y="19321"/>
                        <a:pt x="16475" y="20080"/>
                        <a:pt x="15200" y="20732"/>
                      </a:cubicBezTo>
                      <a:cubicBezTo>
                        <a:pt x="13825" y="21356"/>
                        <a:pt x="123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3" name="Google Shape;533;p12"/>
                <p:cNvSpPr/>
                <p:nvPr/>
              </p:nvSpPr>
              <p:spPr>
                <a:xfrm>
                  <a:off x="3774426" y="268460"/>
                  <a:ext cx="364015" cy="47683"/>
                </a:xfrm>
                <a:custGeom>
                  <a:avLst/>
                  <a:gdLst/>
                  <a:ahLst/>
                  <a:cxnLst/>
                  <a:rect l="l" t="t" r="r" b="b"/>
                  <a:pathLst>
                    <a:path w="21600" h="21600" extrusionOk="0">
                      <a:moveTo>
                        <a:pt x="19558" y="21037"/>
                      </a:moveTo>
                      <a:lnTo>
                        <a:pt x="19558" y="18783"/>
                      </a:lnTo>
                      <a:cubicBezTo>
                        <a:pt x="19697" y="18783"/>
                        <a:pt x="19811" y="18313"/>
                        <a:pt x="19937" y="18313"/>
                      </a:cubicBezTo>
                      <a:lnTo>
                        <a:pt x="19937" y="3475"/>
                      </a:lnTo>
                      <a:cubicBezTo>
                        <a:pt x="19811" y="3475"/>
                        <a:pt x="19697" y="3475"/>
                        <a:pt x="19558" y="3005"/>
                      </a:cubicBezTo>
                      <a:lnTo>
                        <a:pt x="19558" y="282"/>
                      </a:lnTo>
                      <a:lnTo>
                        <a:pt x="20894" y="282"/>
                      </a:lnTo>
                      <a:lnTo>
                        <a:pt x="20894" y="3005"/>
                      </a:lnTo>
                      <a:cubicBezTo>
                        <a:pt x="20756" y="3005"/>
                        <a:pt x="20642" y="3475"/>
                        <a:pt x="20504" y="3475"/>
                      </a:cubicBezTo>
                      <a:lnTo>
                        <a:pt x="20504" y="17843"/>
                      </a:lnTo>
                      <a:lnTo>
                        <a:pt x="21071" y="17843"/>
                      </a:lnTo>
                      <a:cubicBezTo>
                        <a:pt x="21071" y="16998"/>
                        <a:pt x="21071" y="16153"/>
                        <a:pt x="21134" y="15214"/>
                      </a:cubicBezTo>
                      <a:lnTo>
                        <a:pt x="21600" y="15214"/>
                      </a:lnTo>
                      <a:lnTo>
                        <a:pt x="21600" y="20943"/>
                      </a:lnTo>
                      <a:lnTo>
                        <a:pt x="19558" y="21037"/>
                      </a:lnTo>
                      <a:close/>
                      <a:moveTo>
                        <a:pt x="18034" y="7889"/>
                      </a:moveTo>
                      <a:cubicBezTo>
                        <a:pt x="17958" y="6668"/>
                        <a:pt x="17908" y="5823"/>
                        <a:pt x="17908" y="4883"/>
                      </a:cubicBezTo>
                      <a:cubicBezTo>
                        <a:pt x="17845" y="5823"/>
                        <a:pt x="17845" y="6950"/>
                        <a:pt x="17769" y="8264"/>
                      </a:cubicBezTo>
                      <a:lnTo>
                        <a:pt x="17517" y="13148"/>
                      </a:lnTo>
                      <a:lnTo>
                        <a:pt x="18336" y="13148"/>
                      </a:lnTo>
                      <a:lnTo>
                        <a:pt x="18034" y="7889"/>
                      </a:lnTo>
                      <a:close/>
                      <a:moveTo>
                        <a:pt x="18286" y="21037"/>
                      </a:moveTo>
                      <a:lnTo>
                        <a:pt x="18286" y="18783"/>
                      </a:lnTo>
                      <a:cubicBezTo>
                        <a:pt x="18349" y="18783"/>
                        <a:pt x="18475" y="18313"/>
                        <a:pt x="18601" y="18313"/>
                      </a:cubicBezTo>
                      <a:lnTo>
                        <a:pt x="18475" y="15683"/>
                      </a:lnTo>
                      <a:lnTo>
                        <a:pt x="17391" y="15683"/>
                      </a:lnTo>
                      <a:lnTo>
                        <a:pt x="17277" y="18313"/>
                      </a:lnTo>
                      <a:cubicBezTo>
                        <a:pt x="17391" y="18313"/>
                        <a:pt x="17441" y="18313"/>
                        <a:pt x="17580" y="18783"/>
                      </a:cubicBezTo>
                      <a:lnTo>
                        <a:pt x="17580" y="21412"/>
                      </a:lnTo>
                      <a:lnTo>
                        <a:pt x="16521" y="21412"/>
                      </a:lnTo>
                      <a:lnTo>
                        <a:pt x="16521" y="18783"/>
                      </a:lnTo>
                      <a:cubicBezTo>
                        <a:pt x="16584" y="18783"/>
                        <a:pt x="16660" y="18313"/>
                        <a:pt x="16761" y="18313"/>
                      </a:cubicBezTo>
                      <a:lnTo>
                        <a:pt x="17656" y="939"/>
                      </a:lnTo>
                      <a:lnTo>
                        <a:pt x="18349" y="939"/>
                      </a:lnTo>
                      <a:lnTo>
                        <a:pt x="19231" y="18313"/>
                      </a:lnTo>
                      <a:cubicBezTo>
                        <a:pt x="19306" y="18313"/>
                        <a:pt x="19420" y="18313"/>
                        <a:pt x="19483" y="18783"/>
                      </a:cubicBezTo>
                      <a:lnTo>
                        <a:pt x="19483" y="21412"/>
                      </a:lnTo>
                      <a:lnTo>
                        <a:pt x="18286" y="21412"/>
                      </a:lnTo>
                      <a:lnTo>
                        <a:pt x="18286" y="21037"/>
                      </a:lnTo>
                      <a:close/>
                      <a:moveTo>
                        <a:pt x="16194" y="20191"/>
                      </a:moveTo>
                      <a:cubicBezTo>
                        <a:pt x="15879" y="21037"/>
                        <a:pt x="15564" y="21412"/>
                        <a:pt x="15186" y="21412"/>
                      </a:cubicBezTo>
                      <a:cubicBezTo>
                        <a:pt x="14228" y="21412"/>
                        <a:pt x="13724" y="17468"/>
                        <a:pt x="13724" y="11457"/>
                      </a:cubicBezTo>
                      <a:cubicBezTo>
                        <a:pt x="13724" y="4883"/>
                        <a:pt x="14354" y="376"/>
                        <a:pt x="15362" y="376"/>
                      </a:cubicBezTo>
                      <a:cubicBezTo>
                        <a:pt x="15614" y="376"/>
                        <a:pt x="15929" y="939"/>
                        <a:pt x="16181" y="1315"/>
                      </a:cubicBezTo>
                      <a:lnTo>
                        <a:pt x="16181" y="6574"/>
                      </a:lnTo>
                      <a:lnTo>
                        <a:pt x="15727" y="6574"/>
                      </a:lnTo>
                      <a:cubicBezTo>
                        <a:pt x="15727" y="5635"/>
                        <a:pt x="15664" y="4883"/>
                        <a:pt x="15664" y="3944"/>
                      </a:cubicBezTo>
                      <a:cubicBezTo>
                        <a:pt x="15526" y="3475"/>
                        <a:pt x="15412" y="3475"/>
                        <a:pt x="15286" y="3475"/>
                      </a:cubicBezTo>
                      <a:cubicBezTo>
                        <a:pt x="14719" y="3475"/>
                        <a:pt x="14253" y="6104"/>
                        <a:pt x="14253" y="10518"/>
                      </a:cubicBezTo>
                      <a:cubicBezTo>
                        <a:pt x="14253" y="14838"/>
                        <a:pt x="14581" y="17468"/>
                        <a:pt x="15211" y="17468"/>
                      </a:cubicBezTo>
                      <a:cubicBezTo>
                        <a:pt x="15349" y="17468"/>
                        <a:pt x="15463" y="17468"/>
                        <a:pt x="15589" y="17092"/>
                      </a:cubicBezTo>
                      <a:lnTo>
                        <a:pt x="15589" y="12678"/>
                      </a:lnTo>
                      <a:cubicBezTo>
                        <a:pt x="15463" y="12678"/>
                        <a:pt x="15349" y="12678"/>
                        <a:pt x="15211" y="12209"/>
                      </a:cubicBezTo>
                      <a:lnTo>
                        <a:pt x="15211" y="9579"/>
                      </a:lnTo>
                      <a:lnTo>
                        <a:pt x="16421" y="9579"/>
                      </a:lnTo>
                      <a:lnTo>
                        <a:pt x="16421" y="12209"/>
                      </a:lnTo>
                      <a:cubicBezTo>
                        <a:pt x="16395" y="13148"/>
                        <a:pt x="16332" y="13148"/>
                        <a:pt x="16194" y="13148"/>
                      </a:cubicBezTo>
                      <a:lnTo>
                        <a:pt x="16194" y="20191"/>
                      </a:lnTo>
                      <a:close/>
                      <a:moveTo>
                        <a:pt x="13295" y="13148"/>
                      </a:moveTo>
                      <a:cubicBezTo>
                        <a:pt x="13295" y="18313"/>
                        <a:pt x="12842" y="21412"/>
                        <a:pt x="12085" y="21412"/>
                      </a:cubicBezTo>
                      <a:cubicBezTo>
                        <a:pt x="11128" y="21412"/>
                        <a:pt x="10951" y="18031"/>
                        <a:pt x="10951" y="14087"/>
                      </a:cubicBezTo>
                      <a:lnTo>
                        <a:pt x="10951" y="3569"/>
                      </a:lnTo>
                      <a:cubicBezTo>
                        <a:pt x="10825" y="3569"/>
                        <a:pt x="10762" y="3569"/>
                        <a:pt x="10699" y="3099"/>
                      </a:cubicBezTo>
                      <a:lnTo>
                        <a:pt x="10699" y="376"/>
                      </a:lnTo>
                      <a:lnTo>
                        <a:pt x="11833" y="376"/>
                      </a:lnTo>
                      <a:lnTo>
                        <a:pt x="11833" y="3099"/>
                      </a:lnTo>
                      <a:cubicBezTo>
                        <a:pt x="11707" y="3099"/>
                        <a:pt x="11657" y="3569"/>
                        <a:pt x="11518" y="3569"/>
                      </a:cubicBezTo>
                      <a:lnTo>
                        <a:pt x="11518" y="13523"/>
                      </a:lnTo>
                      <a:cubicBezTo>
                        <a:pt x="11518" y="16341"/>
                        <a:pt x="11657" y="18031"/>
                        <a:pt x="12161" y="18031"/>
                      </a:cubicBezTo>
                      <a:cubicBezTo>
                        <a:pt x="12602" y="18031"/>
                        <a:pt x="12791" y="16717"/>
                        <a:pt x="12791" y="13148"/>
                      </a:cubicBezTo>
                      <a:lnTo>
                        <a:pt x="12791" y="3099"/>
                      </a:lnTo>
                      <a:cubicBezTo>
                        <a:pt x="12653" y="3099"/>
                        <a:pt x="12602" y="3099"/>
                        <a:pt x="12463" y="2630"/>
                      </a:cubicBezTo>
                      <a:lnTo>
                        <a:pt x="12463" y="0"/>
                      </a:lnTo>
                      <a:lnTo>
                        <a:pt x="13598" y="0"/>
                      </a:lnTo>
                      <a:lnTo>
                        <a:pt x="13598" y="2630"/>
                      </a:lnTo>
                      <a:cubicBezTo>
                        <a:pt x="13484" y="3569"/>
                        <a:pt x="13421" y="3569"/>
                        <a:pt x="13295" y="3569"/>
                      </a:cubicBezTo>
                      <a:lnTo>
                        <a:pt x="13295" y="13148"/>
                      </a:lnTo>
                      <a:close/>
                      <a:moveTo>
                        <a:pt x="9930" y="3944"/>
                      </a:moveTo>
                      <a:lnTo>
                        <a:pt x="9477" y="3944"/>
                      </a:lnTo>
                      <a:lnTo>
                        <a:pt x="9477" y="18313"/>
                      </a:lnTo>
                      <a:cubicBezTo>
                        <a:pt x="9615" y="18313"/>
                        <a:pt x="9741" y="18313"/>
                        <a:pt x="9855" y="18783"/>
                      </a:cubicBezTo>
                      <a:lnTo>
                        <a:pt x="9855" y="21412"/>
                      </a:lnTo>
                      <a:lnTo>
                        <a:pt x="8532" y="21412"/>
                      </a:lnTo>
                      <a:lnTo>
                        <a:pt x="8532" y="18783"/>
                      </a:lnTo>
                      <a:cubicBezTo>
                        <a:pt x="8658" y="18783"/>
                        <a:pt x="8784" y="18313"/>
                        <a:pt x="8910" y="18313"/>
                      </a:cubicBezTo>
                      <a:lnTo>
                        <a:pt x="8910" y="3944"/>
                      </a:lnTo>
                      <a:lnTo>
                        <a:pt x="8469" y="3944"/>
                      </a:lnTo>
                      <a:cubicBezTo>
                        <a:pt x="8469" y="4883"/>
                        <a:pt x="8469" y="5635"/>
                        <a:pt x="8393" y="6574"/>
                      </a:cubicBezTo>
                      <a:lnTo>
                        <a:pt x="7952" y="6574"/>
                      </a:lnTo>
                      <a:lnTo>
                        <a:pt x="7952" y="939"/>
                      </a:lnTo>
                      <a:lnTo>
                        <a:pt x="10359" y="939"/>
                      </a:lnTo>
                      <a:lnTo>
                        <a:pt x="10359" y="6574"/>
                      </a:lnTo>
                      <a:lnTo>
                        <a:pt x="9993" y="6574"/>
                      </a:lnTo>
                      <a:cubicBezTo>
                        <a:pt x="9993" y="5635"/>
                        <a:pt x="9930" y="4883"/>
                        <a:pt x="9930" y="3944"/>
                      </a:cubicBezTo>
                      <a:close/>
                      <a:moveTo>
                        <a:pt x="6528" y="4038"/>
                      </a:moveTo>
                      <a:lnTo>
                        <a:pt x="6528" y="9673"/>
                      </a:lnTo>
                      <a:lnTo>
                        <a:pt x="6717" y="9673"/>
                      </a:lnTo>
                      <a:cubicBezTo>
                        <a:pt x="7019" y="9673"/>
                        <a:pt x="7284" y="8452"/>
                        <a:pt x="7284" y="6574"/>
                      </a:cubicBezTo>
                      <a:cubicBezTo>
                        <a:pt x="7208" y="4883"/>
                        <a:pt x="7019" y="4038"/>
                        <a:pt x="6717" y="4038"/>
                      </a:cubicBezTo>
                      <a:lnTo>
                        <a:pt x="6528" y="4038"/>
                      </a:lnTo>
                      <a:close/>
                      <a:moveTo>
                        <a:pt x="7284" y="21037"/>
                      </a:moveTo>
                      <a:lnTo>
                        <a:pt x="6578" y="12678"/>
                      </a:lnTo>
                      <a:lnTo>
                        <a:pt x="6515" y="12678"/>
                      </a:lnTo>
                      <a:lnTo>
                        <a:pt x="6515" y="18313"/>
                      </a:lnTo>
                      <a:cubicBezTo>
                        <a:pt x="6578" y="18313"/>
                        <a:pt x="6692" y="18313"/>
                        <a:pt x="6755" y="18783"/>
                      </a:cubicBezTo>
                      <a:lnTo>
                        <a:pt x="6755" y="21412"/>
                      </a:lnTo>
                      <a:lnTo>
                        <a:pt x="5545" y="21412"/>
                      </a:lnTo>
                      <a:lnTo>
                        <a:pt x="5545" y="18783"/>
                      </a:lnTo>
                      <a:cubicBezTo>
                        <a:pt x="5684" y="18783"/>
                        <a:pt x="5810" y="18313"/>
                        <a:pt x="5948" y="18313"/>
                      </a:cubicBezTo>
                      <a:lnTo>
                        <a:pt x="5948" y="3475"/>
                      </a:lnTo>
                      <a:cubicBezTo>
                        <a:pt x="5810" y="3475"/>
                        <a:pt x="5684" y="3475"/>
                        <a:pt x="5545" y="3005"/>
                      </a:cubicBezTo>
                      <a:lnTo>
                        <a:pt x="5545" y="282"/>
                      </a:lnTo>
                      <a:lnTo>
                        <a:pt x="6755" y="282"/>
                      </a:lnTo>
                      <a:cubicBezTo>
                        <a:pt x="7385" y="282"/>
                        <a:pt x="7826" y="2066"/>
                        <a:pt x="7826" y="5917"/>
                      </a:cubicBezTo>
                      <a:cubicBezTo>
                        <a:pt x="7826" y="8640"/>
                        <a:pt x="7574" y="10800"/>
                        <a:pt x="7133" y="11551"/>
                      </a:cubicBezTo>
                      <a:cubicBezTo>
                        <a:pt x="7196" y="12115"/>
                        <a:pt x="7259" y="12490"/>
                        <a:pt x="7259" y="12866"/>
                      </a:cubicBezTo>
                      <a:lnTo>
                        <a:pt x="7712" y="17750"/>
                      </a:lnTo>
                      <a:cubicBezTo>
                        <a:pt x="7775" y="17750"/>
                        <a:pt x="7902" y="17750"/>
                        <a:pt x="8028" y="18219"/>
                      </a:cubicBezTo>
                      <a:lnTo>
                        <a:pt x="8028" y="20943"/>
                      </a:lnTo>
                      <a:lnTo>
                        <a:pt x="7284" y="21037"/>
                      </a:lnTo>
                      <a:close/>
                      <a:moveTo>
                        <a:pt x="3176" y="11082"/>
                      </a:moveTo>
                      <a:cubicBezTo>
                        <a:pt x="3176" y="15402"/>
                        <a:pt x="3440" y="18125"/>
                        <a:pt x="3932" y="18125"/>
                      </a:cubicBezTo>
                      <a:cubicBezTo>
                        <a:pt x="4310" y="18125"/>
                        <a:pt x="4764" y="15965"/>
                        <a:pt x="4764" y="11082"/>
                      </a:cubicBezTo>
                      <a:cubicBezTo>
                        <a:pt x="4764" y="6574"/>
                        <a:pt x="4436" y="4038"/>
                        <a:pt x="3932" y="4038"/>
                      </a:cubicBezTo>
                      <a:cubicBezTo>
                        <a:pt x="3554" y="4038"/>
                        <a:pt x="3176" y="6198"/>
                        <a:pt x="3176" y="11082"/>
                      </a:cubicBezTo>
                      <a:close/>
                      <a:moveTo>
                        <a:pt x="2533" y="11457"/>
                      </a:moveTo>
                      <a:cubicBezTo>
                        <a:pt x="2533" y="4883"/>
                        <a:pt x="3163" y="376"/>
                        <a:pt x="3982" y="376"/>
                      </a:cubicBezTo>
                      <a:cubicBezTo>
                        <a:pt x="4738" y="376"/>
                        <a:pt x="5331" y="3569"/>
                        <a:pt x="5331" y="10518"/>
                      </a:cubicBezTo>
                      <a:cubicBezTo>
                        <a:pt x="5331" y="17468"/>
                        <a:pt x="4688" y="21412"/>
                        <a:pt x="3869" y="21412"/>
                      </a:cubicBezTo>
                      <a:cubicBezTo>
                        <a:pt x="2987" y="21412"/>
                        <a:pt x="2533" y="17468"/>
                        <a:pt x="2533" y="11457"/>
                      </a:cubicBezTo>
                      <a:close/>
                      <a:moveTo>
                        <a:pt x="970" y="4038"/>
                      </a:moveTo>
                      <a:lnTo>
                        <a:pt x="970" y="10612"/>
                      </a:lnTo>
                      <a:lnTo>
                        <a:pt x="1134" y="10612"/>
                      </a:lnTo>
                      <a:cubicBezTo>
                        <a:pt x="1462" y="10612"/>
                        <a:pt x="1714" y="9297"/>
                        <a:pt x="1714" y="7137"/>
                      </a:cubicBezTo>
                      <a:cubicBezTo>
                        <a:pt x="1714" y="5259"/>
                        <a:pt x="1537" y="4038"/>
                        <a:pt x="1134" y="4038"/>
                      </a:cubicBezTo>
                      <a:lnTo>
                        <a:pt x="970" y="4038"/>
                      </a:lnTo>
                      <a:close/>
                      <a:moveTo>
                        <a:pt x="970" y="14087"/>
                      </a:moveTo>
                      <a:lnTo>
                        <a:pt x="970" y="18407"/>
                      </a:lnTo>
                      <a:cubicBezTo>
                        <a:pt x="1096" y="18407"/>
                        <a:pt x="1210" y="18407"/>
                        <a:pt x="1348" y="18970"/>
                      </a:cubicBezTo>
                      <a:lnTo>
                        <a:pt x="1348" y="21600"/>
                      </a:lnTo>
                      <a:lnTo>
                        <a:pt x="0" y="21600"/>
                      </a:lnTo>
                      <a:lnTo>
                        <a:pt x="0" y="18783"/>
                      </a:lnTo>
                      <a:cubicBezTo>
                        <a:pt x="139" y="18783"/>
                        <a:pt x="265" y="18313"/>
                        <a:pt x="403" y="18313"/>
                      </a:cubicBezTo>
                      <a:lnTo>
                        <a:pt x="403" y="3475"/>
                      </a:lnTo>
                      <a:cubicBezTo>
                        <a:pt x="265" y="3475"/>
                        <a:pt x="139" y="3475"/>
                        <a:pt x="0" y="3005"/>
                      </a:cubicBezTo>
                      <a:lnTo>
                        <a:pt x="0" y="282"/>
                      </a:lnTo>
                      <a:lnTo>
                        <a:pt x="1134" y="282"/>
                      </a:lnTo>
                      <a:cubicBezTo>
                        <a:pt x="1840" y="282"/>
                        <a:pt x="2281" y="2536"/>
                        <a:pt x="2281" y="6480"/>
                      </a:cubicBezTo>
                      <a:cubicBezTo>
                        <a:pt x="2281" y="10894"/>
                        <a:pt x="1840" y="14087"/>
                        <a:pt x="1134" y="14087"/>
                      </a:cubicBezTo>
                      <a:lnTo>
                        <a:pt x="970" y="1408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4" name="Google Shape;534;p12"/>
                <p:cNvSpPr/>
                <p:nvPr/>
              </p:nvSpPr>
              <p:spPr>
                <a:xfrm>
                  <a:off x="3555716" y="271277"/>
                  <a:ext cx="69229" cy="222265"/>
                </a:xfrm>
                <a:custGeom>
                  <a:avLst/>
                  <a:gdLst/>
                  <a:ahLst/>
                  <a:cxnLst/>
                  <a:rect l="l" t="t" r="r" b="b"/>
                  <a:pathLst>
                    <a:path w="21600" h="21600" extrusionOk="0">
                      <a:moveTo>
                        <a:pt x="21600" y="0"/>
                      </a:moveTo>
                      <a:lnTo>
                        <a:pt x="21600" y="13644"/>
                      </a:lnTo>
                      <a:cubicBezTo>
                        <a:pt x="2545" y="15479"/>
                        <a:pt x="0" y="21600"/>
                        <a:pt x="0" y="21600"/>
                      </a:cubicBezTo>
                      <a:lnTo>
                        <a:pt x="0" y="11995"/>
                      </a:lnTo>
                      <a:cubicBezTo>
                        <a:pt x="0" y="5668"/>
                        <a:pt x="8222" y="1566"/>
                        <a:pt x="21600"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5" name="Google Shape;535;p12"/>
                <p:cNvSpPr/>
                <p:nvPr/>
              </p:nvSpPr>
              <p:spPr>
                <a:xfrm>
                  <a:off x="3573550" y="273155"/>
                  <a:ext cx="172531" cy="198775"/>
                </a:xfrm>
                <a:custGeom>
                  <a:avLst/>
                  <a:gdLst/>
                  <a:ahLst/>
                  <a:cxnLst/>
                  <a:rect l="l" t="t" r="r" b="b"/>
                  <a:pathLst>
                    <a:path w="21600" h="21600" extrusionOk="0">
                      <a:moveTo>
                        <a:pt x="9170" y="16137"/>
                      </a:moveTo>
                      <a:lnTo>
                        <a:pt x="9223" y="16137"/>
                      </a:lnTo>
                      <a:lnTo>
                        <a:pt x="9223" y="1936"/>
                      </a:lnTo>
                      <a:cubicBezTo>
                        <a:pt x="9223" y="1936"/>
                        <a:pt x="14391" y="323"/>
                        <a:pt x="21600" y="0"/>
                      </a:cubicBezTo>
                      <a:cubicBezTo>
                        <a:pt x="21600" y="0"/>
                        <a:pt x="21441" y="4864"/>
                        <a:pt x="21308" y="8829"/>
                      </a:cubicBezTo>
                      <a:cubicBezTo>
                        <a:pt x="20646" y="21369"/>
                        <a:pt x="6811" y="14938"/>
                        <a:pt x="0" y="21600"/>
                      </a:cubicBezTo>
                      <a:cubicBezTo>
                        <a:pt x="1352" y="18718"/>
                        <a:pt x="5990" y="16667"/>
                        <a:pt x="9170" y="16137"/>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6" name="Google Shape;536;p12"/>
                <p:cNvSpPr/>
                <p:nvPr/>
              </p:nvSpPr>
              <p:spPr>
                <a:xfrm>
                  <a:off x="3576437" y="456196"/>
                  <a:ext cx="63565" cy="59887"/>
                </a:xfrm>
                <a:custGeom>
                  <a:avLst/>
                  <a:gdLst/>
                  <a:ahLst/>
                  <a:cxnLst/>
                  <a:rect l="l" t="t" r="r" b="b"/>
                  <a:pathLst>
                    <a:path w="20373" h="21600" extrusionOk="0">
                      <a:moveTo>
                        <a:pt x="20373" y="0"/>
                      </a:moveTo>
                      <a:lnTo>
                        <a:pt x="20373" y="21600"/>
                      </a:lnTo>
                      <a:cubicBezTo>
                        <a:pt x="20373" y="21600"/>
                        <a:pt x="-1227" y="21600"/>
                        <a:pt x="55" y="12701"/>
                      </a:cubicBezTo>
                      <a:cubicBezTo>
                        <a:pt x="1811" y="1445"/>
                        <a:pt x="20373" y="0"/>
                        <a:pt x="20373"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537" name="Google Shape;537;p12"/>
                <p:cNvGrpSpPr/>
                <p:nvPr/>
              </p:nvGrpSpPr>
              <p:grpSpPr>
                <a:xfrm>
                  <a:off x="4716861" y="130933"/>
                  <a:ext cx="1588747" cy="410349"/>
                  <a:chOff x="-1" y="0"/>
                  <a:chExt cx="1588746" cy="410347"/>
                </a:xfrm>
              </p:grpSpPr>
              <p:sp>
                <p:nvSpPr>
                  <p:cNvPr id="538" name="Google Shape;538;p12"/>
                  <p:cNvSpPr/>
                  <p:nvPr/>
                </p:nvSpPr>
                <p:spPr>
                  <a:xfrm>
                    <a:off x="665672" y="37370"/>
                    <a:ext cx="572725" cy="62912"/>
                  </a:xfrm>
                  <a:custGeom>
                    <a:avLst/>
                    <a:gdLst/>
                    <a:ahLst/>
                    <a:cxnLst/>
                    <a:rect l="l" t="t" r="r" b="b"/>
                    <a:pathLst>
                      <a:path w="21600" h="21600" extrusionOk="0">
                        <a:moveTo>
                          <a:pt x="20756" y="14127"/>
                        </a:moveTo>
                        <a:lnTo>
                          <a:pt x="21051" y="14127"/>
                        </a:lnTo>
                        <a:lnTo>
                          <a:pt x="20866" y="9251"/>
                        </a:lnTo>
                        <a:cubicBezTo>
                          <a:pt x="20811" y="7975"/>
                          <a:pt x="20781" y="6790"/>
                          <a:pt x="20756" y="5924"/>
                        </a:cubicBezTo>
                        <a:lnTo>
                          <a:pt x="20756" y="3737"/>
                        </a:lnTo>
                        <a:lnTo>
                          <a:pt x="20881" y="3737"/>
                        </a:lnTo>
                        <a:lnTo>
                          <a:pt x="21600" y="21190"/>
                        </a:lnTo>
                        <a:lnTo>
                          <a:pt x="21330" y="21190"/>
                        </a:lnTo>
                        <a:lnTo>
                          <a:pt x="21121" y="15949"/>
                        </a:lnTo>
                        <a:lnTo>
                          <a:pt x="20756" y="15949"/>
                        </a:lnTo>
                        <a:lnTo>
                          <a:pt x="20756" y="14127"/>
                        </a:lnTo>
                        <a:close/>
                        <a:moveTo>
                          <a:pt x="20456" y="14127"/>
                        </a:moveTo>
                        <a:lnTo>
                          <a:pt x="20756" y="14127"/>
                        </a:lnTo>
                        <a:lnTo>
                          <a:pt x="20756" y="16041"/>
                        </a:lnTo>
                        <a:lnTo>
                          <a:pt x="20386" y="16041"/>
                        </a:lnTo>
                        <a:lnTo>
                          <a:pt x="20192" y="21327"/>
                        </a:lnTo>
                        <a:lnTo>
                          <a:pt x="19937" y="21327"/>
                        </a:lnTo>
                        <a:lnTo>
                          <a:pt x="20611" y="3828"/>
                        </a:lnTo>
                        <a:lnTo>
                          <a:pt x="20741" y="3828"/>
                        </a:lnTo>
                        <a:lnTo>
                          <a:pt x="20741" y="6015"/>
                        </a:lnTo>
                        <a:cubicBezTo>
                          <a:pt x="20741" y="5924"/>
                          <a:pt x="20741" y="5787"/>
                          <a:pt x="20726" y="5651"/>
                        </a:cubicBezTo>
                        <a:cubicBezTo>
                          <a:pt x="20696" y="6790"/>
                          <a:pt x="20671" y="7838"/>
                          <a:pt x="20626" y="8977"/>
                        </a:cubicBezTo>
                        <a:lnTo>
                          <a:pt x="20456" y="14127"/>
                        </a:lnTo>
                        <a:close/>
                        <a:moveTo>
                          <a:pt x="16850" y="14263"/>
                        </a:moveTo>
                        <a:lnTo>
                          <a:pt x="16850" y="12213"/>
                        </a:lnTo>
                        <a:lnTo>
                          <a:pt x="16865" y="12213"/>
                        </a:lnTo>
                        <a:cubicBezTo>
                          <a:pt x="17020" y="12213"/>
                          <a:pt x="17120" y="11939"/>
                          <a:pt x="17190" y="11438"/>
                        </a:cubicBezTo>
                        <a:cubicBezTo>
                          <a:pt x="17245" y="10937"/>
                          <a:pt x="17285" y="10162"/>
                          <a:pt x="17285" y="9114"/>
                        </a:cubicBezTo>
                        <a:cubicBezTo>
                          <a:pt x="17285" y="8339"/>
                          <a:pt x="17275" y="7701"/>
                          <a:pt x="17230" y="7200"/>
                        </a:cubicBezTo>
                        <a:cubicBezTo>
                          <a:pt x="17190" y="6699"/>
                          <a:pt x="17145" y="6289"/>
                          <a:pt x="17090" y="6152"/>
                        </a:cubicBezTo>
                        <a:cubicBezTo>
                          <a:pt x="17045" y="6015"/>
                          <a:pt x="16975" y="6015"/>
                          <a:pt x="16880" y="6015"/>
                        </a:cubicBezTo>
                        <a:lnTo>
                          <a:pt x="16865" y="6015"/>
                        </a:lnTo>
                        <a:lnTo>
                          <a:pt x="16865" y="3965"/>
                        </a:lnTo>
                        <a:cubicBezTo>
                          <a:pt x="16975" y="3965"/>
                          <a:pt x="17060" y="3965"/>
                          <a:pt x="17130" y="4101"/>
                        </a:cubicBezTo>
                        <a:cubicBezTo>
                          <a:pt x="17215" y="4238"/>
                          <a:pt x="17290" y="4511"/>
                          <a:pt x="17345" y="4876"/>
                        </a:cubicBezTo>
                        <a:cubicBezTo>
                          <a:pt x="17405" y="5241"/>
                          <a:pt x="17455" y="5924"/>
                          <a:pt x="17485" y="6562"/>
                        </a:cubicBezTo>
                        <a:cubicBezTo>
                          <a:pt x="17525" y="7337"/>
                          <a:pt x="17540" y="8111"/>
                          <a:pt x="17540" y="8977"/>
                        </a:cubicBezTo>
                        <a:cubicBezTo>
                          <a:pt x="17540" y="10390"/>
                          <a:pt x="17500" y="11666"/>
                          <a:pt x="17400" y="12714"/>
                        </a:cubicBezTo>
                        <a:cubicBezTo>
                          <a:pt x="17300" y="13716"/>
                          <a:pt x="17130" y="14263"/>
                          <a:pt x="16880" y="14263"/>
                        </a:cubicBezTo>
                        <a:lnTo>
                          <a:pt x="16850" y="14263"/>
                        </a:lnTo>
                        <a:close/>
                        <a:moveTo>
                          <a:pt x="19497" y="21327"/>
                        </a:moveTo>
                        <a:lnTo>
                          <a:pt x="19497" y="3828"/>
                        </a:lnTo>
                        <a:lnTo>
                          <a:pt x="19737" y="3828"/>
                        </a:lnTo>
                        <a:lnTo>
                          <a:pt x="19737" y="21327"/>
                        </a:lnTo>
                        <a:lnTo>
                          <a:pt x="19497" y="21327"/>
                        </a:lnTo>
                        <a:close/>
                        <a:moveTo>
                          <a:pt x="17824" y="21327"/>
                        </a:moveTo>
                        <a:lnTo>
                          <a:pt x="17824" y="3828"/>
                        </a:lnTo>
                        <a:lnTo>
                          <a:pt x="19093" y="3828"/>
                        </a:lnTo>
                        <a:lnTo>
                          <a:pt x="19093" y="5924"/>
                        </a:lnTo>
                        <a:lnTo>
                          <a:pt x="18049" y="5924"/>
                        </a:lnTo>
                        <a:lnTo>
                          <a:pt x="18049" y="11165"/>
                        </a:lnTo>
                        <a:lnTo>
                          <a:pt x="19023" y="11165"/>
                        </a:lnTo>
                        <a:lnTo>
                          <a:pt x="19023" y="13215"/>
                        </a:lnTo>
                        <a:lnTo>
                          <a:pt x="18049" y="13215"/>
                        </a:lnTo>
                        <a:lnTo>
                          <a:pt x="18049" y="19139"/>
                        </a:lnTo>
                        <a:lnTo>
                          <a:pt x="19133" y="19139"/>
                        </a:lnTo>
                        <a:lnTo>
                          <a:pt x="19133" y="21190"/>
                        </a:lnTo>
                        <a:lnTo>
                          <a:pt x="17824" y="21190"/>
                        </a:lnTo>
                        <a:lnTo>
                          <a:pt x="17824" y="21327"/>
                        </a:lnTo>
                        <a:close/>
                        <a:moveTo>
                          <a:pt x="16850" y="3828"/>
                        </a:moveTo>
                        <a:lnTo>
                          <a:pt x="16850" y="5924"/>
                        </a:lnTo>
                        <a:lnTo>
                          <a:pt x="16411" y="5924"/>
                        </a:lnTo>
                        <a:lnTo>
                          <a:pt x="16411" y="12076"/>
                        </a:lnTo>
                        <a:lnTo>
                          <a:pt x="16850" y="12076"/>
                        </a:lnTo>
                        <a:lnTo>
                          <a:pt x="16850" y="14263"/>
                        </a:lnTo>
                        <a:lnTo>
                          <a:pt x="16411" y="14263"/>
                        </a:lnTo>
                        <a:lnTo>
                          <a:pt x="16411" y="21327"/>
                        </a:lnTo>
                        <a:lnTo>
                          <a:pt x="16186" y="21327"/>
                        </a:lnTo>
                        <a:lnTo>
                          <a:pt x="16186" y="3828"/>
                        </a:lnTo>
                        <a:lnTo>
                          <a:pt x="16850" y="3828"/>
                        </a:lnTo>
                        <a:close/>
                        <a:moveTo>
                          <a:pt x="15048" y="21600"/>
                        </a:moveTo>
                        <a:lnTo>
                          <a:pt x="15048" y="19641"/>
                        </a:lnTo>
                        <a:cubicBezTo>
                          <a:pt x="15217" y="19641"/>
                          <a:pt x="15372" y="19003"/>
                          <a:pt x="15482" y="17863"/>
                        </a:cubicBezTo>
                        <a:cubicBezTo>
                          <a:pt x="15597" y="16724"/>
                          <a:pt x="15652" y="14901"/>
                          <a:pt x="15652" y="12714"/>
                        </a:cubicBezTo>
                        <a:cubicBezTo>
                          <a:pt x="15652" y="11301"/>
                          <a:pt x="15627" y="9980"/>
                          <a:pt x="15582" y="8977"/>
                        </a:cubicBezTo>
                        <a:cubicBezTo>
                          <a:pt x="15542" y="7929"/>
                          <a:pt x="15472" y="7063"/>
                          <a:pt x="15372" y="6562"/>
                        </a:cubicBezTo>
                        <a:cubicBezTo>
                          <a:pt x="15277" y="6015"/>
                          <a:pt x="15172" y="5651"/>
                          <a:pt x="15063" y="5651"/>
                        </a:cubicBezTo>
                        <a:lnTo>
                          <a:pt x="15063" y="3737"/>
                        </a:lnTo>
                        <a:cubicBezTo>
                          <a:pt x="15227" y="3737"/>
                          <a:pt x="15372" y="4101"/>
                          <a:pt x="15497" y="4876"/>
                        </a:cubicBezTo>
                        <a:cubicBezTo>
                          <a:pt x="15622" y="5651"/>
                          <a:pt x="15722" y="6699"/>
                          <a:pt x="15792" y="8111"/>
                        </a:cubicBezTo>
                        <a:cubicBezTo>
                          <a:pt x="15862" y="9524"/>
                          <a:pt x="15892" y="11028"/>
                          <a:pt x="15892" y="12714"/>
                        </a:cubicBezTo>
                        <a:cubicBezTo>
                          <a:pt x="15892" y="14537"/>
                          <a:pt x="15862" y="16041"/>
                          <a:pt x="15777" y="17499"/>
                        </a:cubicBezTo>
                        <a:cubicBezTo>
                          <a:pt x="15707" y="18911"/>
                          <a:pt x="15612" y="19914"/>
                          <a:pt x="15467" y="20689"/>
                        </a:cubicBezTo>
                        <a:cubicBezTo>
                          <a:pt x="15342" y="21327"/>
                          <a:pt x="15202" y="21600"/>
                          <a:pt x="15048" y="21600"/>
                        </a:cubicBezTo>
                        <a:close/>
                        <a:moveTo>
                          <a:pt x="15048" y="3600"/>
                        </a:moveTo>
                        <a:lnTo>
                          <a:pt x="15048" y="5514"/>
                        </a:lnTo>
                        <a:cubicBezTo>
                          <a:pt x="14878" y="5514"/>
                          <a:pt x="14738" y="6015"/>
                          <a:pt x="14623" y="7200"/>
                        </a:cubicBezTo>
                        <a:cubicBezTo>
                          <a:pt x="14508" y="8339"/>
                          <a:pt x="14438" y="10162"/>
                          <a:pt x="14438" y="12851"/>
                        </a:cubicBezTo>
                        <a:cubicBezTo>
                          <a:pt x="14438" y="14901"/>
                          <a:pt x="14498" y="16587"/>
                          <a:pt x="14608" y="17863"/>
                        </a:cubicBezTo>
                        <a:cubicBezTo>
                          <a:pt x="14723" y="19003"/>
                          <a:pt x="14863" y="19641"/>
                          <a:pt x="15033" y="19641"/>
                        </a:cubicBezTo>
                        <a:lnTo>
                          <a:pt x="15033" y="21600"/>
                        </a:lnTo>
                        <a:cubicBezTo>
                          <a:pt x="14863" y="21600"/>
                          <a:pt x="14723" y="21190"/>
                          <a:pt x="14583" y="20415"/>
                        </a:cubicBezTo>
                        <a:cubicBezTo>
                          <a:pt x="14453" y="19641"/>
                          <a:pt x="14353" y="18501"/>
                          <a:pt x="14283" y="17225"/>
                        </a:cubicBezTo>
                        <a:cubicBezTo>
                          <a:pt x="14214" y="15813"/>
                          <a:pt x="14189" y="14400"/>
                          <a:pt x="14189" y="12851"/>
                        </a:cubicBezTo>
                        <a:cubicBezTo>
                          <a:pt x="14189" y="10025"/>
                          <a:pt x="14273" y="7701"/>
                          <a:pt x="14428" y="6015"/>
                        </a:cubicBezTo>
                        <a:cubicBezTo>
                          <a:pt x="14593" y="4375"/>
                          <a:pt x="14793" y="3600"/>
                          <a:pt x="15048" y="3600"/>
                        </a:cubicBezTo>
                        <a:close/>
                        <a:moveTo>
                          <a:pt x="13200" y="13899"/>
                        </a:moveTo>
                        <a:lnTo>
                          <a:pt x="13200" y="11575"/>
                        </a:lnTo>
                        <a:lnTo>
                          <a:pt x="13230" y="11575"/>
                        </a:lnTo>
                        <a:cubicBezTo>
                          <a:pt x="13340" y="11575"/>
                          <a:pt x="13409" y="11438"/>
                          <a:pt x="13479" y="11165"/>
                        </a:cubicBezTo>
                        <a:cubicBezTo>
                          <a:pt x="13539" y="10937"/>
                          <a:pt x="13599" y="10663"/>
                          <a:pt x="13624" y="10162"/>
                        </a:cubicBezTo>
                        <a:cubicBezTo>
                          <a:pt x="13654" y="9615"/>
                          <a:pt x="13664" y="9114"/>
                          <a:pt x="13664" y="8613"/>
                        </a:cubicBezTo>
                        <a:cubicBezTo>
                          <a:pt x="13664" y="7838"/>
                          <a:pt x="13639" y="7063"/>
                          <a:pt x="13579" y="6562"/>
                        </a:cubicBezTo>
                        <a:cubicBezTo>
                          <a:pt x="13524" y="6015"/>
                          <a:pt x="13424" y="5787"/>
                          <a:pt x="13300" y="5787"/>
                        </a:cubicBezTo>
                        <a:lnTo>
                          <a:pt x="13200" y="5787"/>
                        </a:lnTo>
                        <a:lnTo>
                          <a:pt x="13200" y="3828"/>
                        </a:lnTo>
                        <a:lnTo>
                          <a:pt x="13285" y="3828"/>
                        </a:lnTo>
                        <a:cubicBezTo>
                          <a:pt x="13439" y="3828"/>
                          <a:pt x="13564" y="3965"/>
                          <a:pt x="13639" y="4375"/>
                        </a:cubicBezTo>
                        <a:cubicBezTo>
                          <a:pt x="13719" y="4603"/>
                          <a:pt x="13779" y="5241"/>
                          <a:pt x="13834" y="6015"/>
                        </a:cubicBezTo>
                        <a:cubicBezTo>
                          <a:pt x="13874" y="6790"/>
                          <a:pt x="13904" y="7701"/>
                          <a:pt x="13904" y="8613"/>
                        </a:cubicBezTo>
                        <a:cubicBezTo>
                          <a:pt x="13904" y="9889"/>
                          <a:pt x="13864" y="10937"/>
                          <a:pt x="13779" y="11711"/>
                        </a:cubicBezTo>
                        <a:cubicBezTo>
                          <a:pt x="13694" y="12577"/>
                          <a:pt x="13564" y="13124"/>
                          <a:pt x="13399" y="13352"/>
                        </a:cubicBezTo>
                        <a:cubicBezTo>
                          <a:pt x="13454" y="13625"/>
                          <a:pt x="13509" y="13899"/>
                          <a:pt x="13539" y="14263"/>
                        </a:cubicBezTo>
                        <a:cubicBezTo>
                          <a:pt x="13609" y="14901"/>
                          <a:pt x="13664" y="15676"/>
                          <a:pt x="13734" y="16587"/>
                        </a:cubicBezTo>
                        <a:lnTo>
                          <a:pt x="14044" y="21327"/>
                        </a:lnTo>
                        <a:lnTo>
                          <a:pt x="13764" y="21327"/>
                        </a:lnTo>
                        <a:lnTo>
                          <a:pt x="13539" y="17727"/>
                        </a:lnTo>
                        <a:cubicBezTo>
                          <a:pt x="13469" y="16724"/>
                          <a:pt x="13409" y="15949"/>
                          <a:pt x="13370" y="15311"/>
                        </a:cubicBezTo>
                        <a:cubicBezTo>
                          <a:pt x="13325" y="14765"/>
                          <a:pt x="13285" y="14400"/>
                          <a:pt x="13255" y="14127"/>
                        </a:cubicBezTo>
                        <a:cubicBezTo>
                          <a:pt x="13230" y="13990"/>
                          <a:pt x="13215" y="13990"/>
                          <a:pt x="13200" y="13899"/>
                        </a:cubicBezTo>
                        <a:close/>
                        <a:moveTo>
                          <a:pt x="13200" y="3828"/>
                        </a:moveTo>
                        <a:lnTo>
                          <a:pt x="13200" y="5787"/>
                        </a:lnTo>
                        <a:lnTo>
                          <a:pt x="12735" y="5787"/>
                        </a:lnTo>
                        <a:lnTo>
                          <a:pt x="12735" y="11575"/>
                        </a:lnTo>
                        <a:lnTo>
                          <a:pt x="13200" y="11575"/>
                        </a:lnTo>
                        <a:lnTo>
                          <a:pt x="13200" y="13899"/>
                        </a:lnTo>
                        <a:cubicBezTo>
                          <a:pt x="13170" y="13762"/>
                          <a:pt x="13160" y="13762"/>
                          <a:pt x="13130" y="13625"/>
                        </a:cubicBezTo>
                        <a:cubicBezTo>
                          <a:pt x="13100" y="13625"/>
                          <a:pt x="13060" y="13489"/>
                          <a:pt x="13005" y="13489"/>
                        </a:cubicBezTo>
                        <a:lnTo>
                          <a:pt x="12735" y="13489"/>
                        </a:lnTo>
                        <a:lnTo>
                          <a:pt x="12735" y="21190"/>
                        </a:lnTo>
                        <a:lnTo>
                          <a:pt x="12511" y="21190"/>
                        </a:lnTo>
                        <a:lnTo>
                          <a:pt x="12511" y="3828"/>
                        </a:lnTo>
                        <a:lnTo>
                          <a:pt x="13200" y="3828"/>
                        </a:lnTo>
                        <a:close/>
                        <a:moveTo>
                          <a:pt x="6827" y="21600"/>
                        </a:moveTo>
                        <a:lnTo>
                          <a:pt x="6827" y="19641"/>
                        </a:lnTo>
                        <a:cubicBezTo>
                          <a:pt x="7012" y="19641"/>
                          <a:pt x="7152" y="19003"/>
                          <a:pt x="7282" y="17863"/>
                        </a:cubicBezTo>
                        <a:cubicBezTo>
                          <a:pt x="7391" y="16724"/>
                          <a:pt x="7451" y="14901"/>
                          <a:pt x="7451" y="12714"/>
                        </a:cubicBezTo>
                        <a:cubicBezTo>
                          <a:pt x="7451" y="11301"/>
                          <a:pt x="7421" y="10025"/>
                          <a:pt x="7381" y="8977"/>
                        </a:cubicBezTo>
                        <a:cubicBezTo>
                          <a:pt x="7322" y="7975"/>
                          <a:pt x="7252" y="7063"/>
                          <a:pt x="7152" y="6562"/>
                        </a:cubicBezTo>
                        <a:cubicBezTo>
                          <a:pt x="7057" y="6015"/>
                          <a:pt x="6942" y="5651"/>
                          <a:pt x="6827" y="5651"/>
                        </a:cubicBezTo>
                        <a:lnTo>
                          <a:pt x="6827" y="3737"/>
                        </a:lnTo>
                        <a:cubicBezTo>
                          <a:pt x="6997" y="3737"/>
                          <a:pt x="7152" y="4101"/>
                          <a:pt x="7282" y="4876"/>
                        </a:cubicBezTo>
                        <a:cubicBezTo>
                          <a:pt x="7421" y="5651"/>
                          <a:pt x="7521" y="6699"/>
                          <a:pt x="7591" y="8111"/>
                        </a:cubicBezTo>
                        <a:cubicBezTo>
                          <a:pt x="7661" y="9524"/>
                          <a:pt x="7701" y="11028"/>
                          <a:pt x="7701" y="12714"/>
                        </a:cubicBezTo>
                        <a:cubicBezTo>
                          <a:pt x="7701" y="14537"/>
                          <a:pt x="7661" y="16041"/>
                          <a:pt x="7591" y="17499"/>
                        </a:cubicBezTo>
                        <a:cubicBezTo>
                          <a:pt x="7521" y="18911"/>
                          <a:pt x="7406" y="19914"/>
                          <a:pt x="7282" y="20689"/>
                        </a:cubicBezTo>
                        <a:cubicBezTo>
                          <a:pt x="7127" y="21327"/>
                          <a:pt x="6987" y="21600"/>
                          <a:pt x="6827" y="21600"/>
                        </a:cubicBezTo>
                        <a:close/>
                        <a:moveTo>
                          <a:pt x="11891" y="3828"/>
                        </a:moveTo>
                        <a:lnTo>
                          <a:pt x="12131" y="3828"/>
                        </a:lnTo>
                        <a:lnTo>
                          <a:pt x="12131" y="13899"/>
                        </a:lnTo>
                        <a:cubicBezTo>
                          <a:pt x="12131" y="15676"/>
                          <a:pt x="12116" y="16952"/>
                          <a:pt x="12071" y="18000"/>
                        </a:cubicBezTo>
                        <a:cubicBezTo>
                          <a:pt x="12031" y="19003"/>
                          <a:pt x="11961" y="19914"/>
                          <a:pt x="11861" y="20552"/>
                        </a:cubicBezTo>
                        <a:cubicBezTo>
                          <a:pt x="11761" y="21190"/>
                          <a:pt x="11622" y="21600"/>
                          <a:pt x="11452" y="21600"/>
                        </a:cubicBezTo>
                        <a:cubicBezTo>
                          <a:pt x="11282" y="21600"/>
                          <a:pt x="11157" y="21327"/>
                          <a:pt x="11042" y="20689"/>
                        </a:cubicBezTo>
                        <a:cubicBezTo>
                          <a:pt x="10947" y="20187"/>
                          <a:pt x="10862" y="19230"/>
                          <a:pt x="10817" y="18228"/>
                        </a:cubicBezTo>
                        <a:cubicBezTo>
                          <a:pt x="10778" y="17180"/>
                          <a:pt x="10748" y="15676"/>
                          <a:pt x="10748" y="13899"/>
                        </a:cubicBezTo>
                        <a:lnTo>
                          <a:pt x="10748" y="3828"/>
                        </a:lnTo>
                        <a:lnTo>
                          <a:pt x="10987" y="3828"/>
                        </a:lnTo>
                        <a:lnTo>
                          <a:pt x="10987" y="13899"/>
                        </a:lnTo>
                        <a:cubicBezTo>
                          <a:pt x="10987" y="15403"/>
                          <a:pt x="11002" y="16451"/>
                          <a:pt x="11027" y="17225"/>
                        </a:cubicBezTo>
                        <a:cubicBezTo>
                          <a:pt x="11057" y="18000"/>
                          <a:pt x="11102" y="18501"/>
                          <a:pt x="11172" y="18911"/>
                        </a:cubicBezTo>
                        <a:cubicBezTo>
                          <a:pt x="11242" y="19276"/>
                          <a:pt x="11327" y="19549"/>
                          <a:pt x="11422" y="19549"/>
                        </a:cubicBezTo>
                        <a:cubicBezTo>
                          <a:pt x="11592" y="19549"/>
                          <a:pt x="11721" y="19139"/>
                          <a:pt x="11791" y="18365"/>
                        </a:cubicBezTo>
                        <a:cubicBezTo>
                          <a:pt x="11861" y="17590"/>
                          <a:pt x="11901" y="16177"/>
                          <a:pt x="11901" y="13990"/>
                        </a:cubicBezTo>
                        <a:lnTo>
                          <a:pt x="11901" y="3828"/>
                        </a:lnTo>
                        <a:lnTo>
                          <a:pt x="11891" y="3828"/>
                        </a:lnTo>
                        <a:close/>
                        <a:moveTo>
                          <a:pt x="9099" y="21327"/>
                        </a:moveTo>
                        <a:lnTo>
                          <a:pt x="9099" y="3828"/>
                        </a:lnTo>
                        <a:lnTo>
                          <a:pt x="10368" y="3828"/>
                        </a:lnTo>
                        <a:lnTo>
                          <a:pt x="10368" y="5924"/>
                        </a:lnTo>
                        <a:lnTo>
                          <a:pt x="9324" y="5924"/>
                        </a:lnTo>
                        <a:lnTo>
                          <a:pt x="9324" y="11165"/>
                        </a:lnTo>
                        <a:lnTo>
                          <a:pt x="10298" y="11165"/>
                        </a:lnTo>
                        <a:lnTo>
                          <a:pt x="10298" y="13215"/>
                        </a:lnTo>
                        <a:lnTo>
                          <a:pt x="9324" y="13215"/>
                        </a:lnTo>
                        <a:lnTo>
                          <a:pt x="9324" y="19139"/>
                        </a:lnTo>
                        <a:lnTo>
                          <a:pt x="10408" y="19139"/>
                        </a:lnTo>
                        <a:lnTo>
                          <a:pt x="10408" y="21190"/>
                        </a:lnTo>
                        <a:lnTo>
                          <a:pt x="9099" y="21190"/>
                        </a:lnTo>
                        <a:lnTo>
                          <a:pt x="9099" y="21327"/>
                        </a:lnTo>
                        <a:close/>
                        <a:moveTo>
                          <a:pt x="6827" y="3600"/>
                        </a:moveTo>
                        <a:lnTo>
                          <a:pt x="6827" y="5514"/>
                        </a:lnTo>
                        <a:cubicBezTo>
                          <a:pt x="6662" y="5514"/>
                          <a:pt x="6517" y="6015"/>
                          <a:pt x="6393" y="7200"/>
                        </a:cubicBezTo>
                        <a:cubicBezTo>
                          <a:pt x="6268" y="8339"/>
                          <a:pt x="6208" y="10162"/>
                          <a:pt x="6208" y="12851"/>
                        </a:cubicBezTo>
                        <a:cubicBezTo>
                          <a:pt x="6208" y="14901"/>
                          <a:pt x="6268" y="16587"/>
                          <a:pt x="6393" y="17863"/>
                        </a:cubicBezTo>
                        <a:cubicBezTo>
                          <a:pt x="6507" y="19003"/>
                          <a:pt x="6662" y="19641"/>
                          <a:pt x="6827" y="19641"/>
                        </a:cubicBezTo>
                        <a:lnTo>
                          <a:pt x="6827" y="21600"/>
                        </a:lnTo>
                        <a:cubicBezTo>
                          <a:pt x="6662" y="21600"/>
                          <a:pt x="6507" y="21190"/>
                          <a:pt x="6378" y="20415"/>
                        </a:cubicBezTo>
                        <a:cubicBezTo>
                          <a:pt x="6238" y="19641"/>
                          <a:pt x="6138" y="18501"/>
                          <a:pt x="6068" y="17225"/>
                        </a:cubicBezTo>
                        <a:cubicBezTo>
                          <a:pt x="5998" y="15813"/>
                          <a:pt x="5968" y="14400"/>
                          <a:pt x="5968" y="12851"/>
                        </a:cubicBezTo>
                        <a:cubicBezTo>
                          <a:pt x="5968" y="10025"/>
                          <a:pt x="6053" y="7701"/>
                          <a:pt x="6208" y="6015"/>
                        </a:cubicBezTo>
                        <a:cubicBezTo>
                          <a:pt x="6363" y="4375"/>
                          <a:pt x="6577" y="3600"/>
                          <a:pt x="6827" y="3600"/>
                        </a:cubicBezTo>
                        <a:close/>
                        <a:moveTo>
                          <a:pt x="4969" y="16041"/>
                        </a:moveTo>
                        <a:lnTo>
                          <a:pt x="4969" y="14127"/>
                        </a:lnTo>
                        <a:lnTo>
                          <a:pt x="5279" y="14127"/>
                        </a:lnTo>
                        <a:lnTo>
                          <a:pt x="5094" y="9251"/>
                        </a:lnTo>
                        <a:cubicBezTo>
                          <a:pt x="5039" y="7975"/>
                          <a:pt x="5009" y="6790"/>
                          <a:pt x="4984" y="5924"/>
                        </a:cubicBezTo>
                        <a:lnTo>
                          <a:pt x="4984" y="3737"/>
                        </a:lnTo>
                        <a:lnTo>
                          <a:pt x="5109" y="3737"/>
                        </a:lnTo>
                        <a:lnTo>
                          <a:pt x="5858" y="21190"/>
                        </a:lnTo>
                        <a:lnTo>
                          <a:pt x="5589" y="21190"/>
                        </a:lnTo>
                        <a:lnTo>
                          <a:pt x="5379" y="15949"/>
                        </a:lnTo>
                        <a:lnTo>
                          <a:pt x="4969" y="15949"/>
                        </a:lnTo>
                        <a:lnTo>
                          <a:pt x="4969" y="16041"/>
                        </a:lnTo>
                        <a:close/>
                        <a:moveTo>
                          <a:pt x="4969" y="2187"/>
                        </a:moveTo>
                        <a:lnTo>
                          <a:pt x="4969" y="365"/>
                        </a:lnTo>
                        <a:cubicBezTo>
                          <a:pt x="4984" y="501"/>
                          <a:pt x="5009" y="501"/>
                          <a:pt x="5039" y="638"/>
                        </a:cubicBezTo>
                        <a:cubicBezTo>
                          <a:pt x="5084" y="911"/>
                          <a:pt x="5124" y="1003"/>
                          <a:pt x="5154" y="1003"/>
                        </a:cubicBezTo>
                        <a:cubicBezTo>
                          <a:pt x="5179" y="1003"/>
                          <a:pt x="5194" y="1003"/>
                          <a:pt x="5209" y="775"/>
                        </a:cubicBezTo>
                        <a:cubicBezTo>
                          <a:pt x="5224" y="638"/>
                          <a:pt x="5239" y="365"/>
                          <a:pt x="5239" y="0"/>
                        </a:cubicBezTo>
                        <a:lnTo>
                          <a:pt x="5394" y="0"/>
                        </a:lnTo>
                        <a:cubicBezTo>
                          <a:pt x="5394" y="911"/>
                          <a:pt x="5364" y="1549"/>
                          <a:pt x="5324" y="2051"/>
                        </a:cubicBezTo>
                        <a:cubicBezTo>
                          <a:pt x="5279" y="2552"/>
                          <a:pt x="5224" y="2689"/>
                          <a:pt x="5154" y="2689"/>
                        </a:cubicBezTo>
                        <a:cubicBezTo>
                          <a:pt x="5124" y="2825"/>
                          <a:pt x="5054" y="2552"/>
                          <a:pt x="4969" y="2187"/>
                        </a:cubicBezTo>
                        <a:close/>
                        <a:moveTo>
                          <a:pt x="4969" y="501"/>
                        </a:moveTo>
                        <a:lnTo>
                          <a:pt x="4969" y="2324"/>
                        </a:lnTo>
                        <a:lnTo>
                          <a:pt x="4954" y="2187"/>
                        </a:lnTo>
                        <a:cubicBezTo>
                          <a:pt x="4899" y="1914"/>
                          <a:pt x="4854" y="1777"/>
                          <a:pt x="4834" y="1777"/>
                        </a:cubicBezTo>
                        <a:cubicBezTo>
                          <a:pt x="4804" y="1777"/>
                          <a:pt x="4774" y="1914"/>
                          <a:pt x="4764" y="2051"/>
                        </a:cubicBezTo>
                        <a:cubicBezTo>
                          <a:pt x="4750" y="2187"/>
                          <a:pt x="4735" y="2552"/>
                          <a:pt x="4735" y="2962"/>
                        </a:cubicBezTo>
                        <a:lnTo>
                          <a:pt x="4565" y="2962"/>
                        </a:lnTo>
                        <a:cubicBezTo>
                          <a:pt x="4565" y="2051"/>
                          <a:pt x="4595" y="1413"/>
                          <a:pt x="4635" y="1003"/>
                        </a:cubicBezTo>
                        <a:cubicBezTo>
                          <a:pt x="4680" y="501"/>
                          <a:pt x="4750" y="228"/>
                          <a:pt x="4819" y="228"/>
                        </a:cubicBezTo>
                        <a:cubicBezTo>
                          <a:pt x="4869" y="137"/>
                          <a:pt x="4914" y="228"/>
                          <a:pt x="4969" y="501"/>
                        </a:cubicBezTo>
                        <a:close/>
                        <a:moveTo>
                          <a:pt x="4969" y="3828"/>
                        </a:moveTo>
                        <a:lnTo>
                          <a:pt x="4969" y="6015"/>
                        </a:lnTo>
                        <a:cubicBezTo>
                          <a:pt x="4969" y="5924"/>
                          <a:pt x="4969" y="5787"/>
                          <a:pt x="4954" y="5651"/>
                        </a:cubicBezTo>
                        <a:cubicBezTo>
                          <a:pt x="4929" y="6790"/>
                          <a:pt x="4899" y="7838"/>
                          <a:pt x="4854" y="8977"/>
                        </a:cubicBezTo>
                        <a:lnTo>
                          <a:pt x="4665" y="14127"/>
                        </a:lnTo>
                        <a:lnTo>
                          <a:pt x="4969" y="14127"/>
                        </a:lnTo>
                        <a:lnTo>
                          <a:pt x="4969" y="16041"/>
                        </a:lnTo>
                        <a:lnTo>
                          <a:pt x="4610" y="16041"/>
                        </a:lnTo>
                        <a:lnTo>
                          <a:pt x="4410" y="21327"/>
                        </a:lnTo>
                        <a:lnTo>
                          <a:pt x="4155" y="21327"/>
                        </a:lnTo>
                        <a:lnTo>
                          <a:pt x="4849" y="3828"/>
                        </a:lnTo>
                        <a:lnTo>
                          <a:pt x="4969" y="3828"/>
                        </a:lnTo>
                        <a:close/>
                        <a:moveTo>
                          <a:pt x="3691" y="21327"/>
                        </a:moveTo>
                        <a:lnTo>
                          <a:pt x="3691" y="3828"/>
                        </a:lnTo>
                        <a:lnTo>
                          <a:pt x="3930" y="3828"/>
                        </a:lnTo>
                        <a:lnTo>
                          <a:pt x="3930" y="21327"/>
                        </a:lnTo>
                        <a:lnTo>
                          <a:pt x="3691" y="21327"/>
                        </a:lnTo>
                        <a:close/>
                        <a:moveTo>
                          <a:pt x="1818" y="21327"/>
                        </a:moveTo>
                        <a:lnTo>
                          <a:pt x="1818" y="3828"/>
                        </a:lnTo>
                        <a:lnTo>
                          <a:pt x="2058" y="3828"/>
                        </a:lnTo>
                        <a:lnTo>
                          <a:pt x="3017" y="17590"/>
                        </a:lnTo>
                        <a:lnTo>
                          <a:pt x="3017" y="3828"/>
                        </a:lnTo>
                        <a:lnTo>
                          <a:pt x="3241" y="3828"/>
                        </a:lnTo>
                        <a:lnTo>
                          <a:pt x="3241" y="21327"/>
                        </a:lnTo>
                        <a:lnTo>
                          <a:pt x="3002" y="21327"/>
                        </a:lnTo>
                        <a:lnTo>
                          <a:pt x="2058" y="7565"/>
                        </a:lnTo>
                        <a:lnTo>
                          <a:pt x="2058" y="21327"/>
                        </a:lnTo>
                        <a:lnTo>
                          <a:pt x="1818" y="21327"/>
                        </a:lnTo>
                        <a:close/>
                        <a:moveTo>
                          <a:pt x="1184" y="3828"/>
                        </a:moveTo>
                        <a:lnTo>
                          <a:pt x="1423" y="3828"/>
                        </a:lnTo>
                        <a:lnTo>
                          <a:pt x="1423" y="13899"/>
                        </a:lnTo>
                        <a:cubicBezTo>
                          <a:pt x="1423" y="15676"/>
                          <a:pt x="1408" y="16952"/>
                          <a:pt x="1368" y="18000"/>
                        </a:cubicBezTo>
                        <a:cubicBezTo>
                          <a:pt x="1323" y="19003"/>
                          <a:pt x="1254" y="19914"/>
                          <a:pt x="1139" y="20552"/>
                        </a:cubicBezTo>
                        <a:cubicBezTo>
                          <a:pt x="1029" y="21190"/>
                          <a:pt x="889" y="21600"/>
                          <a:pt x="719" y="21600"/>
                        </a:cubicBezTo>
                        <a:cubicBezTo>
                          <a:pt x="549" y="21600"/>
                          <a:pt x="410" y="21327"/>
                          <a:pt x="295" y="20689"/>
                        </a:cubicBezTo>
                        <a:cubicBezTo>
                          <a:pt x="185" y="20187"/>
                          <a:pt x="110" y="19276"/>
                          <a:pt x="70" y="18228"/>
                        </a:cubicBezTo>
                        <a:cubicBezTo>
                          <a:pt x="25" y="17225"/>
                          <a:pt x="0" y="15676"/>
                          <a:pt x="0" y="13899"/>
                        </a:cubicBezTo>
                        <a:lnTo>
                          <a:pt x="0" y="3828"/>
                        </a:lnTo>
                        <a:lnTo>
                          <a:pt x="240" y="3828"/>
                        </a:lnTo>
                        <a:lnTo>
                          <a:pt x="240" y="13899"/>
                        </a:lnTo>
                        <a:cubicBezTo>
                          <a:pt x="240" y="15403"/>
                          <a:pt x="255" y="16451"/>
                          <a:pt x="280" y="17225"/>
                        </a:cubicBezTo>
                        <a:cubicBezTo>
                          <a:pt x="310" y="18000"/>
                          <a:pt x="365" y="18501"/>
                          <a:pt x="434" y="18911"/>
                        </a:cubicBezTo>
                        <a:cubicBezTo>
                          <a:pt x="504" y="19276"/>
                          <a:pt x="589" y="19549"/>
                          <a:pt x="704" y="19549"/>
                        </a:cubicBezTo>
                        <a:cubicBezTo>
                          <a:pt x="889" y="19549"/>
                          <a:pt x="999" y="19139"/>
                          <a:pt x="1084" y="18365"/>
                        </a:cubicBezTo>
                        <a:cubicBezTo>
                          <a:pt x="1154" y="17590"/>
                          <a:pt x="1199" y="16177"/>
                          <a:pt x="1199" y="13990"/>
                        </a:cubicBezTo>
                        <a:lnTo>
                          <a:pt x="1199" y="3828"/>
                        </a:lnTo>
                        <a:lnTo>
                          <a:pt x="1184" y="3828"/>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9" name="Google Shape;539;p12"/>
                  <p:cNvSpPr/>
                  <p:nvPr/>
                </p:nvSpPr>
                <p:spPr>
                  <a:xfrm>
                    <a:off x="-1" y="0"/>
                    <a:ext cx="614144" cy="410347"/>
                  </a:xfrm>
                  <a:custGeom>
                    <a:avLst/>
                    <a:gdLst/>
                    <a:ahLst/>
                    <a:cxnLst/>
                    <a:rect l="l" t="t" r="r" b="b"/>
                    <a:pathLst>
                      <a:path w="21600" h="21600" extrusionOk="0">
                        <a:moveTo>
                          <a:pt x="0" y="0"/>
                        </a:moveTo>
                        <a:lnTo>
                          <a:pt x="21600" y="0"/>
                        </a:lnTo>
                        <a:lnTo>
                          <a:pt x="21600" y="21600"/>
                        </a:lnTo>
                        <a:lnTo>
                          <a:pt x="0" y="21600"/>
                        </a:lnTo>
                        <a:lnTo>
                          <a:pt x="0" y="0"/>
                        </a:lnTo>
                        <a:close/>
                        <a:moveTo>
                          <a:pt x="10486" y="3813"/>
                        </a:moveTo>
                        <a:lnTo>
                          <a:pt x="10379" y="4558"/>
                        </a:lnTo>
                        <a:lnTo>
                          <a:pt x="10802" y="4105"/>
                        </a:lnTo>
                        <a:lnTo>
                          <a:pt x="11259" y="4558"/>
                        </a:lnTo>
                        <a:lnTo>
                          <a:pt x="11100" y="3813"/>
                        </a:lnTo>
                        <a:lnTo>
                          <a:pt x="11510" y="3283"/>
                        </a:lnTo>
                        <a:lnTo>
                          <a:pt x="11012" y="3283"/>
                        </a:lnTo>
                        <a:lnTo>
                          <a:pt x="10802" y="2537"/>
                        </a:lnTo>
                        <a:lnTo>
                          <a:pt x="10644" y="3283"/>
                        </a:lnTo>
                        <a:lnTo>
                          <a:pt x="10076" y="3283"/>
                        </a:lnTo>
                        <a:lnTo>
                          <a:pt x="10486" y="3813"/>
                        </a:lnTo>
                        <a:close/>
                        <a:moveTo>
                          <a:pt x="12916" y="4719"/>
                        </a:moveTo>
                        <a:lnTo>
                          <a:pt x="12758" y="5464"/>
                        </a:lnTo>
                        <a:lnTo>
                          <a:pt x="13219" y="5011"/>
                        </a:lnTo>
                        <a:lnTo>
                          <a:pt x="13680" y="5541"/>
                        </a:lnTo>
                        <a:lnTo>
                          <a:pt x="13522" y="4719"/>
                        </a:lnTo>
                        <a:lnTo>
                          <a:pt x="13927" y="4266"/>
                        </a:lnTo>
                        <a:lnTo>
                          <a:pt x="13414" y="4189"/>
                        </a:lnTo>
                        <a:lnTo>
                          <a:pt x="13205" y="3436"/>
                        </a:lnTo>
                        <a:lnTo>
                          <a:pt x="13047" y="4189"/>
                        </a:lnTo>
                        <a:lnTo>
                          <a:pt x="12483" y="4189"/>
                        </a:lnTo>
                        <a:lnTo>
                          <a:pt x="12916" y="4719"/>
                        </a:lnTo>
                        <a:close/>
                        <a:moveTo>
                          <a:pt x="14569" y="7353"/>
                        </a:moveTo>
                        <a:lnTo>
                          <a:pt x="14416" y="8176"/>
                        </a:lnTo>
                        <a:lnTo>
                          <a:pt x="14872" y="7723"/>
                        </a:lnTo>
                        <a:lnTo>
                          <a:pt x="15333" y="8176"/>
                        </a:lnTo>
                        <a:lnTo>
                          <a:pt x="15174" y="7353"/>
                        </a:lnTo>
                        <a:lnTo>
                          <a:pt x="15608" y="6900"/>
                        </a:lnTo>
                        <a:lnTo>
                          <a:pt x="15044" y="6824"/>
                        </a:lnTo>
                        <a:lnTo>
                          <a:pt x="14886" y="6071"/>
                        </a:lnTo>
                        <a:lnTo>
                          <a:pt x="14676" y="6824"/>
                        </a:lnTo>
                        <a:lnTo>
                          <a:pt x="14164" y="6900"/>
                        </a:lnTo>
                        <a:lnTo>
                          <a:pt x="14569" y="7353"/>
                        </a:lnTo>
                        <a:close/>
                        <a:moveTo>
                          <a:pt x="15505" y="10943"/>
                        </a:moveTo>
                        <a:lnTo>
                          <a:pt x="15347" y="11772"/>
                        </a:lnTo>
                        <a:lnTo>
                          <a:pt x="15808" y="11319"/>
                        </a:lnTo>
                        <a:lnTo>
                          <a:pt x="16264" y="11772"/>
                        </a:lnTo>
                        <a:lnTo>
                          <a:pt x="16110" y="10943"/>
                        </a:lnTo>
                        <a:lnTo>
                          <a:pt x="16515" y="10497"/>
                        </a:lnTo>
                        <a:lnTo>
                          <a:pt x="15952" y="10420"/>
                        </a:lnTo>
                        <a:lnTo>
                          <a:pt x="15794" y="9674"/>
                        </a:lnTo>
                        <a:lnTo>
                          <a:pt x="15608" y="10441"/>
                        </a:lnTo>
                        <a:lnTo>
                          <a:pt x="15044" y="10518"/>
                        </a:lnTo>
                        <a:lnTo>
                          <a:pt x="15505" y="10943"/>
                        </a:lnTo>
                        <a:close/>
                        <a:moveTo>
                          <a:pt x="14676" y="14560"/>
                        </a:moveTo>
                        <a:lnTo>
                          <a:pt x="14569" y="15306"/>
                        </a:lnTo>
                        <a:lnTo>
                          <a:pt x="14993" y="14860"/>
                        </a:lnTo>
                        <a:lnTo>
                          <a:pt x="15454" y="15306"/>
                        </a:lnTo>
                        <a:lnTo>
                          <a:pt x="15296" y="14560"/>
                        </a:lnTo>
                        <a:lnTo>
                          <a:pt x="15701" y="14031"/>
                        </a:lnTo>
                        <a:lnTo>
                          <a:pt x="15188" y="14031"/>
                        </a:lnTo>
                        <a:lnTo>
                          <a:pt x="14979" y="13208"/>
                        </a:lnTo>
                        <a:lnTo>
                          <a:pt x="14821" y="14031"/>
                        </a:lnTo>
                        <a:lnTo>
                          <a:pt x="14257" y="14031"/>
                        </a:lnTo>
                        <a:lnTo>
                          <a:pt x="14676" y="14560"/>
                        </a:lnTo>
                        <a:close/>
                        <a:moveTo>
                          <a:pt x="13075" y="17118"/>
                        </a:moveTo>
                        <a:lnTo>
                          <a:pt x="12916" y="17948"/>
                        </a:lnTo>
                        <a:lnTo>
                          <a:pt x="13377" y="17495"/>
                        </a:lnTo>
                        <a:lnTo>
                          <a:pt x="13833" y="17948"/>
                        </a:lnTo>
                        <a:lnTo>
                          <a:pt x="13680" y="17118"/>
                        </a:lnTo>
                        <a:lnTo>
                          <a:pt x="14099" y="16665"/>
                        </a:lnTo>
                        <a:lnTo>
                          <a:pt x="13531" y="16589"/>
                        </a:lnTo>
                        <a:lnTo>
                          <a:pt x="13377" y="15843"/>
                        </a:lnTo>
                        <a:lnTo>
                          <a:pt x="13163" y="16589"/>
                        </a:lnTo>
                        <a:lnTo>
                          <a:pt x="12600" y="16665"/>
                        </a:lnTo>
                        <a:lnTo>
                          <a:pt x="13075" y="17118"/>
                        </a:lnTo>
                        <a:close/>
                        <a:moveTo>
                          <a:pt x="10537" y="18317"/>
                        </a:moveTo>
                        <a:lnTo>
                          <a:pt x="10379" y="19063"/>
                        </a:lnTo>
                        <a:lnTo>
                          <a:pt x="10840" y="18610"/>
                        </a:lnTo>
                        <a:lnTo>
                          <a:pt x="11301" y="19063"/>
                        </a:lnTo>
                        <a:lnTo>
                          <a:pt x="11091" y="18317"/>
                        </a:lnTo>
                        <a:lnTo>
                          <a:pt x="11547" y="17787"/>
                        </a:lnTo>
                        <a:lnTo>
                          <a:pt x="11012" y="17787"/>
                        </a:lnTo>
                        <a:lnTo>
                          <a:pt x="10854" y="16958"/>
                        </a:lnTo>
                        <a:lnTo>
                          <a:pt x="10644" y="17787"/>
                        </a:lnTo>
                        <a:lnTo>
                          <a:pt x="10076" y="17787"/>
                        </a:lnTo>
                        <a:lnTo>
                          <a:pt x="10537" y="18317"/>
                        </a:lnTo>
                        <a:close/>
                        <a:moveTo>
                          <a:pt x="7999" y="17279"/>
                        </a:moveTo>
                        <a:lnTo>
                          <a:pt x="7897" y="18024"/>
                        </a:lnTo>
                        <a:lnTo>
                          <a:pt x="8302" y="17571"/>
                        </a:lnTo>
                        <a:lnTo>
                          <a:pt x="8763" y="18024"/>
                        </a:lnTo>
                        <a:lnTo>
                          <a:pt x="8605" y="17279"/>
                        </a:lnTo>
                        <a:lnTo>
                          <a:pt x="9014" y="16742"/>
                        </a:lnTo>
                        <a:lnTo>
                          <a:pt x="8502" y="16742"/>
                        </a:lnTo>
                        <a:lnTo>
                          <a:pt x="8293" y="15919"/>
                        </a:lnTo>
                        <a:lnTo>
                          <a:pt x="8134" y="16742"/>
                        </a:lnTo>
                        <a:lnTo>
                          <a:pt x="7594" y="16742"/>
                        </a:lnTo>
                        <a:lnTo>
                          <a:pt x="7999" y="17279"/>
                        </a:lnTo>
                        <a:close/>
                        <a:moveTo>
                          <a:pt x="6398" y="14721"/>
                        </a:moveTo>
                        <a:lnTo>
                          <a:pt x="6239" y="15466"/>
                        </a:lnTo>
                        <a:lnTo>
                          <a:pt x="6649" y="15013"/>
                        </a:lnTo>
                        <a:lnTo>
                          <a:pt x="7110" y="15466"/>
                        </a:lnTo>
                        <a:lnTo>
                          <a:pt x="6952" y="14721"/>
                        </a:lnTo>
                        <a:lnTo>
                          <a:pt x="7408" y="14191"/>
                        </a:lnTo>
                        <a:lnTo>
                          <a:pt x="6845" y="14191"/>
                        </a:lnTo>
                        <a:lnTo>
                          <a:pt x="6635" y="13361"/>
                        </a:lnTo>
                        <a:lnTo>
                          <a:pt x="6477" y="14191"/>
                        </a:lnTo>
                        <a:lnTo>
                          <a:pt x="5913" y="14191"/>
                        </a:lnTo>
                        <a:lnTo>
                          <a:pt x="6398" y="14721"/>
                        </a:lnTo>
                        <a:close/>
                        <a:moveTo>
                          <a:pt x="5480" y="11020"/>
                        </a:moveTo>
                        <a:lnTo>
                          <a:pt x="5373" y="11772"/>
                        </a:lnTo>
                        <a:lnTo>
                          <a:pt x="5783" y="11319"/>
                        </a:lnTo>
                        <a:lnTo>
                          <a:pt x="6239" y="11772"/>
                        </a:lnTo>
                        <a:lnTo>
                          <a:pt x="6095" y="11020"/>
                        </a:lnTo>
                        <a:lnTo>
                          <a:pt x="6505" y="10580"/>
                        </a:lnTo>
                        <a:lnTo>
                          <a:pt x="5992" y="10497"/>
                        </a:lnTo>
                        <a:lnTo>
                          <a:pt x="5783" y="9751"/>
                        </a:lnTo>
                        <a:lnTo>
                          <a:pt x="5625" y="10497"/>
                        </a:lnTo>
                        <a:lnTo>
                          <a:pt x="5057" y="10580"/>
                        </a:lnTo>
                        <a:lnTo>
                          <a:pt x="5480" y="11020"/>
                        </a:lnTo>
                        <a:close/>
                        <a:moveTo>
                          <a:pt x="6360" y="7493"/>
                        </a:moveTo>
                        <a:lnTo>
                          <a:pt x="6202" y="8315"/>
                        </a:lnTo>
                        <a:lnTo>
                          <a:pt x="6663" y="7862"/>
                        </a:lnTo>
                        <a:lnTo>
                          <a:pt x="7119" y="8315"/>
                        </a:lnTo>
                        <a:lnTo>
                          <a:pt x="6975" y="7493"/>
                        </a:lnTo>
                        <a:lnTo>
                          <a:pt x="7385" y="7040"/>
                        </a:lnTo>
                        <a:lnTo>
                          <a:pt x="6817" y="6956"/>
                        </a:lnTo>
                        <a:lnTo>
                          <a:pt x="6663" y="6210"/>
                        </a:lnTo>
                        <a:lnTo>
                          <a:pt x="6449" y="6956"/>
                        </a:lnTo>
                        <a:lnTo>
                          <a:pt x="5937" y="7040"/>
                        </a:lnTo>
                        <a:lnTo>
                          <a:pt x="6360" y="7493"/>
                        </a:lnTo>
                        <a:close/>
                        <a:moveTo>
                          <a:pt x="7804" y="5625"/>
                        </a:moveTo>
                        <a:lnTo>
                          <a:pt x="8265" y="5172"/>
                        </a:lnTo>
                        <a:lnTo>
                          <a:pt x="8735" y="5625"/>
                        </a:lnTo>
                        <a:lnTo>
                          <a:pt x="8581" y="4795"/>
                        </a:lnTo>
                        <a:lnTo>
                          <a:pt x="9000" y="4342"/>
                        </a:lnTo>
                        <a:lnTo>
                          <a:pt x="8488" y="4266"/>
                        </a:lnTo>
                        <a:lnTo>
                          <a:pt x="8279" y="3520"/>
                        </a:lnTo>
                        <a:lnTo>
                          <a:pt x="8069" y="4266"/>
                        </a:lnTo>
                        <a:lnTo>
                          <a:pt x="7552" y="4342"/>
                        </a:lnTo>
                        <a:lnTo>
                          <a:pt x="7962" y="4795"/>
                        </a:lnTo>
                        <a:lnTo>
                          <a:pt x="7804" y="562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0" name="Google Shape;540;p12"/>
                  <p:cNvSpPr/>
                  <p:nvPr/>
                </p:nvSpPr>
                <p:spPr>
                  <a:xfrm>
                    <a:off x="666841" y="226562"/>
                    <a:ext cx="31969" cy="51841"/>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1" name="Google Shape;541;p12"/>
                  <p:cNvSpPr/>
                  <p:nvPr/>
                </p:nvSpPr>
                <p:spPr>
                  <a:xfrm>
                    <a:off x="704212"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2" name="Google Shape;542;p12"/>
                  <p:cNvSpPr/>
                  <p:nvPr/>
                </p:nvSpPr>
                <p:spPr>
                  <a:xfrm>
                    <a:off x="743919" y="241744"/>
                    <a:ext cx="30835" cy="36667"/>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3" name="Google Shape;543;p12"/>
                  <p:cNvSpPr/>
                  <p:nvPr/>
                </p:nvSpPr>
                <p:spPr>
                  <a:xfrm>
                    <a:off x="783626" y="225978"/>
                    <a:ext cx="30241" cy="53029"/>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4" name="Google Shape;544;p12"/>
                  <p:cNvSpPr/>
                  <p:nvPr/>
                </p:nvSpPr>
                <p:spPr>
                  <a:xfrm>
                    <a:off x="822749" y="242328"/>
                    <a:ext cx="31969" cy="37261"/>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5" name="Google Shape;545;p12"/>
                  <p:cNvSpPr/>
                  <p:nvPr/>
                </p:nvSpPr>
                <p:spPr>
                  <a:xfrm>
                    <a:off x="861288" y="241744"/>
                    <a:ext cx="30835" cy="36667"/>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6" name="Google Shape;546;p12"/>
                  <p:cNvSpPr/>
                  <p:nvPr/>
                </p:nvSpPr>
                <p:spPr>
                  <a:xfrm>
                    <a:off x="915593" y="226562"/>
                    <a:ext cx="33157" cy="52435"/>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7" name="Google Shape;547;p12"/>
                  <p:cNvSpPr/>
                  <p:nvPr/>
                </p:nvSpPr>
                <p:spPr>
                  <a:xfrm>
                    <a:off x="955884" y="242912"/>
                    <a:ext cx="29647" cy="36667"/>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8" name="Google Shape;548;p12"/>
                  <p:cNvSpPr/>
                  <p:nvPr/>
                </p:nvSpPr>
                <p:spPr>
                  <a:xfrm>
                    <a:off x="996174" y="241744"/>
                    <a:ext cx="25003" cy="36667"/>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9" name="Google Shape;549;p12"/>
                  <p:cNvSpPr/>
                  <p:nvPr/>
                </p:nvSpPr>
                <p:spPr>
                  <a:xfrm>
                    <a:off x="1025371" y="242328"/>
                    <a:ext cx="31969" cy="37261"/>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0" name="Google Shape;550;p12"/>
                  <p:cNvSpPr/>
                  <p:nvPr/>
                </p:nvSpPr>
                <p:spPr>
                  <a:xfrm>
                    <a:off x="1065661" y="241744"/>
                    <a:ext cx="30835" cy="53029"/>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1" name="Google Shape;551;p12"/>
                  <p:cNvSpPr/>
                  <p:nvPr/>
                </p:nvSpPr>
                <p:spPr>
                  <a:xfrm>
                    <a:off x="1104784" y="241744"/>
                    <a:ext cx="31429" cy="37261"/>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2" name="Google Shape;552;p12"/>
                  <p:cNvSpPr/>
                  <p:nvPr/>
                </p:nvSpPr>
                <p:spPr>
                  <a:xfrm>
                    <a:off x="1144491" y="242912"/>
                    <a:ext cx="29647" cy="36667"/>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3" name="Google Shape;553;p12"/>
                  <p:cNvSpPr/>
                  <p:nvPr/>
                </p:nvSpPr>
                <p:spPr>
                  <a:xfrm>
                    <a:off x="1182446" y="241744"/>
                    <a:ext cx="30835" cy="36667"/>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4" name="Google Shape;554;p12"/>
                  <p:cNvSpPr/>
                  <p:nvPr/>
                </p:nvSpPr>
                <p:spPr>
                  <a:xfrm>
                    <a:off x="1236167" y="226562"/>
                    <a:ext cx="33157" cy="52435"/>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5" name="Google Shape;555;p12"/>
                  <p:cNvSpPr/>
                  <p:nvPr/>
                </p:nvSpPr>
                <p:spPr>
                  <a:xfrm>
                    <a:off x="1274706" y="241744"/>
                    <a:ext cx="30835" cy="36667"/>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6" name="Google Shape;556;p12"/>
                  <p:cNvSpPr/>
                  <p:nvPr/>
                </p:nvSpPr>
                <p:spPr>
                  <a:xfrm>
                    <a:off x="1308574" y="234153"/>
                    <a:ext cx="25543" cy="45415"/>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7" name="Google Shape;557;p12"/>
                  <p:cNvSpPr/>
                  <p:nvPr/>
                </p:nvSpPr>
                <p:spPr>
                  <a:xfrm>
                    <a:off x="1339522" y="241744"/>
                    <a:ext cx="25003" cy="36667"/>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8" name="Google Shape;558;p12"/>
                  <p:cNvSpPr/>
                  <p:nvPr/>
                </p:nvSpPr>
                <p:spPr>
                  <a:xfrm>
                    <a:off x="1369886"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9" name="Google Shape;559;p12"/>
                  <p:cNvSpPr/>
                  <p:nvPr/>
                </p:nvSpPr>
                <p:spPr>
                  <a:xfrm>
                    <a:off x="1404338" y="234153"/>
                    <a:ext cx="25543" cy="45415"/>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0" name="Google Shape;560;p12"/>
                  <p:cNvSpPr/>
                  <p:nvPr/>
                </p:nvSpPr>
                <p:spPr>
                  <a:xfrm>
                    <a:off x="1434702" y="242912"/>
                    <a:ext cx="29647" cy="36667"/>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1" name="Google Shape;561;p12"/>
                  <p:cNvSpPr/>
                  <p:nvPr/>
                </p:nvSpPr>
                <p:spPr>
                  <a:xfrm>
                    <a:off x="1474992" y="241744"/>
                    <a:ext cx="25003" cy="36667"/>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2" name="Google Shape;562;p12"/>
                  <p:cNvSpPr/>
                  <p:nvPr/>
                </p:nvSpPr>
                <p:spPr>
                  <a:xfrm>
                    <a:off x="1503605" y="242328"/>
                    <a:ext cx="30835" cy="36667"/>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3" name="Google Shape;563;p12"/>
                  <p:cNvSpPr/>
                  <p:nvPr/>
                </p:nvSpPr>
                <p:spPr>
                  <a:xfrm>
                    <a:off x="1541278" y="226562"/>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4" name="Google Shape;564;p12"/>
                  <p:cNvSpPr/>
                  <p:nvPr/>
                </p:nvSpPr>
                <p:spPr>
                  <a:xfrm>
                    <a:off x="1557910" y="241744"/>
                    <a:ext cx="30835" cy="36667"/>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5" name="Google Shape;565;p12"/>
                  <p:cNvSpPr/>
                  <p:nvPr/>
                </p:nvSpPr>
                <p:spPr>
                  <a:xfrm>
                    <a:off x="665673"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6" name="Google Shape;566;p12"/>
                  <p:cNvSpPr/>
                  <p:nvPr/>
                </p:nvSpPr>
                <p:spPr>
                  <a:xfrm>
                    <a:off x="721730" y="313567"/>
                    <a:ext cx="30835" cy="53029"/>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7" name="Google Shape;567;p12"/>
                  <p:cNvSpPr/>
                  <p:nvPr/>
                </p:nvSpPr>
                <p:spPr>
                  <a:xfrm>
                    <a:off x="762021" y="329333"/>
                    <a:ext cx="31969" cy="37261"/>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8" name="Google Shape;568;p12"/>
                  <p:cNvSpPr/>
                  <p:nvPr/>
                </p:nvSpPr>
                <p:spPr>
                  <a:xfrm>
                    <a:off x="815745" y="314735"/>
                    <a:ext cx="12701" cy="519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9" name="Google Shape;569;p12"/>
                  <p:cNvSpPr/>
                  <p:nvPr/>
                </p:nvSpPr>
                <p:spPr>
                  <a:xfrm>
                    <a:off x="834427" y="329333"/>
                    <a:ext cx="30835" cy="36667"/>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0" name="Google Shape;570;p12"/>
                  <p:cNvSpPr/>
                  <p:nvPr/>
                </p:nvSpPr>
                <p:spPr>
                  <a:xfrm>
                    <a:off x="870047" y="330501"/>
                    <a:ext cx="31375" cy="36073"/>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1" name="Google Shape;571;p12"/>
                  <p:cNvSpPr/>
                  <p:nvPr/>
                </p:nvSpPr>
                <p:spPr>
                  <a:xfrm>
                    <a:off x="905082"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2" name="Google Shape;572;p12"/>
                  <p:cNvSpPr/>
                  <p:nvPr/>
                </p:nvSpPr>
                <p:spPr>
                  <a:xfrm>
                    <a:off x="943621" y="329333"/>
                    <a:ext cx="30835" cy="37261"/>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3" name="Google Shape;573;p12"/>
                  <p:cNvSpPr/>
                  <p:nvPr/>
                </p:nvSpPr>
                <p:spPr>
                  <a:xfrm>
                    <a:off x="976905" y="321158"/>
                    <a:ext cx="25543" cy="45415"/>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4" name="Google Shape;574;p12"/>
                  <p:cNvSpPr/>
                  <p:nvPr/>
                </p:nvSpPr>
                <p:spPr>
                  <a:xfrm>
                    <a:off x="1003484" y="314735"/>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5" name="Google Shape;575;p12"/>
                  <p:cNvSpPr/>
                  <p:nvPr/>
                </p:nvSpPr>
                <p:spPr>
                  <a:xfrm>
                    <a:off x="1021283" y="329333"/>
                    <a:ext cx="54163" cy="36667"/>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6" name="Google Shape;576;p12"/>
                  <p:cNvSpPr/>
                  <p:nvPr/>
                </p:nvSpPr>
                <p:spPr>
                  <a:xfrm>
                    <a:off x="1085515" y="329333"/>
                    <a:ext cx="31375"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7" name="Google Shape;577;p12"/>
                  <p:cNvSpPr/>
                  <p:nvPr/>
                </p:nvSpPr>
                <p:spPr>
                  <a:xfrm>
                    <a:off x="1125222" y="329333"/>
                    <a:ext cx="30835" cy="36667"/>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8" name="Google Shape;578;p12"/>
                  <p:cNvSpPr/>
                  <p:nvPr/>
                </p:nvSpPr>
                <p:spPr>
                  <a:xfrm>
                    <a:off x="1160257" y="321158"/>
                    <a:ext cx="25543" cy="45415"/>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9" name="Google Shape;579;p12"/>
                  <p:cNvSpPr/>
                  <p:nvPr/>
                </p:nvSpPr>
                <p:spPr>
                  <a:xfrm>
                    <a:off x="1189453" y="329333"/>
                    <a:ext cx="31969" cy="37261"/>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grpSp>
        <p:sp>
          <p:nvSpPr>
            <p:cNvPr id="580" name="Google Shape;580;p12"/>
            <p:cNvSpPr/>
            <p:nvPr/>
          </p:nvSpPr>
          <p:spPr>
            <a:xfrm>
              <a:off x="3040561" y="257947"/>
              <a:ext cx="125443" cy="15865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581" name="Google Shape;581;p12"/>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3F4F7"/>
              </a:buClr>
              <a:buSzPts val="1400"/>
              <a:buFont typeface="Montserrat"/>
              <a:buNone/>
            </a:pPr>
            <a:r>
              <a:rPr lang="en-US" sz="1400" b="1" i="0" u="none" strike="noStrike" cap="none">
                <a:solidFill>
                  <a:srgbClr val="F3F4F7"/>
                </a:solidFill>
                <a:latin typeface="Montserrat"/>
                <a:ea typeface="Montserrat"/>
                <a:cs typeface="Montserrat"/>
                <a:sym typeface="Montserrat"/>
              </a:rPr>
              <a:t>REUNIÃO DO CONSÓRCIO </a:t>
            </a:r>
            <a:endParaRPr/>
          </a:p>
        </p:txBody>
      </p:sp>
      <p:sp>
        <p:nvSpPr>
          <p:cNvPr id="582" name="Google Shape;582;p12"/>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3F4F7"/>
              </a:buClr>
              <a:buSzPts val="1400"/>
              <a:buFont typeface="Montserrat"/>
              <a:buNone/>
            </a:pPr>
            <a:r>
              <a:rPr lang="en-US" sz="1400" b="1" i="0" u="none" strike="noStrike" cap="none">
                <a:solidFill>
                  <a:srgbClr val="F3F4F7"/>
                </a:solidFill>
                <a:latin typeface="Montserrat"/>
                <a:ea typeface="Montserrat"/>
                <a:cs typeface="Montserrat"/>
                <a:sym typeface="Montserrat"/>
              </a:rPr>
              <a:t>24 JUNHO DE 2021</a:t>
            </a:r>
            <a:endParaRPr/>
          </a:p>
        </p:txBody>
      </p:sp>
      <p:sp>
        <p:nvSpPr>
          <p:cNvPr id="583" name="Google Shape;583;p12"/>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Em branco">
  <p:cSld name="Em branco">
    <p:spTree>
      <p:nvGrpSpPr>
        <p:cNvPr id="1" name="Shape 3136"/>
        <p:cNvGrpSpPr/>
        <p:nvPr/>
      </p:nvGrpSpPr>
      <p:grpSpPr>
        <a:xfrm>
          <a:off x="0" y="0"/>
          <a:ext cx="0" cy="0"/>
          <a:chOff x="0" y="0"/>
          <a:chExt cx="0" cy="0"/>
        </a:xfrm>
      </p:grpSpPr>
      <p:sp>
        <p:nvSpPr>
          <p:cNvPr id="3137" name="Google Shape;3137;p32"/>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Em branco 0">
  <p:cSld name="Em branco 0">
    <p:spTree>
      <p:nvGrpSpPr>
        <p:cNvPr id="1" name="Shape 3138"/>
        <p:cNvGrpSpPr/>
        <p:nvPr/>
      </p:nvGrpSpPr>
      <p:grpSpPr>
        <a:xfrm>
          <a:off x="0" y="0"/>
          <a:ext cx="0" cy="0"/>
          <a:chOff x="0" y="0"/>
          <a:chExt cx="0" cy="0"/>
        </a:xfrm>
      </p:grpSpPr>
      <p:sp>
        <p:nvSpPr>
          <p:cNvPr id="3139" name="Google Shape;3139;p33"/>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ítulo vertical e texto">
  <p:cSld name="Título vertical e texto">
    <p:spTree>
      <p:nvGrpSpPr>
        <p:cNvPr id="1" name="Shape 3140"/>
        <p:cNvGrpSpPr/>
        <p:nvPr/>
      </p:nvGrpSpPr>
      <p:grpSpPr>
        <a:xfrm>
          <a:off x="0" y="0"/>
          <a:ext cx="0" cy="0"/>
          <a:chOff x="0" y="0"/>
          <a:chExt cx="0" cy="0"/>
        </a:xfrm>
      </p:grpSpPr>
      <p:sp>
        <p:nvSpPr>
          <p:cNvPr id="3141" name="Google Shape;3141;p34"/>
          <p:cNvSpPr txBox="1">
            <a:spLocks noGrp="1"/>
          </p:cNvSpPr>
          <p:nvPr>
            <p:ph type="title"/>
          </p:nvPr>
        </p:nvSpPr>
        <p:spPr>
          <a:xfrm rot="5400000">
            <a:off x="14570075" y="3657600"/>
            <a:ext cx="11703050" cy="5486400"/>
          </a:xfrm>
          <a:prstGeom prst="rect">
            <a:avLst/>
          </a:prstGeom>
          <a:noFill/>
          <a:ln>
            <a:noFill/>
          </a:ln>
        </p:spPr>
        <p:txBody>
          <a:bodyPr spcFirstLastPara="1" wrap="square" lIns="45675" tIns="45675" rIns="45675" bIns="45675"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42" name="Google Shape;3142;p34"/>
          <p:cNvSpPr txBox="1">
            <a:spLocks noGrp="1"/>
          </p:cNvSpPr>
          <p:nvPr>
            <p:ph type="body" idx="1"/>
          </p:nvPr>
        </p:nvSpPr>
        <p:spPr>
          <a:xfrm rot="5400000">
            <a:off x="3394079" y="-1625598"/>
            <a:ext cx="11703051" cy="16052801"/>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1600"/>
              </a:spcBef>
              <a:spcAft>
                <a:spcPts val="0"/>
              </a:spcAft>
              <a:buClr>
                <a:srgbClr val="000000"/>
              </a:buClr>
              <a:buSzPts val="6400"/>
              <a:buFont typeface="Montserrat"/>
              <a:buNone/>
              <a:defRPr sz="6400"/>
            </a:lvl1pPr>
            <a:lvl2pPr marL="914400" lvl="1" indent="-228600" algn="l">
              <a:lnSpc>
                <a:spcPct val="100000"/>
              </a:lnSpc>
              <a:spcBef>
                <a:spcPts val="1600"/>
              </a:spcBef>
              <a:spcAft>
                <a:spcPts val="0"/>
              </a:spcAft>
              <a:buClr>
                <a:srgbClr val="000000"/>
              </a:buClr>
              <a:buSzPts val="6400"/>
              <a:buFont typeface="Montserrat"/>
              <a:buNone/>
              <a:defRPr sz="6400"/>
            </a:lvl2pPr>
            <a:lvl3pPr marL="1371600" lvl="2" indent="-228600" algn="l">
              <a:lnSpc>
                <a:spcPct val="100000"/>
              </a:lnSpc>
              <a:spcBef>
                <a:spcPts val="1600"/>
              </a:spcBef>
              <a:spcAft>
                <a:spcPts val="0"/>
              </a:spcAft>
              <a:buClr>
                <a:srgbClr val="000000"/>
              </a:buClr>
              <a:buSzPts val="6400"/>
              <a:buFont typeface="Montserrat"/>
              <a:buNone/>
              <a:defRPr sz="6400"/>
            </a:lvl3pPr>
            <a:lvl4pPr marL="1828800" lvl="3" indent="-228600" algn="l">
              <a:lnSpc>
                <a:spcPct val="100000"/>
              </a:lnSpc>
              <a:spcBef>
                <a:spcPts val="1600"/>
              </a:spcBef>
              <a:spcAft>
                <a:spcPts val="0"/>
              </a:spcAft>
              <a:buClr>
                <a:srgbClr val="000000"/>
              </a:buClr>
              <a:buSzPts val="6400"/>
              <a:buFont typeface="Montserrat"/>
              <a:buNone/>
              <a:defRPr sz="6400"/>
            </a:lvl4pPr>
            <a:lvl5pPr marL="2286000" lvl="4" indent="-228600" algn="l">
              <a:lnSpc>
                <a:spcPct val="100000"/>
              </a:lnSpc>
              <a:spcBef>
                <a:spcPts val="1600"/>
              </a:spcBef>
              <a:spcAft>
                <a:spcPts val="0"/>
              </a:spcAft>
              <a:buClr>
                <a:srgbClr val="000000"/>
              </a:buClr>
              <a:buSzPts val="6400"/>
              <a:buFont typeface="Montserrat"/>
              <a:buNone/>
              <a:defRPr sz="64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43" name="Google Shape;3143;p34"/>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Imagem com Legenda">
  <p:cSld name="Imagem com Legenda">
    <p:spTree>
      <p:nvGrpSpPr>
        <p:cNvPr id="1" name="Shape 3148"/>
        <p:cNvGrpSpPr/>
        <p:nvPr/>
      </p:nvGrpSpPr>
      <p:grpSpPr>
        <a:xfrm>
          <a:off x="0" y="0"/>
          <a:ext cx="0" cy="0"/>
          <a:chOff x="0" y="0"/>
          <a:chExt cx="0" cy="0"/>
        </a:xfrm>
      </p:grpSpPr>
      <p:sp>
        <p:nvSpPr>
          <p:cNvPr id="3149" name="Google Shape;3149;p36"/>
          <p:cNvSpPr txBox="1">
            <a:spLocks noGrp="1"/>
          </p:cNvSpPr>
          <p:nvPr>
            <p:ph type="title"/>
          </p:nvPr>
        </p:nvSpPr>
        <p:spPr>
          <a:xfrm>
            <a:off x="4779435" y="9601200"/>
            <a:ext cx="14630402" cy="1133476"/>
          </a:xfrm>
          <a:prstGeom prst="rect">
            <a:avLst/>
          </a:prstGeom>
          <a:noFill/>
          <a:ln>
            <a:noFill/>
          </a:ln>
        </p:spPr>
        <p:txBody>
          <a:bodyPr spcFirstLastPara="1" wrap="square" lIns="45675" tIns="45675" rIns="45675" bIns="45675" anchor="b" anchorCtr="0">
            <a:normAutofit/>
          </a:bodyPr>
          <a:lstStyle>
            <a:lvl1pPr lvl="0" algn="l">
              <a:lnSpc>
                <a:spcPct val="100000"/>
              </a:lnSpc>
              <a:spcBef>
                <a:spcPts val="0"/>
              </a:spcBef>
              <a:spcAft>
                <a:spcPts val="0"/>
              </a:spcAft>
              <a:buClr>
                <a:srgbClr val="000000"/>
              </a:buClr>
              <a:buSzPts val="4000"/>
              <a:buFont typeface="Montserrat"/>
              <a:buNone/>
              <a:defRPr sz="4000" b="1">
                <a:latin typeface="Montserrat"/>
                <a:ea typeface="Montserrat"/>
                <a:cs typeface="Montserrat"/>
                <a:sym typeface="Montserra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50" name="Google Shape;3150;p36"/>
          <p:cNvSpPr>
            <a:spLocks noGrp="1"/>
          </p:cNvSpPr>
          <p:nvPr>
            <p:ph type="pic" idx="2"/>
          </p:nvPr>
        </p:nvSpPr>
        <p:spPr>
          <a:xfrm>
            <a:off x="4779435" y="1225550"/>
            <a:ext cx="14630402" cy="822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9pPr>
          </a:lstStyle>
          <a:p>
            <a:endParaRPr/>
          </a:p>
        </p:txBody>
      </p:sp>
      <p:sp>
        <p:nvSpPr>
          <p:cNvPr id="3151" name="Google Shape;3151;p36"/>
          <p:cNvSpPr txBox="1">
            <a:spLocks noGrp="1"/>
          </p:cNvSpPr>
          <p:nvPr>
            <p:ph type="body" idx="1"/>
          </p:nvPr>
        </p:nvSpPr>
        <p:spPr>
          <a:xfrm>
            <a:off x="4779435" y="10734675"/>
            <a:ext cx="14630402" cy="1609725"/>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1600"/>
              </a:spcBef>
              <a:spcAft>
                <a:spcPts val="0"/>
              </a:spcAft>
              <a:buClr>
                <a:srgbClr val="000000"/>
              </a:buClr>
              <a:buSzPts val="2800"/>
              <a:buFont typeface="Montserrat"/>
              <a:buNone/>
              <a:defRPr sz="2800"/>
            </a:lvl1pPr>
            <a:lvl2pPr marL="914400" lvl="1" indent="-228600" algn="l">
              <a:lnSpc>
                <a:spcPct val="100000"/>
              </a:lnSpc>
              <a:spcBef>
                <a:spcPts val="1600"/>
              </a:spcBef>
              <a:spcAft>
                <a:spcPts val="0"/>
              </a:spcAft>
              <a:buClr>
                <a:srgbClr val="000000"/>
              </a:buClr>
              <a:buSzPts val="2800"/>
              <a:buFont typeface="Montserrat"/>
              <a:buNone/>
              <a:defRPr sz="2800"/>
            </a:lvl2pPr>
            <a:lvl3pPr marL="1371600" lvl="2" indent="-228600" algn="l">
              <a:lnSpc>
                <a:spcPct val="100000"/>
              </a:lnSpc>
              <a:spcBef>
                <a:spcPts val="1600"/>
              </a:spcBef>
              <a:spcAft>
                <a:spcPts val="0"/>
              </a:spcAft>
              <a:buClr>
                <a:srgbClr val="000000"/>
              </a:buClr>
              <a:buSzPts val="2800"/>
              <a:buFont typeface="Montserrat"/>
              <a:buNone/>
              <a:defRPr sz="2800"/>
            </a:lvl3pPr>
            <a:lvl4pPr marL="1828800" lvl="3" indent="-228600" algn="l">
              <a:lnSpc>
                <a:spcPct val="100000"/>
              </a:lnSpc>
              <a:spcBef>
                <a:spcPts val="1600"/>
              </a:spcBef>
              <a:spcAft>
                <a:spcPts val="0"/>
              </a:spcAft>
              <a:buClr>
                <a:srgbClr val="000000"/>
              </a:buClr>
              <a:buSzPts val="2800"/>
              <a:buFont typeface="Montserrat"/>
              <a:buNone/>
              <a:defRPr sz="2800"/>
            </a:lvl4pPr>
            <a:lvl5pPr marL="2286000" lvl="4" indent="-228600" algn="l">
              <a:lnSpc>
                <a:spcPct val="100000"/>
              </a:lnSpc>
              <a:spcBef>
                <a:spcPts val="1600"/>
              </a:spcBef>
              <a:spcAft>
                <a:spcPts val="0"/>
              </a:spcAft>
              <a:buClr>
                <a:srgbClr val="000000"/>
              </a:buClr>
              <a:buSzPts val="2800"/>
              <a:buFont typeface="Montserrat"/>
              <a:buNone/>
              <a:defRPr sz="28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52" name="Google Shape;3152;p36"/>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údo com Legenda">
  <p:cSld name="Conteúdo com Legenda">
    <p:spTree>
      <p:nvGrpSpPr>
        <p:cNvPr id="1" name="Shape 3153"/>
        <p:cNvGrpSpPr/>
        <p:nvPr/>
      </p:nvGrpSpPr>
      <p:grpSpPr>
        <a:xfrm>
          <a:off x="0" y="0"/>
          <a:ext cx="0" cy="0"/>
          <a:chOff x="0" y="0"/>
          <a:chExt cx="0" cy="0"/>
        </a:xfrm>
      </p:grpSpPr>
      <p:sp>
        <p:nvSpPr>
          <p:cNvPr id="3154" name="Google Shape;3154;p37"/>
          <p:cNvSpPr txBox="1">
            <a:spLocks noGrp="1"/>
          </p:cNvSpPr>
          <p:nvPr>
            <p:ph type="title"/>
          </p:nvPr>
        </p:nvSpPr>
        <p:spPr>
          <a:xfrm>
            <a:off x="1219200" y="546100"/>
            <a:ext cx="8022169" cy="2324100"/>
          </a:xfrm>
          <a:prstGeom prst="rect">
            <a:avLst/>
          </a:prstGeom>
          <a:noFill/>
          <a:ln>
            <a:noFill/>
          </a:ln>
        </p:spPr>
        <p:txBody>
          <a:bodyPr spcFirstLastPara="1" wrap="square" lIns="45675" tIns="45675" rIns="45675" bIns="45675" anchor="b" anchorCtr="0">
            <a:normAutofit/>
          </a:bodyPr>
          <a:lstStyle>
            <a:lvl1pPr lvl="0" algn="l">
              <a:lnSpc>
                <a:spcPct val="100000"/>
              </a:lnSpc>
              <a:spcBef>
                <a:spcPts val="0"/>
              </a:spcBef>
              <a:spcAft>
                <a:spcPts val="0"/>
              </a:spcAft>
              <a:buClr>
                <a:srgbClr val="000000"/>
              </a:buClr>
              <a:buSzPts val="4000"/>
              <a:buFont typeface="Montserrat"/>
              <a:buNone/>
              <a:defRPr sz="4000" b="1">
                <a:latin typeface="Montserrat"/>
                <a:ea typeface="Montserrat"/>
                <a:cs typeface="Montserrat"/>
                <a:sym typeface="Montserra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55" name="Google Shape;3155;p37"/>
          <p:cNvSpPr txBox="1">
            <a:spLocks noGrp="1"/>
          </p:cNvSpPr>
          <p:nvPr>
            <p:ph type="body" idx="1"/>
          </p:nvPr>
        </p:nvSpPr>
        <p:spPr>
          <a:xfrm>
            <a:off x="9533466" y="546101"/>
            <a:ext cx="13631334" cy="117062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1600"/>
              </a:spcBef>
              <a:spcAft>
                <a:spcPts val="0"/>
              </a:spcAft>
              <a:buClr>
                <a:srgbClr val="000000"/>
              </a:buClr>
              <a:buSzPts val="6400"/>
              <a:buFont typeface="Montserrat"/>
              <a:buNone/>
              <a:defRPr sz="6400"/>
            </a:lvl1pPr>
            <a:lvl2pPr marL="914400" lvl="1" indent="-228600" algn="l">
              <a:lnSpc>
                <a:spcPct val="100000"/>
              </a:lnSpc>
              <a:spcBef>
                <a:spcPts val="1600"/>
              </a:spcBef>
              <a:spcAft>
                <a:spcPts val="0"/>
              </a:spcAft>
              <a:buClr>
                <a:srgbClr val="000000"/>
              </a:buClr>
              <a:buSzPts val="6400"/>
              <a:buFont typeface="Montserrat"/>
              <a:buNone/>
              <a:defRPr sz="6400"/>
            </a:lvl2pPr>
            <a:lvl3pPr marL="1371600" lvl="2" indent="-228600" algn="l">
              <a:lnSpc>
                <a:spcPct val="100000"/>
              </a:lnSpc>
              <a:spcBef>
                <a:spcPts val="1600"/>
              </a:spcBef>
              <a:spcAft>
                <a:spcPts val="0"/>
              </a:spcAft>
              <a:buClr>
                <a:srgbClr val="000000"/>
              </a:buClr>
              <a:buSzPts val="6400"/>
              <a:buFont typeface="Montserrat"/>
              <a:buNone/>
              <a:defRPr sz="6400"/>
            </a:lvl3pPr>
            <a:lvl4pPr marL="1828800" lvl="3" indent="-228600" algn="l">
              <a:lnSpc>
                <a:spcPct val="100000"/>
              </a:lnSpc>
              <a:spcBef>
                <a:spcPts val="1600"/>
              </a:spcBef>
              <a:spcAft>
                <a:spcPts val="0"/>
              </a:spcAft>
              <a:buClr>
                <a:srgbClr val="000000"/>
              </a:buClr>
              <a:buSzPts val="6400"/>
              <a:buFont typeface="Montserrat"/>
              <a:buNone/>
              <a:defRPr sz="6400"/>
            </a:lvl4pPr>
            <a:lvl5pPr marL="2286000" lvl="4" indent="-228600" algn="l">
              <a:lnSpc>
                <a:spcPct val="100000"/>
              </a:lnSpc>
              <a:spcBef>
                <a:spcPts val="1600"/>
              </a:spcBef>
              <a:spcAft>
                <a:spcPts val="0"/>
              </a:spcAft>
              <a:buClr>
                <a:srgbClr val="000000"/>
              </a:buClr>
              <a:buSzPts val="6400"/>
              <a:buFont typeface="Montserrat"/>
              <a:buNone/>
              <a:defRPr sz="64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56" name="Google Shape;3156;p37"/>
          <p:cNvSpPr txBox="1">
            <a:spLocks noGrp="1"/>
          </p:cNvSpPr>
          <p:nvPr>
            <p:ph type="body" idx="2"/>
          </p:nvPr>
        </p:nvSpPr>
        <p:spPr>
          <a:xfrm>
            <a:off x="1219201" y="2870201"/>
            <a:ext cx="8022167" cy="93821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57" name="Google Shape;3157;p37"/>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ó título">
  <p:cSld name="Só título">
    <p:spTree>
      <p:nvGrpSpPr>
        <p:cNvPr id="1" name="Shape 3158"/>
        <p:cNvGrpSpPr/>
        <p:nvPr/>
      </p:nvGrpSpPr>
      <p:grpSpPr>
        <a:xfrm>
          <a:off x="0" y="0"/>
          <a:ext cx="0" cy="0"/>
          <a:chOff x="0" y="0"/>
          <a:chExt cx="0" cy="0"/>
        </a:xfrm>
      </p:grpSpPr>
      <p:sp>
        <p:nvSpPr>
          <p:cNvPr id="3159" name="Google Shape;3159;p38"/>
          <p:cNvSpPr txBox="1">
            <a:spLocks noGrp="1"/>
          </p:cNvSpPr>
          <p:nvPr>
            <p:ph type="title"/>
          </p:nvPr>
        </p:nvSpPr>
        <p:spPr>
          <a:xfrm>
            <a:off x="1219200" y="549276"/>
            <a:ext cx="21945600" cy="2286001"/>
          </a:xfrm>
          <a:prstGeom prst="rect">
            <a:avLst/>
          </a:prstGeom>
          <a:noFill/>
          <a:ln>
            <a:noFill/>
          </a:ln>
        </p:spPr>
        <p:txBody>
          <a:bodyPr spcFirstLastPara="1" wrap="square" lIns="45675" tIns="45675" rIns="45675" bIns="45675"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60" name="Google Shape;3160;p38"/>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mparação">
  <p:cSld name="Comparação">
    <p:spTree>
      <p:nvGrpSpPr>
        <p:cNvPr id="1" name="Shape 3161"/>
        <p:cNvGrpSpPr/>
        <p:nvPr/>
      </p:nvGrpSpPr>
      <p:grpSpPr>
        <a:xfrm>
          <a:off x="0" y="0"/>
          <a:ext cx="0" cy="0"/>
          <a:chOff x="0" y="0"/>
          <a:chExt cx="0" cy="0"/>
        </a:xfrm>
      </p:grpSpPr>
      <p:sp>
        <p:nvSpPr>
          <p:cNvPr id="3162" name="Google Shape;3162;p39"/>
          <p:cNvSpPr txBox="1">
            <a:spLocks noGrp="1"/>
          </p:cNvSpPr>
          <p:nvPr>
            <p:ph type="title"/>
          </p:nvPr>
        </p:nvSpPr>
        <p:spPr>
          <a:xfrm>
            <a:off x="1219200" y="549276"/>
            <a:ext cx="21945600" cy="2286001"/>
          </a:xfrm>
          <a:prstGeom prst="rect">
            <a:avLst/>
          </a:prstGeom>
          <a:noFill/>
          <a:ln>
            <a:noFill/>
          </a:ln>
        </p:spPr>
        <p:txBody>
          <a:bodyPr spcFirstLastPara="1" wrap="square" lIns="45675" tIns="45675" rIns="45675" bIns="45675"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63" name="Google Shape;3163;p39"/>
          <p:cNvSpPr txBox="1">
            <a:spLocks noGrp="1"/>
          </p:cNvSpPr>
          <p:nvPr>
            <p:ph type="body" idx="1"/>
          </p:nvPr>
        </p:nvSpPr>
        <p:spPr>
          <a:xfrm>
            <a:off x="1219200" y="3070225"/>
            <a:ext cx="10773835" cy="1279525"/>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1600"/>
              </a:spcBef>
              <a:spcAft>
                <a:spcPts val="0"/>
              </a:spcAft>
              <a:buClr>
                <a:srgbClr val="000000"/>
              </a:buClr>
              <a:buSzPts val="4800"/>
              <a:buFont typeface="Montserrat"/>
              <a:buNone/>
              <a:defRPr sz="4800" b="1">
                <a:latin typeface="Montserrat"/>
                <a:ea typeface="Montserrat"/>
                <a:cs typeface="Montserrat"/>
                <a:sym typeface="Montserrat"/>
              </a:defRPr>
            </a:lvl1pPr>
            <a:lvl2pPr marL="914400" lvl="1" indent="-228600" algn="l">
              <a:lnSpc>
                <a:spcPct val="100000"/>
              </a:lnSpc>
              <a:spcBef>
                <a:spcPts val="1600"/>
              </a:spcBef>
              <a:spcAft>
                <a:spcPts val="0"/>
              </a:spcAft>
              <a:buClr>
                <a:srgbClr val="000000"/>
              </a:buClr>
              <a:buSzPts val="4800"/>
              <a:buFont typeface="Montserrat"/>
              <a:buNone/>
              <a:defRPr sz="4800" b="1">
                <a:latin typeface="Montserrat"/>
                <a:ea typeface="Montserrat"/>
                <a:cs typeface="Montserrat"/>
                <a:sym typeface="Montserrat"/>
              </a:defRPr>
            </a:lvl2pPr>
            <a:lvl3pPr marL="1371600" lvl="2" indent="-228600" algn="l">
              <a:lnSpc>
                <a:spcPct val="100000"/>
              </a:lnSpc>
              <a:spcBef>
                <a:spcPts val="1600"/>
              </a:spcBef>
              <a:spcAft>
                <a:spcPts val="0"/>
              </a:spcAft>
              <a:buClr>
                <a:srgbClr val="000000"/>
              </a:buClr>
              <a:buSzPts val="4800"/>
              <a:buFont typeface="Montserrat"/>
              <a:buNone/>
              <a:defRPr sz="4800" b="1">
                <a:latin typeface="Montserrat"/>
                <a:ea typeface="Montserrat"/>
                <a:cs typeface="Montserrat"/>
                <a:sym typeface="Montserrat"/>
              </a:defRPr>
            </a:lvl3pPr>
            <a:lvl4pPr marL="1828800" lvl="3" indent="-228600" algn="l">
              <a:lnSpc>
                <a:spcPct val="100000"/>
              </a:lnSpc>
              <a:spcBef>
                <a:spcPts val="1600"/>
              </a:spcBef>
              <a:spcAft>
                <a:spcPts val="0"/>
              </a:spcAft>
              <a:buClr>
                <a:srgbClr val="000000"/>
              </a:buClr>
              <a:buSzPts val="4800"/>
              <a:buFont typeface="Montserrat"/>
              <a:buNone/>
              <a:defRPr sz="4800" b="1">
                <a:latin typeface="Montserrat"/>
                <a:ea typeface="Montserrat"/>
                <a:cs typeface="Montserrat"/>
                <a:sym typeface="Montserrat"/>
              </a:defRPr>
            </a:lvl4pPr>
            <a:lvl5pPr marL="2286000" lvl="4" indent="-228600" algn="l">
              <a:lnSpc>
                <a:spcPct val="100000"/>
              </a:lnSpc>
              <a:spcBef>
                <a:spcPts val="1600"/>
              </a:spcBef>
              <a:spcAft>
                <a:spcPts val="0"/>
              </a:spcAft>
              <a:buClr>
                <a:srgbClr val="000000"/>
              </a:buClr>
              <a:buSzPts val="4800"/>
              <a:buFont typeface="Montserrat"/>
              <a:buNone/>
              <a:defRPr sz="4800" b="1">
                <a:latin typeface="Montserrat"/>
                <a:ea typeface="Montserrat"/>
                <a:cs typeface="Montserrat"/>
                <a:sym typeface="Montserrat"/>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64" name="Google Shape;3164;p39"/>
          <p:cNvSpPr txBox="1">
            <a:spLocks noGrp="1"/>
          </p:cNvSpPr>
          <p:nvPr>
            <p:ph type="body" idx="2"/>
          </p:nvPr>
        </p:nvSpPr>
        <p:spPr>
          <a:xfrm>
            <a:off x="1219200" y="4349750"/>
            <a:ext cx="10773835" cy="790257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65" name="Google Shape;3165;p39"/>
          <p:cNvSpPr txBox="1">
            <a:spLocks noGrp="1"/>
          </p:cNvSpPr>
          <p:nvPr>
            <p:ph type="body" idx="3"/>
          </p:nvPr>
        </p:nvSpPr>
        <p:spPr>
          <a:xfrm>
            <a:off x="12386734" y="3070225"/>
            <a:ext cx="10778068" cy="1279525"/>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66" name="Google Shape;3166;p39"/>
          <p:cNvSpPr txBox="1">
            <a:spLocks noGrp="1"/>
          </p:cNvSpPr>
          <p:nvPr>
            <p:ph type="body" idx="4"/>
          </p:nvPr>
        </p:nvSpPr>
        <p:spPr>
          <a:xfrm>
            <a:off x="12386734" y="4349750"/>
            <a:ext cx="10778068" cy="790257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67" name="Google Shape;3167;p39"/>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údo Duplo">
  <p:cSld name="Conteúdo Duplo">
    <p:spTree>
      <p:nvGrpSpPr>
        <p:cNvPr id="1" name="Shape 3168"/>
        <p:cNvGrpSpPr/>
        <p:nvPr/>
      </p:nvGrpSpPr>
      <p:grpSpPr>
        <a:xfrm>
          <a:off x="0" y="0"/>
          <a:ext cx="0" cy="0"/>
          <a:chOff x="0" y="0"/>
          <a:chExt cx="0" cy="0"/>
        </a:xfrm>
      </p:grpSpPr>
      <p:sp>
        <p:nvSpPr>
          <p:cNvPr id="3169" name="Google Shape;3169;p40"/>
          <p:cNvSpPr txBox="1">
            <a:spLocks noGrp="1"/>
          </p:cNvSpPr>
          <p:nvPr>
            <p:ph type="title"/>
          </p:nvPr>
        </p:nvSpPr>
        <p:spPr>
          <a:xfrm>
            <a:off x="1219200" y="549276"/>
            <a:ext cx="21945600" cy="2286001"/>
          </a:xfrm>
          <a:prstGeom prst="rect">
            <a:avLst/>
          </a:prstGeom>
          <a:noFill/>
          <a:ln>
            <a:noFill/>
          </a:ln>
        </p:spPr>
        <p:txBody>
          <a:bodyPr spcFirstLastPara="1" wrap="square" lIns="45675" tIns="45675" rIns="45675" bIns="45675"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70" name="Google Shape;3170;p40"/>
          <p:cNvSpPr txBox="1">
            <a:spLocks noGrp="1"/>
          </p:cNvSpPr>
          <p:nvPr>
            <p:ph type="body" idx="1"/>
          </p:nvPr>
        </p:nvSpPr>
        <p:spPr>
          <a:xfrm>
            <a:off x="1219200" y="3200400"/>
            <a:ext cx="10769600" cy="905192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1600"/>
              </a:spcBef>
              <a:spcAft>
                <a:spcPts val="0"/>
              </a:spcAft>
              <a:buClr>
                <a:srgbClr val="000000"/>
              </a:buClr>
              <a:buSzPts val="5600"/>
              <a:buFont typeface="Montserrat"/>
              <a:buNone/>
              <a:defRPr sz="5600"/>
            </a:lvl1pPr>
            <a:lvl2pPr marL="914400" lvl="1" indent="-228600" algn="l">
              <a:lnSpc>
                <a:spcPct val="100000"/>
              </a:lnSpc>
              <a:spcBef>
                <a:spcPts val="1600"/>
              </a:spcBef>
              <a:spcAft>
                <a:spcPts val="0"/>
              </a:spcAft>
              <a:buClr>
                <a:srgbClr val="000000"/>
              </a:buClr>
              <a:buSzPts val="5600"/>
              <a:buFont typeface="Montserrat"/>
              <a:buNone/>
              <a:defRPr sz="5600"/>
            </a:lvl2pPr>
            <a:lvl3pPr marL="1371600" lvl="2" indent="-228600" algn="l">
              <a:lnSpc>
                <a:spcPct val="100000"/>
              </a:lnSpc>
              <a:spcBef>
                <a:spcPts val="1600"/>
              </a:spcBef>
              <a:spcAft>
                <a:spcPts val="0"/>
              </a:spcAft>
              <a:buClr>
                <a:srgbClr val="000000"/>
              </a:buClr>
              <a:buSzPts val="5600"/>
              <a:buFont typeface="Montserrat"/>
              <a:buNone/>
              <a:defRPr sz="5600"/>
            </a:lvl3pPr>
            <a:lvl4pPr marL="1828800" lvl="3" indent="-228600" algn="l">
              <a:lnSpc>
                <a:spcPct val="100000"/>
              </a:lnSpc>
              <a:spcBef>
                <a:spcPts val="1600"/>
              </a:spcBef>
              <a:spcAft>
                <a:spcPts val="0"/>
              </a:spcAft>
              <a:buClr>
                <a:srgbClr val="000000"/>
              </a:buClr>
              <a:buSzPts val="5600"/>
              <a:buFont typeface="Montserrat"/>
              <a:buNone/>
              <a:defRPr sz="5600"/>
            </a:lvl4pPr>
            <a:lvl5pPr marL="2286000" lvl="4" indent="-228600" algn="l">
              <a:lnSpc>
                <a:spcPct val="100000"/>
              </a:lnSpc>
              <a:spcBef>
                <a:spcPts val="1600"/>
              </a:spcBef>
              <a:spcAft>
                <a:spcPts val="0"/>
              </a:spcAft>
              <a:buClr>
                <a:srgbClr val="000000"/>
              </a:buClr>
              <a:buSzPts val="5600"/>
              <a:buFont typeface="Montserrat"/>
              <a:buNone/>
              <a:defRPr sz="56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71" name="Google Shape;3171;p40"/>
          <p:cNvSpPr txBox="1">
            <a:spLocks noGrp="1"/>
          </p:cNvSpPr>
          <p:nvPr>
            <p:ph type="body" idx="2"/>
          </p:nvPr>
        </p:nvSpPr>
        <p:spPr>
          <a:xfrm>
            <a:off x="12395200" y="3200401"/>
            <a:ext cx="10769600" cy="905192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72" name="Google Shape;3172;p40"/>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abeçalho da Secção">
  <p:cSld name="Cabeçalho da Secção">
    <p:spTree>
      <p:nvGrpSpPr>
        <p:cNvPr id="1" name="Shape 3173"/>
        <p:cNvGrpSpPr/>
        <p:nvPr/>
      </p:nvGrpSpPr>
      <p:grpSpPr>
        <a:xfrm>
          <a:off x="0" y="0"/>
          <a:ext cx="0" cy="0"/>
          <a:chOff x="0" y="0"/>
          <a:chExt cx="0" cy="0"/>
        </a:xfrm>
      </p:grpSpPr>
      <p:sp>
        <p:nvSpPr>
          <p:cNvPr id="3174" name="Google Shape;3174;p41"/>
          <p:cNvSpPr txBox="1">
            <a:spLocks noGrp="1"/>
          </p:cNvSpPr>
          <p:nvPr>
            <p:ph type="title"/>
          </p:nvPr>
        </p:nvSpPr>
        <p:spPr>
          <a:xfrm>
            <a:off x="1926168" y="8813800"/>
            <a:ext cx="20726400" cy="2724151"/>
          </a:xfrm>
          <a:prstGeom prst="rect">
            <a:avLst/>
          </a:prstGeom>
          <a:noFill/>
          <a:ln>
            <a:noFill/>
          </a:ln>
        </p:spPr>
        <p:txBody>
          <a:bodyPr spcFirstLastPara="1" wrap="square" lIns="45675" tIns="45675" rIns="45675" bIns="45675" anchor="t" anchorCtr="0">
            <a:normAutofit/>
          </a:bodyPr>
          <a:lstStyle>
            <a:lvl1pPr lvl="0" algn="l">
              <a:lnSpc>
                <a:spcPct val="100000"/>
              </a:lnSpc>
              <a:spcBef>
                <a:spcPts val="0"/>
              </a:spcBef>
              <a:spcAft>
                <a:spcPts val="0"/>
              </a:spcAft>
              <a:buClr>
                <a:srgbClr val="000000"/>
              </a:buClr>
              <a:buSzPts val="8000"/>
              <a:buFont typeface="Montserrat"/>
              <a:buNone/>
              <a:defRPr sz="8000" b="1">
                <a:latin typeface="Montserrat"/>
                <a:ea typeface="Montserrat"/>
                <a:cs typeface="Montserrat"/>
                <a:sym typeface="Montserra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75" name="Google Shape;3175;p41"/>
          <p:cNvSpPr txBox="1">
            <a:spLocks noGrp="1"/>
          </p:cNvSpPr>
          <p:nvPr>
            <p:ph type="body" idx="1"/>
          </p:nvPr>
        </p:nvSpPr>
        <p:spPr>
          <a:xfrm>
            <a:off x="1926168" y="5813426"/>
            <a:ext cx="20726400" cy="3000375"/>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1600"/>
              </a:spcBef>
              <a:spcAft>
                <a:spcPts val="0"/>
              </a:spcAft>
              <a:buClr>
                <a:srgbClr val="000000"/>
              </a:buClr>
              <a:buSzPts val="4000"/>
              <a:buFont typeface="Montserrat"/>
              <a:buNone/>
              <a:defRPr sz="4000"/>
            </a:lvl1pPr>
            <a:lvl2pPr marL="914400" lvl="1" indent="-228600" algn="l">
              <a:lnSpc>
                <a:spcPct val="100000"/>
              </a:lnSpc>
              <a:spcBef>
                <a:spcPts val="1600"/>
              </a:spcBef>
              <a:spcAft>
                <a:spcPts val="0"/>
              </a:spcAft>
              <a:buClr>
                <a:srgbClr val="000000"/>
              </a:buClr>
              <a:buSzPts val="4000"/>
              <a:buFont typeface="Montserrat"/>
              <a:buNone/>
              <a:defRPr sz="4000"/>
            </a:lvl2pPr>
            <a:lvl3pPr marL="1371600" lvl="2" indent="-228600" algn="l">
              <a:lnSpc>
                <a:spcPct val="100000"/>
              </a:lnSpc>
              <a:spcBef>
                <a:spcPts val="1600"/>
              </a:spcBef>
              <a:spcAft>
                <a:spcPts val="0"/>
              </a:spcAft>
              <a:buClr>
                <a:srgbClr val="000000"/>
              </a:buClr>
              <a:buSzPts val="4000"/>
              <a:buFont typeface="Montserrat"/>
              <a:buNone/>
              <a:defRPr sz="4000"/>
            </a:lvl3pPr>
            <a:lvl4pPr marL="1828800" lvl="3" indent="-228600" algn="l">
              <a:lnSpc>
                <a:spcPct val="100000"/>
              </a:lnSpc>
              <a:spcBef>
                <a:spcPts val="1600"/>
              </a:spcBef>
              <a:spcAft>
                <a:spcPts val="0"/>
              </a:spcAft>
              <a:buClr>
                <a:srgbClr val="000000"/>
              </a:buClr>
              <a:buSzPts val="4000"/>
              <a:buFont typeface="Montserrat"/>
              <a:buNone/>
              <a:defRPr sz="4000"/>
            </a:lvl4pPr>
            <a:lvl5pPr marL="2286000" lvl="4" indent="-228600" algn="l">
              <a:lnSpc>
                <a:spcPct val="100000"/>
              </a:lnSpc>
              <a:spcBef>
                <a:spcPts val="1600"/>
              </a:spcBef>
              <a:spcAft>
                <a:spcPts val="0"/>
              </a:spcAft>
              <a:buClr>
                <a:srgbClr val="000000"/>
              </a:buClr>
              <a:buSzPts val="4000"/>
              <a:buFont typeface="Montserrat"/>
              <a:buNone/>
              <a:defRPr sz="40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76" name="Google Shape;3176;p41"/>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ítulo e objecto">
  <p:cSld name="Título e objecto">
    <p:spTree>
      <p:nvGrpSpPr>
        <p:cNvPr id="1" name="Shape 3177"/>
        <p:cNvGrpSpPr/>
        <p:nvPr/>
      </p:nvGrpSpPr>
      <p:grpSpPr>
        <a:xfrm>
          <a:off x="0" y="0"/>
          <a:ext cx="0" cy="0"/>
          <a:chOff x="0" y="0"/>
          <a:chExt cx="0" cy="0"/>
        </a:xfrm>
      </p:grpSpPr>
      <p:sp>
        <p:nvSpPr>
          <p:cNvPr id="3178" name="Google Shape;3178;p42"/>
          <p:cNvSpPr txBox="1">
            <a:spLocks noGrp="1"/>
          </p:cNvSpPr>
          <p:nvPr>
            <p:ph type="title"/>
          </p:nvPr>
        </p:nvSpPr>
        <p:spPr>
          <a:xfrm>
            <a:off x="1219200" y="549276"/>
            <a:ext cx="21945600" cy="2286001"/>
          </a:xfrm>
          <a:prstGeom prst="rect">
            <a:avLst/>
          </a:prstGeom>
          <a:noFill/>
          <a:ln>
            <a:noFill/>
          </a:ln>
        </p:spPr>
        <p:txBody>
          <a:bodyPr spcFirstLastPara="1" wrap="square" lIns="45675" tIns="45675" rIns="45675" bIns="45675"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79" name="Google Shape;3179;p42"/>
          <p:cNvSpPr txBox="1">
            <a:spLocks noGrp="1"/>
          </p:cNvSpPr>
          <p:nvPr>
            <p:ph type="body" idx="1"/>
          </p:nvPr>
        </p:nvSpPr>
        <p:spPr>
          <a:xfrm>
            <a:off x="1219200" y="3200400"/>
            <a:ext cx="21945600" cy="905192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1600"/>
              </a:spcBef>
              <a:spcAft>
                <a:spcPts val="0"/>
              </a:spcAft>
              <a:buClr>
                <a:srgbClr val="000000"/>
              </a:buClr>
              <a:buSzPts val="6400"/>
              <a:buFont typeface="Montserrat"/>
              <a:buNone/>
              <a:defRPr sz="6400"/>
            </a:lvl1pPr>
            <a:lvl2pPr marL="914400" lvl="1" indent="-228600" algn="l">
              <a:lnSpc>
                <a:spcPct val="100000"/>
              </a:lnSpc>
              <a:spcBef>
                <a:spcPts val="1600"/>
              </a:spcBef>
              <a:spcAft>
                <a:spcPts val="0"/>
              </a:spcAft>
              <a:buClr>
                <a:srgbClr val="000000"/>
              </a:buClr>
              <a:buSzPts val="6400"/>
              <a:buFont typeface="Montserrat"/>
              <a:buNone/>
              <a:defRPr sz="6400"/>
            </a:lvl2pPr>
            <a:lvl3pPr marL="1371600" lvl="2" indent="-228600" algn="l">
              <a:lnSpc>
                <a:spcPct val="100000"/>
              </a:lnSpc>
              <a:spcBef>
                <a:spcPts val="1600"/>
              </a:spcBef>
              <a:spcAft>
                <a:spcPts val="0"/>
              </a:spcAft>
              <a:buClr>
                <a:srgbClr val="000000"/>
              </a:buClr>
              <a:buSzPts val="6400"/>
              <a:buFont typeface="Montserrat"/>
              <a:buNone/>
              <a:defRPr sz="6400"/>
            </a:lvl3pPr>
            <a:lvl4pPr marL="1828800" lvl="3" indent="-228600" algn="l">
              <a:lnSpc>
                <a:spcPct val="100000"/>
              </a:lnSpc>
              <a:spcBef>
                <a:spcPts val="1600"/>
              </a:spcBef>
              <a:spcAft>
                <a:spcPts val="0"/>
              </a:spcAft>
              <a:buClr>
                <a:srgbClr val="000000"/>
              </a:buClr>
              <a:buSzPts val="6400"/>
              <a:buFont typeface="Montserrat"/>
              <a:buNone/>
              <a:defRPr sz="6400"/>
            </a:lvl4pPr>
            <a:lvl5pPr marL="2286000" lvl="4" indent="-228600" algn="l">
              <a:lnSpc>
                <a:spcPct val="100000"/>
              </a:lnSpc>
              <a:spcBef>
                <a:spcPts val="1600"/>
              </a:spcBef>
              <a:spcAft>
                <a:spcPts val="0"/>
              </a:spcAft>
              <a:buClr>
                <a:srgbClr val="000000"/>
              </a:buClr>
              <a:buSzPts val="6400"/>
              <a:buFont typeface="Montserrat"/>
              <a:buNone/>
              <a:defRPr sz="64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80" name="Google Shape;3180;p42"/>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pologia 2a" type="title">
  <p:cSld name="TITLE">
    <p:spTree>
      <p:nvGrpSpPr>
        <p:cNvPr id="1" name="Shape 584"/>
        <p:cNvGrpSpPr/>
        <p:nvPr/>
      </p:nvGrpSpPr>
      <p:grpSpPr>
        <a:xfrm>
          <a:off x="0" y="0"/>
          <a:ext cx="0" cy="0"/>
          <a:chOff x="0" y="0"/>
          <a:chExt cx="0" cy="0"/>
        </a:xfrm>
      </p:grpSpPr>
      <p:sp>
        <p:nvSpPr>
          <p:cNvPr id="585" name="Google Shape;585;p13"/>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iapositivo de título">
  <p:cSld name="Diapositivo de título">
    <p:spTree>
      <p:nvGrpSpPr>
        <p:cNvPr id="1" name="Shape 3181"/>
        <p:cNvGrpSpPr/>
        <p:nvPr/>
      </p:nvGrpSpPr>
      <p:grpSpPr>
        <a:xfrm>
          <a:off x="0" y="0"/>
          <a:ext cx="0" cy="0"/>
          <a:chOff x="0" y="0"/>
          <a:chExt cx="0" cy="0"/>
        </a:xfrm>
      </p:grpSpPr>
      <p:sp>
        <p:nvSpPr>
          <p:cNvPr id="3182" name="Google Shape;3182;p43"/>
          <p:cNvSpPr txBox="1">
            <a:spLocks noGrp="1"/>
          </p:cNvSpPr>
          <p:nvPr>
            <p:ph type="title"/>
          </p:nvPr>
        </p:nvSpPr>
        <p:spPr>
          <a:xfrm>
            <a:off x="1828800" y="4260851"/>
            <a:ext cx="20726400" cy="2940051"/>
          </a:xfrm>
          <a:prstGeom prst="rect">
            <a:avLst/>
          </a:prstGeom>
          <a:noFill/>
          <a:ln>
            <a:noFill/>
          </a:ln>
        </p:spPr>
        <p:txBody>
          <a:bodyPr spcFirstLastPara="1" wrap="square" lIns="45675" tIns="45675" rIns="45675" bIns="45675"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83" name="Google Shape;3183;p43"/>
          <p:cNvSpPr txBox="1">
            <a:spLocks noGrp="1"/>
          </p:cNvSpPr>
          <p:nvPr>
            <p:ph type="body" idx="1"/>
          </p:nvPr>
        </p:nvSpPr>
        <p:spPr>
          <a:xfrm>
            <a:off x="3657600" y="7772400"/>
            <a:ext cx="17068800" cy="3505200"/>
          </a:xfrm>
          <a:prstGeom prst="rect">
            <a:avLst/>
          </a:prstGeom>
          <a:noFill/>
          <a:ln>
            <a:noFill/>
          </a:ln>
        </p:spPr>
        <p:txBody>
          <a:bodyPr spcFirstLastPara="1" wrap="square" lIns="45675" tIns="45675" rIns="45675" bIns="45675" anchor="t" anchorCtr="0">
            <a:normAutofit/>
          </a:bodyPr>
          <a:lstStyle>
            <a:lvl1pPr marL="457200" lvl="0" indent="-228600" algn="ctr">
              <a:lnSpc>
                <a:spcPct val="100000"/>
              </a:lnSpc>
              <a:spcBef>
                <a:spcPts val="1600"/>
              </a:spcBef>
              <a:spcAft>
                <a:spcPts val="0"/>
              </a:spcAft>
              <a:buClr>
                <a:srgbClr val="000000"/>
              </a:buClr>
              <a:buSzPts val="6400"/>
              <a:buFont typeface="Montserrat"/>
              <a:buNone/>
              <a:defRPr sz="6400"/>
            </a:lvl1pPr>
            <a:lvl2pPr marL="914400" lvl="1" indent="-228600" algn="ctr">
              <a:lnSpc>
                <a:spcPct val="100000"/>
              </a:lnSpc>
              <a:spcBef>
                <a:spcPts val="1600"/>
              </a:spcBef>
              <a:spcAft>
                <a:spcPts val="0"/>
              </a:spcAft>
              <a:buClr>
                <a:srgbClr val="000000"/>
              </a:buClr>
              <a:buSzPts val="6400"/>
              <a:buFont typeface="Montserrat"/>
              <a:buNone/>
              <a:defRPr sz="6400"/>
            </a:lvl2pPr>
            <a:lvl3pPr marL="1371600" lvl="2" indent="-228600" algn="ctr">
              <a:lnSpc>
                <a:spcPct val="100000"/>
              </a:lnSpc>
              <a:spcBef>
                <a:spcPts val="1600"/>
              </a:spcBef>
              <a:spcAft>
                <a:spcPts val="0"/>
              </a:spcAft>
              <a:buClr>
                <a:srgbClr val="000000"/>
              </a:buClr>
              <a:buSzPts val="6400"/>
              <a:buFont typeface="Montserrat"/>
              <a:buNone/>
              <a:defRPr sz="6400"/>
            </a:lvl3pPr>
            <a:lvl4pPr marL="1828800" lvl="3" indent="-228600" algn="ctr">
              <a:lnSpc>
                <a:spcPct val="100000"/>
              </a:lnSpc>
              <a:spcBef>
                <a:spcPts val="1600"/>
              </a:spcBef>
              <a:spcAft>
                <a:spcPts val="0"/>
              </a:spcAft>
              <a:buClr>
                <a:srgbClr val="000000"/>
              </a:buClr>
              <a:buSzPts val="6400"/>
              <a:buFont typeface="Montserrat"/>
              <a:buNone/>
              <a:defRPr sz="6400"/>
            </a:lvl4pPr>
            <a:lvl5pPr marL="2286000" lvl="4" indent="-228600" algn="ctr">
              <a:lnSpc>
                <a:spcPct val="100000"/>
              </a:lnSpc>
              <a:spcBef>
                <a:spcPts val="1600"/>
              </a:spcBef>
              <a:spcAft>
                <a:spcPts val="0"/>
              </a:spcAft>
              <a:buClr>
                <a:srgbClr val="000000"/>
              </a:buClr>
              <a:buSzPts val="6400"/>
              <a:buFont typeface="Montserrat"/>
              <a:buNone/>
              <a:defRPr sz="64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84" name="Google Shape;3184;p43"/>
          <p:cNvSpPr txBox="1">
            <a:spLocks noGrp="1"/>
          </p:cNvSpPr>
          <p:nvPr>
            <p:ph type="sldNum" idx="12"/>
          </p:nvPr>
        </p:nvSpPr>
        <p:spPr>
          <a:xfrm>
            <a:off x="22717666" y="12835761"/>
            <a:ext cx="417502" cy="461901"/>
          </a:xfrm>
          <a:prstGeom prst="rect">
            <a:avLst/>
          </a:prstGeom>
          <a:noFill/>
          <a:ln>
            <a:noFill/>
          </a:ln>
        </p:spPr>
        <p:txBody>
          <a:bodyPr spcFirstLastPara="1" wrap="square" lIns="46775" tIns="46775" rIns="46775" bIns="46775"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3185"/>
        <p:cNvGrpSpPr/>
        <p:nvPr/>
      </p:nvGrpSpPr>
      <p:grpSpPr>
        <a:xfrm>
          <a:off x="0" y="0"/>
          <a:ext cx="0" cy="0"/>
          <a:chOff x="0" y="0"/>
          <a:chExt cx="0" cy="0"/>
        </a:xfrm>
      </p:grpSpPr>
      <p:pic>
        <p:nvPicPr>
          <p:cNvPr id="3186" name="Google Shape;3186;p44"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187" name="Google Shape;3187;p44"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188" name="Google Shape;3188;p44"/>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189"/>
        <p:cNvGrpSpPr/>
        <p:nvPr/>
      </p:nvGrpSpPr>
      <p:grpSpPr>
        <a:xfrm>
          <a:off x="0" y="0"/>
          <a:ext cx="0" cy="0"/>
          <a:chOff x="0" y="0"/>
          <a:chExt cx="0" cy="0"/>
        </a:xfrm>
      </p:grpSpPr>
      <p:pic>
        <p:nvPicPr>
          <p:cNvPr id="3190" name="Google Shape;3190;p45"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191" name="Google Shape;3191;p45"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192" name="Google Shape;3192;p45"/>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93" name="Google Shape;3193;p45"/>
          <p:cNvSpPr txBox="1">
            <a:spLocks noGrp="1"/>
          </p:cNvSpPr>
          <p:nvPr>
            <p:ph type="body" idx="1"/>
          </p:nvPr>
        </p:nvSpPr>
        <p:spPr>
          <a:xfrm>
            <a:off x="1217382" y="4004683"/>
            <a:ext cx="21940757" cy="7156882"/>
          </a:xfrm>
          <a:prstGeom prst="rect">
            <a:avLst/>
          </a:prstGeom>
          <a:noFill/>
          <a:ln>
            <a:noFill/>
          </a:ln>
        </p:spPr>
        <p:txBody>
          <a:bodyPr spcFirstLastPara="1" wrap="square" lIns="0" tIns="0" rIns="0" bIns="0" anchor="ctr"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94" name="Google Shape;3194;p45"/>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Content">
  <p:cSld name="Title, Content">
    <p:spTree>
      <p:nvGrpSpPr>
        <p:cNvPr id="1" name="Shape 3195"/>
        <p:cNvGrpSpPr/>
        <p:nvPr/>
      </p:nvGrpSpPr>
      <p:grpSpPr>
        <a:xfrm>
          <a:off x="0" y="0"/>
          <a:ext cx="0" cy="0"/>
          <a:chOff x="0" y="0"/>
          <a:chExt cx="0" cy="0"/>
        </a:xfrm>
      </p:grpSpPr>
      <p:pic>
        <p:nvPicPr>
          <p:cNvPr id="3196" name="Google Shape;3196;p46"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197" name="Google Shape;3197;p46"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198" name="Google Shape;3198;p46"/>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99" name="Google Shape;3199;p46"/>
          <p:cNvSpPr txBox="1">
            <a:spLocks noGrp="1"/>
          </p:cNvSpPr>
          <p:nvPr>
            <p:ph type="body" idx="1"/>
          </p:nvPr>
        </p:nvSpPr>
        <p:spPr>
          <a:xfrm>
            <a:off x="1217382" y="4004683"/>
            <a:ext cx="21940757" cy="7156882"/>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00" name="Google Shape;3200;p46"/>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2 Content">
  <p:cSld name="Title, 2 Content">
    <p:spTree>
      <p:nvGrpSpPr>
        <p:cNvPr id="1" name="Shape 3201"/>
        <p:cNvGrpSpPr/>
        <p:nvPr/>
      </p:nvGrpSpPr>
      <p:grpSpPr>
        <a:xfrm>
          <a:off x="0" y="0"/>
          <a:ext cx="0" cy="0"/>
          <a:chOff x="0" y="0"/>
          <a:chExt cx="0" cy="0"/>
        </a:xfrm>
      </p:grpSpPr>
      <p:pic>
        <p:nvPicPr>
          <p:cNvPr id="3202" name="Google Shape;3202;p47"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03" name="Google Shape;3203;p47"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04" name="Google Shape;3204;p47"/>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05" name="Google Shape;3205;p47"/>
          <p:cNvSpPr txBox="1">
            <a:spLocks noGrp="1"/>
          </p:cNvSpPr>
          <p:nvPr>
            <p:ph type="body" idx="1"/>
          </p:nvPr>
        </p:nvSpPr>
        <p:spPr>
          <a:xfrm>
            <a:off x="1217382" y="4004683"/>
            <a:ext cx="10706526" cy="7156882"/>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06" name="Google Shape;3206;p47"/>
          <p:cNvSpPr txBox="1">
            <a:spLocks noGrp="1"/>
          </p:cNvSpPr>
          <p:nvPr>
            <p:ph type="body" idx="2"/>
          </p:nvPr>
        </p:nvSpPr>
        <p:spPr>
          <a:xfrm>
            <a:off x="12460322" y="4004683"/>
            <a:ext cx="10706526" cy="715688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07" name="Google Shape;3207;p47"/>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208"/>
        <p:cNvGrpSpPr/>
        <p:nvPr/>
      </p:nvGrpSpPr>
      <p:grpSpPr>
        <a:xfrm>
          <a:off x="0" y="0"/>
          <a:ext cx="0" cy="0"/>
          <a:chOff x="0" y="0"/>
          <a:chExt cx="0" cy="0"/>
        </a:xfrm>
      </p:grpSpPr>
      <p:pic>
        <p:nvPicPr>
          <p:cNvPr id="3209" name="Google Shape;3209;p48"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10" name="Google Shape;3210;p48"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11" name="Google Shape;3211;p48"/>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12" name="Google Shape;3212;p48"/>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entered Text">
  <p:cSld name="Centered Text">
    <p:spTree>
      <p:nvGrpSpPr>
        <p:cNvPr id="1" name="Shape 3213"/>
        <p:cNvGrpSpPr/>
        <p:nvPr/>
      </p:nvGrpSpPr>
      <p:grpSpPr>
        <a:xfrm>
          <a:off x="0" y="0"/>
          <a:ext cx="0" cy="0"/>
          <a:chOff x="0" y="0"/>
          <a:chExt cx="0" cy="0"/>
        </a:xfrm>
      </p:grpSpPr>
      <p:pic>
        <p:nvPicPr>
          <p:cNvPr id="3214" name="Google Shape;3214;p49"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15" name="Google Shape;3215;p49"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16" name="Google Shape;3216;p49"/>
          <p:cNvSpPr txBox="1">
            <a:spLocks noGrp="1"/>
          </p:cNvSpPr>
          <p:nvPr>
            <p:ph type="body" idx="1"/>
          </p:nvPr>
        </p:nvSpPr>
        <p:spPr>
          <a:xfrm>
            <a:off x="1217382" y="1367112"/>
            <a:ext cx="21940757" cy="10606883"/>
          </a:xfrm>
          <a:prstGeom prst="rect">
            <a:avLst/>
          </a:prstGeom>
          <a:noFill/>
          <a:ln>
            <a:noFill/>
          </a:ln>
        </p:spPr>
        <p:txBody>
          <a:bodyPr spcFirstLastPara="1" wrap="square" lIns="0" tIns="0" rIns="0" bIns="0" anchor="ctr"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17" name="Google Shape;3217;p49"/>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2 Content and Content">
  <p:cSld name="Title, 2 Content and Content">
    <p:spTree>
      <p:nvGrpSpPr>
        <p:cNvPr id="1" name="Shape 3218"/>
        <p:cNvGrpSpPr/>
        <p:nvPr/>
      </p:nvGrpSpPr>
      <p:grpSpPr>
        <a:xfrm>
          <a:off x="0" y="0"/>
          <a:ext cx="0" cy="0"/>
          <a:chOff x="0" y="0"/>
          <a:chExt cx="0" cy="0"/>
        </a:xfrm>
      </p:grpSpPr>
      <p:pic>
        <p:nvPicPr>
          <p:cNvPr id="3219" name="Google Shape;3219;p50"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20" name="Google Shape;3220;p50"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21" name="Google Shape;3221;p50"/>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22" name="Google Shape;3222;p50"/>
          <p:cNvSpPr txBox="1">
            <a:spLocks noGrp="1"/>
          </p:cNvSpPr>
          <p:nvPr>
            <p:ph type="body" idx="1"/>
          </p:nvPr>
        </p:nvSpPr>
        <p:spPr>
          <a:xfrm>
            <a:off x="1217382" y="4004683"/>
            <a:ext cx="1070652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23" name="Google Shape;3223;p50"/>
          <p:cNvSpPr/>
          <p:nvPr/>
        </p:nvSpPr>
        <p:spPr>
          <a:xfrm>
            <a:off x="12460322" y="4004683"/>
            <a:ext cx="10706526" cy="7156882"/>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24" name="Google Shape;3224;p50"/>
          <p:cNvSpPr txBox="1">
            <a:spLocks noGrp="1"/>
          </p:cNvSpPr>
          <p:nvPr>
            <p:ph type="body" idx="2"/>
          </p:nvPr>
        </p:nvSpPr>
        <p:spPr>
          <a:xfrm>
            <a:off x="1217383" y="7742911"/>
            <a:ext cx="10706525"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25" name="Google Shape;3225;p50"/>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Content and 2 Content">
  <p:cSld name="Title Content and 2 Content">
    <p:spTree>
      <p:nvGrpSpPr>
        <p:cNvPr id="1" name="Shape 3226"/>
        <p:cNvGrpSpPr/>
        <p:nvPr/>
      </p:nvGrpSpPr>
      <p:grpSpPr>
        <a:xfrm>
          <a:off x="0" y="0"/>
          <a:ext cx="0" cy="0"/>
          <a:chOff x="0" y="0"/>
          <a:chExt cx="0" cy="0"/>
        </a:xfrm>
      </p:grpSpPr>
      <p:pic>
        <p:nvPicPr>
          <p:cNvPr id="3227" name="Google Shape;3227;p51"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28" name="Google Shape;3228;p51"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29" name="Google Shape;3229;p51"/>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30" name="Google Shape;3230;p51"/>
          <p:cNvSpPr txBox="1">
            <a:spLocks noGrp="1"/>
          </p:cNvSpPr>
          <p:nvPr>
            <p:ph type="body" idx="1"/>
          </p:nvPr>
        </p:nvSpPr>
        <p:spPr>
          <a:xfrm>
            <a:off x="1217382" y="4004683"/>
            <a:ext cx="10706526" cy="7156882"/>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31" name="Google Shape;3231;p51"/>
          <p:cNvSpPr/>
          <p:nvPr/>
        </p:nvSpPr>
        <p:spPr>
          <a:xfrm>
            <a:off x="12460322" y="4004683"/>
            <a:ext cx="1070652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32" name="Google Shape;3232;p51"/>
          <p:cNvSpPr txBox="1">
            <a:spLocks noGrp="1"/>
          </p:cNvSpPr>
          <p:nvPr>
            <p:ph type="body" idx="2"/>
          </p:nvPr>
        </p:nvSpPr>
        <p:spPr>
          <a:xfrm>
            <a:off x="12460322" y="7742911"/>
            <a:ext cx="10706526"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33" name="Google Shape;3233;p51"/>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2 Content over Content">
  <p:cSld name="Title, 2 Content over Content">
    <p:spTree>
      <p:nvGrpSpPr>
        <p:cNvPr id="1" name="Shape 3234"/>
        <p:cNvGrpSpPr/>
        <p:nvPr/>
      </p:nvGrpSpPr>
      <p:grpSpPr>
        <a:xfrm>
          <a:off x="0" y="0"/>
          <a:ext cx="0" cy="0"/>
          <a:chOff x="0" y="0"/>
          <a:chExt cx="0" cy="0"/>
        </a:xfrm>
      </p:grpSpPr>
      <p:pic>
        <p:nvPicPr>
          <p:cNvPr id="3235" name="Google Shape;3235;p52"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36" name="Google Shape;3236;p52"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37" name="Google Shape;3237;p52"/>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38" name="Google Shape;3238;p52"/>
          <p:cNvSpPr txBox="1">
            <a:spLocks noGrp="1"/>
          </p:cNvSpPr>
          <p:nvPr>
            <p:ph type="body" idx="1"/>
          </p:nvPr>
        </p:nvSpPr>
        <p:spPr>
          <a:xfrm>
            <a:off x="1217382" y="4004683"/>
            <a:ext cx="1070652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39" name="Google Shape;3239;p52"/>
          <p:cNvSpPr/>
          <p:nvPr/>
        </p:nvSpPr>
        <p:spPr>
          <a:xfrm>
            <a:off x="12460322" y="4004683"/>
            <a:ext cx="1070652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40" name="Google Shape;3240;p52"/>
          <p:cNvSpPr txBox="1">
            <a:spLocks noGrp="1"/>
          </p:cNvSpPr>
          <p:nvPr>
            <p:ph type="body" idx="2"/>
          </p:nvPr>
        </p:nvSpPr>
        <p:spPr>
          <a:xfrm>
            <a:off x="1217382" y="7742911"/>
            <a:ext cx="21940759"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41" name="Google Shape;3241;p52"/>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pologia 2a copy">
  <p:cSld name="Tipologia 2a copy">
    <p:spTree>
      <p:nvGrpSpPr>
        <p:cNvPr id="1" name="Shape 586"/>
        <p:cNvGrpSpPr/>
        <p:nvPr/>
      </p:nvGrpSpPr>
      <p:grpSpPr>
        <a:xfrm>
          <a:off x="0" y="0"/>
          <a:ext cx="0" cy="0"/>
          <a:chOff x="0" y="0"/>
          <a:chExt cx="0" cy="0"/>
        </a:xfrm>
      </p:grpSpPr>
      <p:sp>
        <p:nvSpPr>
          <p:cNvPr id="587" name="Google Shape;587;p14"/>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588" name="Google Shape;588;p14"/>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589" name="Google Shape;589;p14"/>
          <p:cNvGrpSpPr/>
          <p:nvPr/>
        </p:nvGrpSpPr>
        <p:grpSpPr>
          <a:xfrm>
            <a:off x="615839" y="12773960"/>
            <a:ext cx="3173061" cy="455155"/>
            <a:chOff x="-1" y="-1"/>
            <a:chExt cx="3173059" cy="455154"/>
          </a:xfrm>
        </p:grpSpPr>
        <p:sp>
          <p:nvSpPr>
            <p:cNvPr id="590" name="Google Shape;590;p14"/>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1" name="Google Shape;591;p14"/>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2" name="Google Shape;592;p14"/>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3" name="Google Shape;593;p14"/>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4" name="Google Shape;594;p14"/>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5" name="Google Shape;595;p14"/>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6" name="Google Shape;596;p14"/>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7" name="Google Shape;597;p14"/>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8" name="Google Shape;598;p14"/>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9" name="Google Shape;599;p14"/>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0" name="Google Shape;600;p14"/>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1" name="Google Shape;601;p14"/>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2" name="Google Shape;602;p14"/>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3" name="Google Shape;603;p14"/>
            <p:cNvSpPr/>
            <p:nvPr/>
          </p:nvSpPr>
          <p:spPr>
            <a:xfrm>
              <a:off x="2910985" y="148239"/>
              <a:ext cx="116470"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4" name="Google Shape;604;p14"/>
            <p:cNvSpPr/>
            <p:nvPr/>
          </p:nvSpPr>
          <p:spPr>
            <a:xfrm>
              <a:off x="3047619" y="150877"/>
              <a:ext cx="125439"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5" name="Google Shape;605;p14"/>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6" name="Google Shape;606;p14"/>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7" name="Google Shape;607;p14"/>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8" name="Google Shape;608;p14"/>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9" name="Google Shape;609;p14"/>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610" name="Google Shape;610;p14"/>
          <p:cNvGrpSpPr/>
          <p:nvPr/>
        </p:nvGrpSpPr>
        <p:grpSpPr>
          <a:xfrm>
            <a:off x="17743449" y="12659365"/>
            <a:ext cx="6002590" cy="549845"/>
            <a:chOff x="-1" y="0"/>
            <a:chExt cx="6002589" cy="549843"/>
          </a:xfrm>
        </p:grpSpPr>
        <p:sp>
          <p:nvSpPr>
            <p:cNvPr id="611" name="Google Shape;611;p14"/>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2" name="Google Shape;612;p14"/>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3" name="Google Shape;613;p14"/>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4" name="Google Shape;614;p14"/>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5" name="Google Shape;615;p14"/>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6" name="Google Shape;616;p14"/>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7" name="Google Shape;617;p14"/>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8" name="Google Shape;618;p14"/>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9" name="Google Shape;619;p14"/>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0" name="Google Shape;620;p14"/>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1" name="Google Shape;621;p14"/>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2" name="Google Shape;622;p14"/>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3" name="Google Shape;623;p14"/>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4" name="Google Shape;624;p14"/>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5" name="Google Shape;625;p14"/>
            <p:cNvSpPr/>
            <p:nvPr/>
          </p:nvSpPr>
          <p:spPr>
            <a:xfrm>
              <a:off x="733089" y="0"/>
              <a:ext cx="55626"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6" name="Google Shape;626;p14"/>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7" name="Google Shape;627;p14"/>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8" name="Google Shape;628;p14"/>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9" name="Google Shape;629;p14"/>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0" name="Google Shape;630;p14"/>
            <p:cNvSpPr/>
            <p:nvPr/>
          </p:nvSpPr>
          <p:spPr>
            <a:xfrm>
              <a:off x="502453" y="266328"/>
              <a:ext cx="266124"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1" name="Google Shape;631;p14"/>
            <p:cNvSpPr/>
            <p:nvPr/>
          </p:nvSpPr>
          <p:spPr>
            <a:xfrm>
              <a:off x="834678" y="264498"/>
              <a:ext cx="42813"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2" name="Google Shape;632;p14"/>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3" name="Google Shape;633;p14"/>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4" name="Google Shape;634;p14"/>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5" name="Google Shape;635;p14"/>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6" name="Google Shape;636;p14"/>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7" name="Google Shape;637;p14"/>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8" name="Google Shape;638;p14"/>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9" name="Google Shape;639;p14"/>
            <p:cNvSpPr/>
            <p:nvPr/>
          </p:nvSpPr>
          <p:spPr>
            <a:xfrm>
              <a:off x="834678" y="379815"/>
              <a:ext cx="48307"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0" name="Google Shape;640;p14"/>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1" name="Google Shape;641;p14"/>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2" name="Google Shape;642;p14"/>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3" name="Google Shape;643;p14"/>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4" name="Google Shape;644;p14"/>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5" name="Google Shape;645;p14"/>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6" name="Google Shape;646;p14"/>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7" name="Google Shape;647;p14"/>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8" name="Google Shape;648;p14"/>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9" name="Google Shape;649;p14"/>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0" name="Google Shape;650;p14"/>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1" name="Google Shape;651;p14"/>
            <p:cNvSpPr/>
            <p:nvPr/>
          </p:nvSpPr>
          <p:spPr>
            <a:xfrm>
              <a:off x="834678" y="480490"/>
              <a:ext cx="39153"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2" name="Google Shape;652;p14"/>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3" name="Google Shape;653;p14"/>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4" name="Google Shape;654;p14"/>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5" name="Google Shape;655;p14"/>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6" name="Google Shape;656;p14"/>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7" name="Google Shape;657;p14"/>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8" name="Google Shape;658;p14"/>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9" name="Google Shape;659;p14"/>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0" name="Google Shape;660;p14"/>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1" name="Google Shape;661;p14"/>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2" name="Google Shape;662;p14"/>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3" name="Google Shape;663;p14"/>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4" name="Google Shape;664;p14"/>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5" name="Google Shape;665;p14"/>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6" name="Google Shape;666;p14"/>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7" name="Google Shape;667;p14"/>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8" name="Google Shape;668;p14"/>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9" name="Google Shape;669;p14"/>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0" name="Google Shape;670;p14"/>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1" name="Google Shape;671;p14"/>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2" name="Google Shape;672;p14"/>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3" name="Google Shape;673;p14"/>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4" name="Google Shape;674;p14"/>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675" name="Google Shape;675;p14"/>
            <p:cNvGrpSpPr/>
            <p:nvPr/>
          </p:nvGrpSpPr>
          <p:grpSpPr>
            <a:xfrm>
              <a:off x="4411357" y="136664"/>
              <a:ext cx="1591231" cy="411017"/>
              <a:chOff x="0" y="-1"/>
              <a:chExt cx="1591229" cy="411016"/>
            </a:xfrm>
          </p:grpSpPr>
          <p:sp>
            <p:nvSpPr>
              <p:cNvPr id="676" name="Google Shape;676;p14"/>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7" name="Google Shape;677;p14"/>
              <p:cNvSpPr/>
              <p:nvPr/>
            </p:nvSpPr>
            <p:spPr>
              <a:xfrm>
                <a:off x="1196005"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8" name="Google Shape;678;p14"/>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9" name="Google Shape;679;p14"/>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0" name="Google Shape;680;p14"/>
              <p:cNvSpPr/>
              <p:nvPr/>
            </p:nvSpPr>
            <p:spPr>
              <a:xfrm>
                <a:off x="1139860" y="48542"/>
                <a:ext cx="34959"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1" name="Google Shape;681;p14"/>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2" name="Google Shape;682;p14"/>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3" name="Google Shape;683;p14"/>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4" name="Google Shape;684;p14"/>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5" name="Google Shape;685;p14"/>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6" name="Google Shape;686;p14"/>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7" name="Google Shape;687;p14"/>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8" name="Google Shape;688;p14"/>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9" name="Google Shape;689;p14"/>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0" name="Google Shape;690;p14"/>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1" name="Google Shape;691;p14"/>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2" name="Google Shape;692;p14"/>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3" name="Google Shape;693;p14"/>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4" name="Google Shape;694;p14"/>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5" name="Google Shape;695;p14"/>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6" name="Google Shape;696;p14"/>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7" name="Google Shape;697;p14"/>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8" name="Google Shape;698;p14"/>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9" name="Google Shape;699;p14"/>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0" name="Google Shape;700;p14"/>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1" name="Google Shape;701;p14"/>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2" name="Google Shape;702;p14"/>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3" name="Google Shape;703;p14"/>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4" name="Google Shape;704;p14"/>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5" name="Google Shape;705;p14"/>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6" name="Google Shape;706;p14"/>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7" name="Google Shape;707;p14"/>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8" name="Google Shape;708;p14"/>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9" name="Google Shape;709;p14"/>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0" name="Google Shape;710;p14"/>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1" name="Google Shape;711;p14"/>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2" name="Google Shape;712;p14"/>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3" name="Google Shape;713;p14"/>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4" name="Google Shape;714;p14"/>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5" name="Google Shape;715;p14"/>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6" name="Google Shape;716;p14"/>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7" name="Google Shape;717;p14"/>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8" name="Google Shape;718;p14"/>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9" name="Google Shape;719;p14"/>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0" name="Google Shape;720;p14"/>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1" name="Google Shape;721;p14"/>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2" name="Google Shape;722;p14"/>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3" name="Google Shape;723;p14"/>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4" name="Google Shape;724;p14"/>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5" name="Google Shape;725;p14"/>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6" name="Google Shape;726;p14"/>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7" name="Google Shape;727;p14"/>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8" name="Google Shape;728;p14"/>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9" name="Google Shape;729;p14"/>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0" name="Google Shape;730;p14"/>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1" name="Google Shape;731;p14"/>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2" name="Google Shape;732;p14"/>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3" name="Google Shape;733;p14"/>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4" name="Google Shape;734;p14"/>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5" name="Google Shape;735;p14"/>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6" name="Google Shape;736;p14"/>
              <p:cNvSpPr/>
              <p:nvPr/>
            </p:nvSpPr>
            <p:spPr>
              <a:xfrm>
                <a:off x="1126994"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7" name="Google Shape;737;p14"/>
              <p:cNvSpPr/>
              <p:nvPr/>
            </p:nvSpPr>
            <p:spPr>
              <a:xfrm>
                <a:off x="1162084" y="321665"/>
                <a:ext cx="25602"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8" name="Google Shape;738;p14"/>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739" name="Google Shape;739;p14"/>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Content over Content">
  <p:cSld name="Title, Content over Content">
    <p:spTree>
      <p:nvGrpSpPr>
        <p:cNvPr id="1" name="Shape 3242"/>
        <p:cNvGrpSpPr/>
        <p:nvPr/>
      </p:nvGrpSpPr>
      <p:grpSpPr>
        <a:xfrm>
          <a:off x="0" y="0"/>
          <a:ext cx="0" cy="0"/>
          <a:chOff x="0" y="0"/>
          <a:chExt cx="0" cy="0"/>
        </a:xfrm>
      </p:grpSpPr>
      <p:pic>
        <p:nvPicPr>
          <p:cNvPr id="3243" name="Google Shape;3243;p53"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44" name="Google Shape;3244;p53"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45" name="Google Shape;3245;p53"/>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46" name="Google Shape;3246;p53"/>
          <p:cNvSpPr txBox="1">
            <a:spLocks noGrp="1"/>
          </p:cNvSpPr>
          <p:nvPr>
            <p:ph type="body" idx="1"/>
          </p:nvPr>
        </p:nvSpPr>
        <p:spPr>
          <a:xfrm>
            <a:off x="1217382" y="4004683"/>
            <a:ext cx="21940757"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47" name="Google Shape;3247;p53"/>
          <p:cNvSpPr txBox="1">
            <a:spLocks noGrp="1"/>
          </p:cNvSpPr>
          <p:nvPr>
            <p:ph type="body" idx="2"/>
          </p:nvPr>
        </p:nvSpPr>
        <p:spPr>
          <a:xfrm>
            <a:off x="1217382" y="7742911"/>
            <a:ext cx="21940759"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48" name="Google Shape;3248;p53"/>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4 Content">
  <p:cSld name="Title, 4 Content">
    <p:spTree>
      <p:nvGrpSpPr>
        <p:cNvPr id="1" name="Shape 3249"/>
        <p:cNvGrpSpPr/>
        <p:nvPr/>
      </p:nvGrpSpPr>
      <p:grpSpPr>
        <a:xfrm>
          <a:off x="0" y="0"/>
          <a:ext cx="0" cy="0"/>
          <a:chOff x="0" y="0"/>
          <a:chExt cx="0" cy="0"/>
        </a:xfrm>
      </p:grpSpPr>
      <p:pic>
        <p:nvPicPr>
          <p:cNvPr id="3250" name="Google Shape;3250;p54"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51" name="Google Shape;3251;p54"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52" name="Google Shape;3252;p54"/>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53" name="Google Shape;3253;p54"/>
          <p:cNvSpPr txBox="1">
            <a:spLocks noGrp="1"/>
          </p:cNvSpPr>
          <p:nvPr>
            <p:ph type="body" idx="1"/>
          </p:nvPr>
        </p:nvSpPr>
        <p:spPr>
          <a:xfrm>
            <a:off x="1217382" y="4004683"/>
            <a:ext cx="1070652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54" name="Google Shape;3254;p54"/>
          <p:cNvSpPr/>
          <p:nvPr/>
        </p:nvSpPr>
        <p:spPr>
          <a:xfrm>
            <a:off x="12460322" y="4004683"/>
            <a:ext cx="1070652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55" name="Google Shape;3255;p54"/>
          <p:cNvSpPr/>
          <p:nvPr/>
        </p:nvSpPr>
        <p:spPr>
          <a:xfrm>
            <a:off x="1217383" y="7742911"/>
            <a:ext cx="1070652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56" name="Google Shape;3256;p54"/>
          <p:cNvSpPr txBox="1">
            <a:spLocks noGrp="1"/>
          </p:cNvSpPr>
          <p:nvPr>
            <p:ph type="body" idx="2"/>
          </p:nvPr>
        </p:nvSpPr>
        <p:spPr>
          <a:xfrm>
            <a:off x="12460322" y="7742911"/>
            <a:ext cx="10706526"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57" name="Google Shape;3257;p54"/>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6 Content">
  <p:cSld name="Title, 6 Content">
    <p:spTree>
      <p:nvGrpSpPr>
        <p:cNvPr id="1" name="Shape 3258"/>
        <p:cNvGrpSpPr/>
        <p:nvPr/>
      </p:nvGrpSpPr>
      <p:grpSpPr>
        <a:xfrm>
          <a:off x="0" y="0"/>
          <a:ext cx="0" cy="0"/>
          <a:chOff x="0" y="0"/>
          <a:chExt cx="0" cy="0"/>
        </a:xfrm>
      </p:grpSpPr>
      <p:pic>
        <p:nvPicPr>
          <p:cNvPr id="3259" name="Google Shape;3259;p55" descr="Image 1025"/>
          <p:cNvPicPr preferRelativeResize="0"/>
          <p:nvPr/>
        </p:nvPicPr>
        <p:blipFill rotWithShape="1">
          <a:blip r:embed="rId2">
            <a:alphaModFix/>
          </a:blip>
          <a:srcRect/>
          <a:stretch/>
        </p:blipFill>
        <p:spPr>
          <a:xfrm>
            <a:off x="0" y="12349298"/>
            <a:ext cx="24383359" cy="1404557"/>
          </a:xfrm>
          <a:prstGeom prst="rect">
            <a:avLst/>
          </a:prstGeom>
          <a:noFill/>
          <a:ln>
            <a:noFill/>
          </a:ln>
        </p:spPr>
      </p:pic>
      <p:pic>
        <p:nvPicPr>
          <p:cNvPr id="3260" name="Google Shape;3260;p55" descr="Image 1031"/>
          <p:cNvPicPr preferRelativeResize="0"/>
          <p:nvPr/>
        </p:nvPicPr>
        <p:blipFill rotWithShape="1">
          <a:blip r:embed="rId3">
            <a:alphaModFix/>
          </a:blip>
          <a:srcRect/>
          <a:stretch/>
        </p:blipFill>
        <p:spPr>
          <a:xfrm>
            <a:off x="0" y="0"/>
            <a:ext cx="24383359" cy="782825"/>
          </a:xfrm>
          <a:prstGeom prst="rect">
            <a:avLst/>
          </a:prstGeom>
          <a:noFill/>
          <a:ln>
            <a:noFill/>
          </a:ln>
        </p:spPr>
      </p:pic>
      <p:sp>
        <p:nvSpPr>
          <p:cNvPr id="3261" name="Google Shape;3261;p55"/>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62" name="Google Shape;3262;p55"/>
          <p:cNvSpPr txBox="1">
            <a:spLocks noGrp="1"/>
          </p:cNvSpPr>
          <p:nvPr>
            <p:ph type="body" idx="1"/>
          </p:nvPr>
        </p:nvSpPr>
        <p:spPr>
          <a:xfrm>
            <a:off x="1217382" y="4004683"/>
            <a:ext cx="706395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63" name="Google Shape;3263;p55"/>
          <p:cNvSpPr/>
          <p:nvPr/>
        </p:nvSpPr>
        <p:spPr>
          <a:xfrm>
            <a:off x="8635755" y="4004683"/>
            <a:ext cx="706395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64" name="Google Shape;3264;p55"/>
          <p:cNvSpPr/>
          <p:nvPr/>
        </p:nvSpPr>
        <p:spPr>
          <a:xfrm>
            <a:off x="16053255" y="4004683"/>
            <a:ext cx="706395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65" name="Google Shape;3265;p55"/>
          <p:cNvSpPr/>
          <p:nvPr/>
        </p:nvSpPr>
        <p:spPr>
          <a:xfrm>
            <a:off x="1217383" y="7742911"/>
            <a:ext cx="706395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66" name="Google Shape;3266;p55"/>
          <p:cNvSpPr/>
          <p:nvPr/>
        </p:nvSpPr>
        <p:spPr>
          <a:xfrm>
            <a:off x="8635755" y="7742911"/>
            <a:ext cx="706395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67" name="Google Shape;3267;p55"/>
          <p:cNvSpPr txBox="1">
            <a:spLocks noGrp="1"/>
          </p:cNvSpPr>
          <p:nvPr>
            <p:ph type="body" idx="2"/>
          </p:nvPr>
        </p:nvSpPr>
        <p:spPr>
          <a:xfrm>
            <a:off x="16053255" y="7742911"/>
            <a:ext cx="7063956"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68" name="Google Shape;3268;p55"/>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Slide">
  <p:cSld name="Blank Slide 2">
    <p:spTree>
      <p:nvGrpSpPr>
        <p:cNvPr id="1" name="Shape 3269"/>
        <p:cNvGrpSpPr/>
        <p:nvPr/>
      </p:nvGrpSpPr>
      <p:grpSpPr>
        <a:xfrm>
          <a:off x="0" y="0"/>
          <a:ext cx="0" cy="0"/>
          <a:chOff x="0" y="0"/>
          <a:chExt cx="0" cy="0"/>
        </a:xfrm>
      </p:grpSpPr>
      <p:pic>
        <p:nvPicPr>
          <p:cNvPr id="3270" name="Google Shape;3270;p56"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271" name="Google Shape;3271;p56"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272" name="Google Shape;3272;p56"/>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Slide">
  <p:cSld name="Title Slide 2">
    <p:spTree>
      <p:nvGrpSpPr>
        <p:cNvPr id="1" name="Shape 3273"/>
        <p:cNvGrpSpPr/>
        <p:nvPr/>
      </p:nvGrpSpPr>
      <p:grpSpPr>
        <a:xfrm>
          <a:off x="0" y="0"/>
          <a:ext cx="0" cy="0"/>
          <a:chOff x="0" y="0"/>
          <a:chExt cx="0" cy="0"/>
        </a:xfrm>
      </p:grpSpPr>
      <p:pic>
        <p:nvPicPr>
          <p:cNvPr id="3274" name="Google Shape;3274;p57"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275" name="Google Shape;3275;p57"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276" name="Google Shape;3276;p57"/>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77" name="Google Shape;3277;p57"/>
          <p:cNvSpPr txBox="1">
            <a:spLocks noGrp="1"/>
          </p:cNvSpPr>
          <p:nvPr>
            <p:ph type="body" idx="1"/>
          </p:nvPr>
        </p:nvSpPr>
        <p:spPr>
          <a:xfrm>
            <a:off x="1217382" y="4004683"/>
            <a:ext cx="21940757" cy="7156882"/>
          </a:xfrm>
          <a:prstGeom prst="rect">
            <a:avLst/>
          </a:prstGeom>
          <a:noFill/>
          <a:ln>
            <a:noFill/>
          </a:ln>
        </p:spPr>
        <p:txBody>
          <a:bodyPr spcFirstLastPara="1" wrap="square" lIns="0" tIns="0" rIns="0" bIns="0" anchor="ctr"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78" name="Google Shape;3278;p57"/>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Content">
  <p:cSld name="Title, Content 2">
    <p:spTree>
      <p:nvGrpSpPr>
        <p:cNvPr id="1" name="Shape 3279"/>
        <p:cNvGrpSpPr/>
        <p:nvPr/>
      </p:nvGrpSpPr>
      <p:grpSpPr>
        <a:xfrm>
          <a:off x="0" y="0"/>
          <a:ext cx="0" cy="0"/>
          <a:chOff x="0" y="0"/>
          <a:chExt cx="0" cy="0"/>
        </a:xfrm>
      </p:grpSpPr>
      <p:pic>
        <p:nvPicPr>
          <p:cNvPr id="3280" name="Google Shape;3280;p58"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281" name="Google Shape;3281;p58"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282" name="Google Shape;3282;p58"/>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83" name="Google Shape;3283;p58"/>
          <p:cNvSpPr txBox="1">
            <a:spLocks noGrp="1"/>
          </p:cNvSpPr>
          <p:nvPr>
            <p:ph type="body" idx="1"/>
          </p:nvPr>
        </p:nvSpPr>
        <p:spPr>
          <a:xfrm>
            <a:off x="1217382" y="4004683"/>
            <a:ext cx="21940757" cy="7156882"/>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84" name="Google Shape;3284;p58"/>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2 Content">
  <p:cSld name="Title, 2 Content 2">
    <p:spTree>
      <p:nvGrpSpPr>
        <p:cNvPr id="1" name="Shape 3285"/>
        <p:cNvGrpSpPr/>
        <p:nvPr/>
      </p:nvGrpSpPr>
      <p:grpSpPr>
        <a:xfrm>
          <a:off x="0" y="0"/>
          <a:ext cx="0" cy="0"/>
          <a:chOff x="0" y="0"/>
          <a:chExt cx="0" cy="0"/>
        </a:xfrm>
      </p:grpSpPr>
      <p:pic>
        <p:nvPicPr>
          <p:cNvPr id="3286" name="Google Shape;3286;p59"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287" name="Google Shape;3287;p59"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288" name="Google Shape;3288;p59"/>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89" name="Google Shape;3289;p59"/>
          <p:cNvSpPr txBox="1">
            <a:spLocks noGrp="1"/>
          </p:cNvSpPr>
          <p:nvPr>
            <p:ph type="body" idx="1"/>
          </p:nvPr>
        </p:nvSpPr>
        <p:spPr>
          <a:xfrm>
            <a:off x="1217382" y="4004683"/>
            <a:ext cx="10706526" cy="7156882"/>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90" name="Google Shape;3290;p59"/>
          <p:cNvSpPr txBox="1">
            <a:spLocks noGrp="1"/>
          </p:cNvSpPr>
          <p:nvPr>
            <p:ph type="body" idx="2"/>
          </p:nvPr>
        </p:nvSpPr>
        <p:spPr>
          <a:xfrm>
            <a:off x="12460322" y="4004683"/>
            <a:ext cx="10706526" cy="715688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91" name="Google Shape;3291;p59"/>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Only">
  <p:cSld name="Title Only 2">
    <p:spTree>
      <p:nvGrpSpPr>
        <p:cNvPr id="1" name="Shape 3292"/>
        <p:cNvGrpSpPr/>
        <p:nvPr/>
      </p:nvGrpSpPr>
      <p:grpSpPr>
        <a:xfrm>
          <a:off x="0" y="0"/>
          <a:ext cx="0" cy="0"/>
          <a:chOff x="0" y="0"/>
          <a:chExt cx="0" cy="0"/>
        </a:xfrm>
      </p:grpSpPr>
      <p:pic>
        <p:nvPicPr>
          <p:cNvPr id="3293" name="Google Shape;3293;p60"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294" name="Google Shape;3294;p60"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295" name="Google Shape;3295;p60"/>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96" name="Google Shape;3296;p60"/>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entered Text">
  <p:cSld name="Centered Text 2">
    <p:spTree>
      <p:nvGrpSpPr>
        <p:cNvPr id="1" name="Shape 3297"/>
        <p:cNvGrpSpPr/>
        <p:nvPr/>
      </p:nvGrpSpPr>
      <p:grpSpPr>
        <a:xfrm>
          <a:off x="0" y="0"/>
          <a:ext cx="0" cy="0"/>
          <a:chOff x="0" y="0"/>
          <a:chExt cx="0" cy="0"/>
        </a:xfrm>
      </p:grpSpPr>
      <p:pic>
        <p:nvPicPr>
          <p:cNvPr id="3298" name="Google Shape;3298;p61"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299" name="Google Shape;3299;p61"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00" name="Google Shape;3300;p61"/>
          <p:cNvSpPr txBox="1">
            <a:spLocks noGrp="1"/>
          </p:cNvSpPr>
          <p:nvPr>
            <p:ph type="body" idx="1"/>
          </p:nvPr>
        </p:nvSpPr>
        <p:spPr>
          <a:xfrm>
            <a:off x="1217382" y="1367112"/>
            <a:ext cx="21940757" cy="10606883"/>
          </a:xfrm>
          <a:prstGeom prst="rect">
            <a:avLst/>
          </a:prstGeom>
          <a:noFill/>
          <a:ln>
            <a:noFill/>
          </a:ln>
        </p:spPr>
        <p:txBody>
          <a:bodyPr spcFirstLastPara="1" wrap="square" lIns="0" tIns="0" rIns="0" bIns="0" anchor="ctr"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01" name="Google Shape;3301;p61"/>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2 Content and Content">
  <p:cSld name="Title, 2 Content and Content 2">
    <p:spTree>
      <p:nvGrpSpPr>
        <p:cNvPr id="1" name="Shape 3302"/>
        <p:cNvGrpSpPr/>
        <p:nvPr/>
      </p:nvGrpSpPr>
      <p:grpSpPr>
        <a:xfrm>
          <a:off x="0" y="0"/>
          <a:ext cx="0" cy="0"/>
          <a:chOff x="0" y="0"/>
          <a:chExt cx="0" cy="0"/>
        </a:xfrm>
      </p:grpSpPr>
      <p:pic>
        <p:nvPicPr>
          <p:cNvPr id="3303" name="Google Shape;3303;p62"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304" name="Google Shape;3304;p62"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05" name="Google Shape;3305;p62"/>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06" name="Google Shape;3306;p62"/>
          <p:cNvSpPr txBox="1">
            <a:spLocks noGrp="1"/>
          </p:cNvSpPr>
          <p:nvPr>
            <p:ph type="body" idx="1"/>
          </p:nvPr>
        </p:nvSpPr>
        <p:spPr>
          <a:xfrm>
            <a:off x="1217382" y="4004683"/>
            <a:ext cx="1070652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07" name="Google Shape;3307;p62"/>
          <p:cNvSpPr/>
          <p:nvPr/>
        </p:nvSpPr>
        <p:spPr>
          <a:xfrm>
            <a:off x="12460322" y="4004683"/>
            <a:ext cx="10706526" cy="7156882"/>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08" name="Google Shape;3308;p62"/>
          <p:cNvSpPr txBox="1">
            <a:spLocks noGrp="1"/>
          </p:cNvSpPr>
          <p:nvPr>
            <p:ph type="body" idx="2"/>
          </p:nvPr>
        </p:nvSpPr>
        <p:spPr>
          <a:xfrm>
            <a:off x="1217383" y="7742911"/>
            <a:ext cx="10706525"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09" name="Google Shape;3309;p62"/>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pologia 2a copy">
  <p:cSld name="1_Tipologia 2a copy">
    <p:spTree>
      <p:nvGrpSpPr>
        <p:cNvPr id="1" name="Shape 740"/>
        <p:cNvGrpSpPr/>
        <p:nvPr/>
      </p:nvGrpSpPr>
      <p:grpSpPr>
        <a:xfrm>
          <a:off x="0" y="0"/>
          <a:ext cx="0" cy="0"/>
          <a:chOff x="0" y="0"/>
          <a:chExt cx="0" cy="0"/>
        </a:xfrm>
      </p:grpSpPr>
      <p:sp>
        <p:nvSpPr>
          <p:cNvPr id="741" name="Google Shape;741;p15"/>
          <p:cNvSpPr/>
          <p:nvPr/>
        </p:nvSpPr>
        <p:spPr>
          <a:xfrm>
            <a:off x="-1" y="0"/>
            <a:ext cx="24391631" cy="13716002"/>
          </a:xfrm>
          <a:prstGeom prst="rect">
            <a:avLst/>
          </a:prstGeom>
          <a:solidFill>
            <a:srgbClr val="1681A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742" name="Google Shape;742;p15"/>
          <p:cNvGrpSpPr/>
          <p:nvPr/>
        </p:nvGrpSpPr>
        <p:grpSpPr>
          <a:xfrm>
            <a:off x="614846" y="12693701"/>
            <a:ext cx="23131205" cy="562114"/>
            <a:chOff x="-1" y="-1"/>
            <a:chExt cx="23131205" cy="562113"/>
          </a:xfrm>
        </p:grpSpPr>
        <p:grpSp>
          <p:nvGrpSpPr>
            <p:cNvPr id="743" name="Google Shape;743;p15"/>
            <p:cNvGrpSpPr/>
            <p:nvPr/>
          </p:nvGrpSpPr>
          <p:grpSpPr>
            <a:xfrm>
              <a:off x="-1" y="-1"/>
              <a:ext cx="23131205" cy="562113"/>
              <a:chOff x="-1" y="-1"/>
              <a:chExt cx="23131205" cy="562112"/>
            </a:xfrm>
          </p:grpSpPr>
          <p:grpSp>
            <p:nvGrpSpPr>
              <p:cNvPr id="744" name="Google Shape;744;p15"/>
              <p:cNvGrpSpPr/>
              <p:nvPr/>
            </p:nvGrpSpPr>
            <p:grpSpPr>
              <a:xfrm>
                <a:off x="-1" y="110099"/>
                <a:ext cx="3006063" cy="452012"/>
                <a:chOff x="0" y="-1"/>
                <a:chExt cx="3006062" cy="452010"/>
              </a:xfrm>
            </p:grpSpPr>
            <p:sp>
              <p:nvSpPr>
                <p:cNvPr id="745" name="Google Shape;745;p15"/>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46" name="Google Shape;746;p15"/>
                <p:cNvSpPr/>
                <p:nvPr/>
              </p:nvSpPr>
              <p:spPr>
                <a:xfrm>
                  <a:off x="0" y="66505"/>
                  <a:ext cx="329941" cy="319033"/>
                </a:xfrm>
                <a:custGeom>
                  <a:avLst/>
                  <a:gdLst/>
                  <a:ahLst/>
                  <a:cxnLst/>
                  <a:rect l="l" t="t" r="r" b="b"/>
                  <a:pathLst>
                    <a:path w="21600" h="21600" extrusionOk="0">
                      <a:moveTo>
                        <a:pt x="10800" y="0"/>
                      </a:moveTo>
                      <a:cubicBezTo>
                        <a:pt x="16752" y="0"/>
                        <a:pt x="21600" y="4839"/>
                        <a:pt x="21600" y="10804"/>
                      </a:cubicBezTo>
                      <a:cubicBezTo>
                        <a:pt x="21600" y="16761"/>
                        <a:pt x="16766" y="21600"/>
                        <a:pt x="10800" y="21600"/>
                      </a:cubicBezTo>
                      <a:cubicBezTo>
                        <a:pt x="4834" y="21600"/>
                        <a:pt x="0" y="16761"/>
                        <a:pt x="0" y="10804"/>
                      </a:cubicBezTo>
                      <a:cubicBezTo>
                        <a:pt x="0" y="4839"/>
                        <a:pt x="4834" y="0"/>
                        <a:pt x="10800" y="0"/>
                      </a:cubicBezTo>
                      <a:close/>
                      <a:moveTo>
                        <a:pt x="10800" y="17027"/>
                      </a:moveTo>
                      <a:cubicBezTo>
                        <a:pt x="14140" y="17027"/>
                        <a:pt x="16862" y="14387"/>
                        <a:pt x="16877" y="10804"/>
                      </a:cubicBezTo>
                      <a:cubicBezTo>
                        <a:pt x="16877" y="7220"/>
                        <a:pt x="14162" y="4580"/>
                        <a:pt x="10800" y="4580"/>
                      </a:cubicBezTo>
                      <a:cubicBezTo>
                        <a:pt x="7438" y="4580"/>
                        <a:pt x="4723" y="7213"/>
                        <a:pt x="4723" y="10804"/>
                      </a:cubicBezTo>
                      <a:cubicBezTo>
                        <a:pt x="4723" y="14387"/>
                        <a:pt x="7438" y="17027"/>
                        <a:pt x="10800" y="1702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47" name="Google Shape;747;p15"/>
                <p:cNvSpPr/>
                <p:nvPr/>
              </p:nvSpPr>
              <p:spPr>
                <a:xfrm>
                  <a:off x="551905" y="134004"/>
                  <a:ext cx="190999" cy="183548"/>
                </a:xfrm>
                <a:custGeom>
                  <a:avLst/>
                  <a:gdLst/>
                  <a:ahLst/>
                  <a:cxnLst/>
                  <a:rect l="l" t="t" r="r" b="b"/>
                  <a:pathLst>
                    <a:path w="21600" h="21600" extrusionOk="0">
                      <a:moveTo>
                        <a:pt x="10800" y="0"/>
                      </a:moveTo>
                      <a:cubicBezTo>
                        <a:pt x="16752" y="0"/>
                        <a:pt x="21600" y="4832"/>
                        <a:pt x="21600" y="10800"/>
                      </a:cubicBezTo>
                      <a:cubicBezTo>
                        <a:pt x="21600" y="16755"/>
                        <a:pt x="16790" y="21600"/>
                        <a:pt x="10800" y="21600"/>
                      </a:cubicBezTo>
                      <a:cubicBezTo>
                        <a:pt x="4848" y="21600"/>
                        <a:pt x="0" y="16755"/>
                        <a:pt x="0" y="10800"/>
                      </a:cubicBezTo>
                      <a:cubicBezTo>
                        <a:pt x="0" y="4832"/>
                        <a:pt x="4810" y="0"/>
                        <a:pt x="10800" y="0"/>
                      </a:cubicBezTo>
                      <a:close/>
                      <a:moveTo>
                        <a:pt x="10800" y="17705"/>
                      </a:moveTo>
                      <a:cubicBezTo>
                        <a:pt x="14353" y="17705"/>
                        <a:pt x="17234" y="14642"/>
                        <a:pt x="17234" y="10800"/>
                      </a:cubicBezTo>
                      <a:cubicBezTo>
                        <a:pt x="17234" y="6984"/>
                        <a:pt x="14353" y="3882"/>
                        <a:pt x="10800" y="3882"/>
                      </a:cubicBezTo>
                      <a:cubicBezTo>
                        <a:pt x="7247" y="3882"/>
                        <a:pt x="4366" y="6971"/>
                        <a:pt x="4366" y="10800"/>
                      </a:cubicBezTo>
                      <a:cubicBezTo>
                        <a:pt x="4366" y="14616"/>
                        <a:pt x="7247" y="17705"/>
                        <a:pt x="10800"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48" name="Google Shape;748;p15"/>
                <p:cNvSpPr/>
                <p:nvPr/>
              </p:nvSpPr>
              <p:spPr>
                <a:xfrm>
                  <a:off x="1129123" y="134004"/>
                  <a:ext cx="191150" cy="183548"/>
                </a:xfrm>
                <a:custGeom>
                  <a:avLst/>
                  <a:gdLst/>
                  <a:ahLst/>
                  <a:cxnLst/>
                  <a:rect l="l" t="t" r="r" b="b"/>
                  <a:pathLst>
                    <a:path w="21562" h="21600" extrusionOk="0">
                      <a:moveTo>
                        <a:pt x="10781" y="0"/>
                      </a:moveTo>
                      <a:cubicBezTo>
                        <a:pt x="16761" y="0"/>
                        <a:pt x="21600" y="4832"/>
                        <a:pt x="21562" y="10800"/>
                      </a:cubicBezTo>
                      <a:cubicBezTo>
                        <a:pt x="21562" y="16755"/>
                        <a:pt x="16761" y="21600"/>
                        <a:pt x="10781" y="21600"/>
                      </a:cubicBezTo>
                      <a:cubicBezTo>
                        <a:pt x="4839" y="21600"/>
                        <a:pt x="0" y="16755"/>
                        <a:pt x="0" y="10800"/>
                      </a:cubicBezTo>
                      <a:cubicBezTo>
                        <a:pt x="0" y="4832"/>
                        <a:pt x="4801" y="0"/>
                        <a:pt x="10781" y="0"/>
                      </a:cubicBezTo>
                      <a:close/>
                      <a:moveTo>
                        <a:pt x="10781" y="17705"/>
                      </a:moveTo>
                      <a:cubicBezTo>
                        <a:pt x="14328" y="17705"/>
                        <a:pt x="17204" y="14642"/>
                        <a:pt x="17204" y="10800"/>
                      </a:cubicBezTo>
                      <a:cubicBezTo>
                        <a:pt x="17204" y="6984"/>
                        <a:pt x="14328" y="3882"/>
                        <a:pt x="10781" y="3882"/>
                      </a:cubicBezTo>
                      <a:cubicBezTo>
                        <a:pt x="7234" y="3882"/>
                        <a:pt x="4358" y="6971"/>
                        <a:pt x="4358" y="10800"/>
                      </a:cubicBezTo>
                      <a:cubicBezTo>
                        <a:pt x="4358" y="14616"/>
                        <a:pt x="7234" y="17705"/>
                        <a:pt x="10781" y="1770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49" name="Google Shape;749;p15"/>
                <p:cNvSpPr/>
                <p:nvPr/>
              </p:nvSpPr>
              <p:spPr>
                <a:xfrm>
                  <a:off x="130035" y="191577"/>
                  <a:ext cx="69391" cy="69391"/>
                </a:xfrm>
                <a:custGeom>
                  <a:avLst/>
                  <a:gdLst/>
                  <a:ahLst/>
                  <a:cxnLst/>
                  <a:rect l="l" t="t" r="r" b="b"/>
                  <a:pathLst>
                    <a:path w="21600" h="21600" extrusionOk="0">
                      <a:moveTo>
                        <a:pt x="19965" y="21600"/>
                      </a:moveTo>
                      <a:lnTo>
                        <a:pt x="1635" y="21600"/>
                      </a:lnTo>
                      <a:cubicBezTo>
                        <a:pt x="696" y="21600"/>
                        <a:pt x="0" y="20834"/>
                        <a:pt x="0" y="19963"/>
                      </a:cubicBezTo>
                      <a:lnTo>
                        <a:pt x="0" y="1637"/>
                      </a:lnTo>
                      <a:cubicBezTo>
                        <a:pt x="0" y="697"/>
                        <a:pt x="765" y="0"/>
                        <a:pt x="1635" y="0"/>
                      </a:cubicBezTo>
                      <a:lnTo>
                        <a:pt x="19965" y="0"/>
                      </a:lnTo>
                      <a:cubicBezTo>
                        <a:pt x="20904" y="0"/>
                        <a:pt x="21600" y="766"/>
                        <a:pt x="21600" y="1637"/>
                      </a:cubicBezTo>
                      <a:lnTo>
                        <a:pt x="21600" y="19963"/>
                      </a:lnTo>
                      <a:cubicBezTo>
                        <a:pt x="21600" y="20903"/>
                        <a:pt x="20904" y="21600"/>
                        <a:pt x="1996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0" name="Google Shape;750;p15"/>
                <p:cNvSpPr/>
                <p:nvPr/>
              </p:nvSpPr>
              <p:spPr>
                <a:xfrm>
                  <a:off x="405491" y="138471"/>
                  <a:ext cx="136405" cy="176096"/>
                </a:xfrm>
                <a:custGeom>
                  <a:avLst/>
                  <a:gdLst/>
                  <a:ahLst/>
                  <a:cxnLst/>
                  <a:rect l="l" t="t" r="r" b="b"/>
                  <a:pathLst>
                    <a:path w="21600" h="21600" extrusionOk="0">
                      <a:moveTo>
                        <a:pt x="18314" y="0"/>
                      </a:moveTo>
                      <a:cubicBezTo>
                        <a:pt x="20090" y="0"/>
                        <a:pt x="21547" y="1101"/>
                        <a:pt x="21600" y="2506"/>
                      </a:cubicBezTo>
                      <a:lnTo>
                        <a:pt x="21600" y="7558"/>
                      </a:lnTo>
                      <a:lnTo>
                        <a:pt x="19966" y="7558"/>
                      </a:lnTo>
                      <a:cubicBezTo>
                        <a:pt x="17834" y="7558"/>
                        <a:pt x="16093" y="6223"/>
                        <a:pt x="16093" y="4571"/>
                      </a:cubicBezTo>
                      <a:lnTo>
                        <a:pt x="9361" y="4571"/>
                      </a:lnTo>
                      <a:lnTo>
                        <a:pt x="9361" y="18778"/>
                      </a:lnTo>
                      <a:cubicBezTo>
                        <a:pt x="9361" y="20333"/>
                        <a:pt x="7727" y="21600"/>
                        <a:pt x="5720" y="21600"/>
                      </a:cubicBezTo>
                      <a:lnTo>
                        <a:pt x="3411" y="21600"/>
                      </a:lnTo>
                      <a:lnTo>
                        <a:pt x="3411" y="4598"/>
                      </a:lnTo>
                      <a:lnTo>
                        <a:pt x="0" y="4598"/>
                      </a:lnTo>
                      <a:lnTo>
                        <a:pt x="0" y="0"/>
                      </a:lnTo>
                      <a:lnTo>
                        <a:pt x="2398" y="0"/>
                      </a:lnTo>
                      <a:cubicBezTo>
                        <a:pt x="3197" y="0"/>
                        <a:pt x="3943" y="165"/>
                        <a:pt x="4618" y="441"/>
                      </a:cubicBezTo>
                      <a:lnTo>
                        <a:pt x="4743" y="372"/>
                      </a:lnTo>
                      <a:cubicBezTo>
                        <a:pt x="5418" y="138"/>
                        <a:pt x="6128" y="0"/>
                        <a:pt x="6839" y="0"/>
                      </a:cubicBezTo>
                      <a:lnTo>
                        <a:pt x="18314"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1" name="Google Shape;751;p15"/>
                <p:cNvSpPr/>
                <p:nvPr/>
              </p:nvSpPr>
              <p:spPr>
                <a:xfrm>
                  <a:off x="1048223" y="138471"/>
                  <a:ext cx="58429" cy="176096"/>
                </a:xfrm>
                <a:custGeom>
                  <a:avLst/>
                  <a:gdLst/>
                  <a:ahLst/>
                  <a:cxnLst/>
                  <a:rect l="l" t="t" r="r" b="b"/>
                  <a:pathLst>
                    <a:path w="21600" h="21600" extrusionOk="0">
                      <a:moveTo>
                        <a:pt x="13892" y="0"/>
                      </a:moveTo>
                      <a:cubicBezTo>
                        <a:pt x="18096" y="0"/>
                        <a:pt x="21600" y="1129"/>
                        <a:pt x="21600" y="2574"/>
                      </a:cubicBezTo>
                      <a:lnTo>
                        <a:pt x="21600" y="19026"/>
                      </a:lnTo>
                      <a:cubicBezTo>
                        <a:pt x="21600" y="20430"/>
                        <a:pt x="18220" y="21600"/>
                        <a:pt x="13892" y="21600"/>
                      </a:cubicBezTo>
                      <a:lnTo>
                        <a:pt x="7915" y="21600"/>
                      </a:lnTo>
                      <a:lnTo>
                        <a:pt x="7915" y="4158"/>
                      </a:lnTo>
                      <a:lnTo>
                        <a:pt x="0" y="4158"/>
                      </a:lnTo>
                      <a:lnTo>
                        <a:pt x="0" y="0"/>
                      </a:lnTo>
                      <a:lnTo>
                        <a:pt x="13892"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2" name="Google Shape;752;p15"/>
                <p:cNvSpPr/>
                <p:nvPr/>
              </p:nvSpPr>
              <p:spPr>
                <a:xfrm>
                  <a:off x="757899" y="134395"/>
                  <a:ext cx="123957" cy="183656"/>
                </a:xfrm>
                <a:custGeom>
                  <a:avLst/>
                  <a:gdLst/>
                  <a:ahLst/>
                  <a:cxnLst/>
                  <a:rect l="l" t="t" r="r" b="b"/>
                  <a:pathLst>
                    <a:path w="20685" h="21104" extrusionOk="0">
                      <a:moveTo>
                        <a:pt x="6877" y="340"/>
                      </a:moveTo>
                      <a:cubicBezTo>
                        <a:pt x="10128" y="-330"/>
                        <a:pt x="15584" y="18"/>
                        <a:pt x="18106" y="1139"/>
                      </a:cubicBezTo>
                      <a:cubicBezTo>
                        <a:pt x="20031" y="2016"/>
                        <a:pt x="20685" y="2879"/>
                        <a:pt x="20685" y="5225"/>
                      </a:cubicBezTo>
                      <a:lnTo>
                        <a:pt x="20685" y="7351"/>
                      </a:lnTo>
                      <a:lnTo>
                        <a:pt x="19228" y="7351"/>
                      </a:lnTo>
                      <a:cubicBezTo>
                        <a:pt x="18387" y="7351"/>
                        <a:pt x="17266" y="7158"/>
                        <a:pt x="16668" y="6900"/>
                      </a:cubicBezTo>
                      <a:cubicBezTo>
                        <a:pt x="15640" y="6449"/>
                        <a:pt x="15453" y="6359"/>
                        <a:pt x="15023" y="5031"/>
                      </a:cubicBezTo>
                      <a:cubicBezTo>
                        <a:pt x="14893" y="4709"/>
                        <a:pt x="14425" y="4232"/>
                        <a:pt x="13454" y="3949"/>
                      </a:cubicBezTo>
                      <a:cubicBezTo>
                        <a:pt x="10221" y="3072"/>
                        <a:pt x="6223" y="4013"/>
                        <a:pt x="6223" y="5611"/>
                      </a:cubicBezTo>
                      <a:cubicBezTo>
                        <a:pt x="6223" y="6617"/>
                        <a:pt x="7848" y="7390"/>
                        <a:pt x="12277" y="8640"/>
                      </a:cubicBezTo>
                      <a:cubicBezTo>
                        <a:pt x="19190" y="10625"/>
                        <a:pt x="20592" y="11462"/>
                        <a:pt x="20629" y="14414"/>
                      </a:cubicBezTo>
                      <a:cubicBezTo>
                        <a:pt x="20685" y="16759"/>
                        <a:pt x="20162" y="18177"/>
                        <a:pt x="18200" y="19337"/>
                      </a:cubicBezTo>
                      <a:cubicBezTo>
                        <a:pt x="16425" y="20407"/>
                        <a:pt x="14295" y="20909"/>
                        <a:pt x="10875" y="21077"/>
                      </a:cubicBezTo>
                      <a:cubicBezTo>
                        <a:pt x="6316" y="21270"/>
                        <a:pt x="2392" y="20407"/>
                        <a:pt x="804" y="18731"/>
                      </a:cubicBezTo>
                      <a:cubicBezTo>
                        <a:pt x="300" y="18177"/>
                        <a:pt x="57" y="17507"/>
                        <a:pt x="57" y="15831"/>
                      </a:cubicBezTo>
                      <a:lnTo>
                        <a:pt x="57" y="13744"/>
                      </a:lnTo>
                      <a:lnTo>
                        <a:pt x="1963" y="13834"/>
                      </a:lnTo>
                      <a:cubicBezTo>
                        <a:pt x="4205" y="13963"/>
                        <a:pt x="5475" y="14646"/>
                        <a:pt x="5793" y="15870"/>
                      </a:cubicBezTo>
                      <a:cubicBezTo>
                        <a:pt x="6129" y="17185"/>
                        <a:pt x="8222" y="17790"/>
                        <a:pt x="11305" y="17468"/>
                      </a:cubicBezTo>
                      <a:cubicBezTo>
                        <a:pt x="14239" y="17185"/>
                        <a:pt x="15491" y="15380"/>
                        <a:pt x="13734" y="14156"/>
                      </a:cubicBezTo>
                      <a:cubicBezTo>
                        <a:pt x="13267" y="13834"/>
                        <a:pt x="10875" y="12906"/>
                        <a:pt x="8446" y="12042"/>
                      </a:cubicBezTo>
                      <a:cubicBezTo>
                        <a:pt x="5980" y="11140"/>
                        <a:pt x="3420" y="10148"/>
                        <a:pt x="2710" y="9735"/>
                      </a:cubicBezTo>
                      <a:cubicBezTo>
                        <a:pt x="-317" y="7996"/>
                        <a:pt x="-915" y="4838"/>
                        <a:pt x="1458" y="2557"/>
                      </a:cubicBezTo>
                      <a:cubicBezTo>
                        <a:pt x="2616" y="1461"/>
                        <a:pt x="4821" y="753"/>
                        <a:pt x="6877"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3" name="Google Shape;753;p15"/>
                <p:cNvSpPr/>
                <p:nvPr/>
              </p:nvSpPr>
              <p:spPr>
                <a:xfrm>
                  <a:off x="903330" y="134395"/>
                  <a:ext cx="123949" cy="183656"/>
                </a:xfrm>
                <a:custGeom>
                  <a:avLst/>
                  <a:gdLst/>
                  <a:ahLst/>
                  <a:cxnLst/>
                  <a:rect l="l" t="t" r="r" b="b"/>
                  <a:pathLst>
                    <a:path w="20684" h="21104" extrusionOk="0">
                      <a:moveTo>
                        <a:pt x="6876" y="340"/>
                      </a:moveTo>
                      <a:cubicBezTo>
                        <a:pt x="10127" y="-330"/>
                        <a:pt x="15602" y="18"/>
                        <a:pt x="18105" y="1139"/>
                      </a:cubicBezTo>
                      <a:cubicBezTo>
                        <a:pt x="20030" y="2016"/>
                        <a:pt x="20684" y="2879"/>
                        <a:pt x="20684" y="5225"/>
                      </a:cubicBezTo>
                      <a:lnTo>
                        <a:pt x="20684" y="7351"/>
                      </a:lnTo>
                      <a:lnTo>
                        <a:pt x="19227" y="7351"/>
                      </a:lnTo>
                      <a:cubicBezTo>
                        <a:pt x="18386" y="7351"/>
                        <a:pt x="17265" y="7158"/>
                        <a:pt x="16667" y="6900"/>
                      </a:cubicBezTo>
                      <a:cubicBezTo>
                        <a:pt x="15639" y="6449"/>
                        <a:pt x="15452" y="6359"/>
                        <a:pt x="15041" y="5031"/>
                      </a:cubicBezTo>
                      <a:cubicBezTo>
                        <a:pt x="14892" y="4709"/>
                        <a:pt x="14424" y="4232"/>
                        <a:pt x="13453" y="3949"/>
                      </a:cubicBezTo>
                      <a:cubicBezTo>
                        <a:pt x="10220" y="3072"/>
                        <a:pt x="6222" y="4013"/>
                        <a:pt x="6222" y="5611"/>
                      </a:cubicBezTo>
                      <a:cubicBezTo>
                        <a:pt x="6222" y="6617"/>
                        <a:pt x="7847" y="7390"/>
                        <a:pt x="12276" y="8640"/>
                      </a:cubicBezTo>
                      <a:cubicBezTo>
                        <a:pt x="19189" y="10625"/>
                        <a:pt x="20591" y="11462"/>
                        <a:pt x="20628" y="14414"/>
                      </a:cubicBezTo>
                      <a:cubicBezTo>
                        <a:pt x="20684" y="16759"/>
                        <a:pt x="20161" y="18177"/>
                        <a:pt x="18199" y="19337"/>
                      </a:cubicBezTo>
                      <a:cubicBezTo>
                        <a:pt x="16424" y="20407"/>
                        <a:pt x="14294" y="20909"/>
                        <a:pt x="10874" y="21077"/>
                      </a:cubicBezTo>
                      <a:cubicBezTo>
                        <a:pt x="6315" y="21270"/>
                        <a:pt x="2391" y="20407"/>
                        <a:pt x="803" y="18731"/>
                      </a:cubicBezTo>
                      <a:cubicBezTo>
                        <a:pt x="299" y="18177"/>
                        <a:pt x="56" y="17507"/>
                        <a:pt x="56" y="15831"/>
                      </a:cubicBezTo>
                      <a:lnTo>
                        <a:pt x="56" y="13744"/>
                      </a:lnTo>
                      <a:lnTo>
                        <a:pt x="1980" y="13834"/>
                      </a:lnTo>
                      <a:cubicBezTo>
                        <a:pt x="4204" y="13963"/>
                        <a:pt x="5474" y="14646"/>
                        <a:pt x="5792" y="15870"/>
                      </a:cubicBezTo>
                      <a:cubicBezTo>
                        <a:pt x="6128" y="17185"/>
                        <a:pt x="8221" y="17790"/>
                        <a:pt x="11304" y="17468"/>
                      </a:cubicBezTo>
                      <a:cubicBezTo>
                        <a:pt x="14238" y="17185"/>
                        <a:pt x="15508" y="15380"/>
                        <a:pt x="13733" y="14156"/>
                      </a:cubicBezTo>
                      <a:cubicBezTo>
                        <a:pt x="13266" y="13834"/>
                        <a:pt x="10874" y="12906"/>
                        <a:pt x="8464" y="12042"/>
                      </a:cubicBezTo>
                      <a:cubicBezTo>
                        <a:pt x="5979" y="11140"/>
                        <a:pt x="3419" y="10148"/>
                        <a:pt x="2728" y="9735"/>
                      </a:cubicBezTo>
                      <a:cubicBezTo>
                        <a:pt x="-318" y="7996"/>
                        <a:pt x="-916" y="4838"/>
                        <a:pt x="1457" y="2557"/>
                      </a:cubicBezTo>
                      <a:cubicBezTo>
                        <a:pt x="2634" y="1461"/>
                        <a:pt x="4820" y="753"/>
                        <a:pt x="6876" y="34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4" name="Google Shape;754;p15"/>
                <p:cNvSpPr/>
                <p:nvPr/>
              </p:nvSpPr>
              <p:spPr>
                <a:xfrm>
                  <a:off x="1601121" y="92314"/>
                  <a:ext cx="288739" cy="359695"/>
                </a:xfrm>
                <a:custGeom>
                  <a:avLst/>
                  <a:gdLst/>
                  <a:ahLst/>
                  <a:cxnLst/>
                  <a:rect l="l" t="t" r="r" b="b"/>
                  <a:pathLst>
                    <a:path w="21600" h="21600" extrusionOk="0">
                      <a:moveTo>
                        <a:pt x="1151" y="21600"/>
                      </a:moveTo>
                      <a:cubicBezTo>
                        <a:pt x="504" y="21519"/>
                        <a:pt x="0" y="21074"/>
                        <a:pt x="0" y="20541"/>
                      </a:cubicBezTo>
                      <a:lnTo>
                        <a:pt x="0" y="1093"/>
                      </a:lnTo>
                      <a:cubicBezTo>
                        <a:pt x="0" y="506"/>
                        <a:pt x="613" y="13"/>
                        <a:pt x="1361" y="13"/>
                      </a:cubicBezTo>
                      <a:lnTo>
                        <a:pt x="4276" y="0"/>
                      </a:lnTo>
                      <a:cubicBezTo>
                        <a:pt x="4192" y="0"/>
                        <a:pt x="4133" y="67"/>
                        <a:pt x="4133" y="135"/>
                      </a:cubicBezTo>
                      <a:lnTo>
                        <a:pt x="4133" y="15419"/>
                      </a:lnTo>
                      <a:cubicBezTo>
                        <a:pt x="4133" y="15858"/>
                        <a:pt x="4612" y="16229"/>
                        <a:pt x="5200" y="16229"/>
                      </a:cubicBezTo>
                      <a:lnTo>
                        <a:pt x="9687" y="16229"/>
                      </a:lnTo>
                      <a:cubicBezTo>
                        <a:pt x="10191" y="16229"/>
                        <a:pt x="10594" y="15925"/>
                        <a:pt x="10594" y="15554"/>
                      </a:cubicBezTo>
                      <a:lnTo>
                        <a:pt x="10594" y="9555"/>
                      </a:lnTo>
                      <a:cubicBezTo>
                        <a:pt x="10594" y="9474"/>
                        <a:pt x="10720" y="9440"/>
                        <a:pt x="10779" y="9508"/>
                      </a:cubicBezTo>
                      <a:lnTo>
                        <a:pt x="14282" y="13233"/>
                      </a:lnTo>
                      <a:cubicBezTo>
                        <a:pt x="16063" y="15136"/>
                        <a:pt x="18668" y="16229"/>
                        <a:pt x="21390" y="16229"/>
                      </a:cubicBezTo>
                      <a:lnTo>
                        <a:pt x="21457" y="16229"/>
                      </a:lnTo>
                      <a:cubicBezTo>
                        <a:pt x="21541" y="16229"/>
                        <a:pt x="21600" y="16161"/>
                        <a:pt x="21600" y="16094"/>
                      </a:cubicBezTo>
                      <a:lnTo>
                        <a:pt x="21600" y="20541"/>
                      </a:lnTo>
                      <a:cubicBezTo>
                        <a:pt x="21600" y="21074"/>
                        <a:pt x="21113" y="21519"/>
                        <a:pt x="20457" y="21600"/>
                      </a:cubicBezTo>
                      <a:lnTo>
                        <a:pt x="1151" y="2160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5" name="Google Shape;755;p15"/>
                <p:cNvSpPr/>
                <p:nvPr/>
              </p:nvSpPr>
              <p:spPr>
                <a:xfrm>
                  <a:off x="1656708" y="-1"/>
                  <a:ext cx="288739" cy="362179"/>
                </a:xfrm>
                <a:custGeom>
                  <a:avLst/>
                  <a:gdLst/>
                  <a:ahLst/>
                  <a:cxnLst/>
                  <a:rect l="l" t="t" r="r" b="b"/>
                  <a:pathLst>
                    <a:path w="21600" h="21600" extrusionOk="0">
                      <a:moveTo>
                        <a:pt x="20298" y="0"/>
                      </a:moveTo>
                      <a:cubicBezTo>
                        <a:pt x="21012" y="0"/>
                        <a:pt x="21600" y="449"/>
                        <a:pt x="21600" y="1019"/>
                      </a:cubicBezTo>
                      <a:lnTo>
                        <a:pt x="21600" y="20581"/>
                      </a:lnTo>
                      <a:cubicBezTo>
                        <a:pt x="21600" y="21151"/>
                        <a:pt x="21012" y="21600"/>
                        <a:pt x="20273" y="21600"/>
                      </a:cubicBezTo>
                      <a:lnTo>
                        <a:pt x="17300" y="21600"/>
                      </a:lnTo>
                      <a:cubicBezTo>
                        <a:pt x="17384" y="21600"/>
                        <a:pt x="17443" y="21533"/>
                        <a:pt x="17443" y="21466"/>
                      </a:cubicBezTo>
                      <a:lnTo>
                        <a:pt x="17443" y="6290"/>
                      </a:lnTo>
                      <a:cubicBezTo>
                        <a:pt x="17443" y="5861"/>
                        <a:pt x="16964" y="5492"/>
                        <a:pt x="16376" y="5492"/>
                      </a:cubicBezTo>
                      <a:lnTo>
                        <a:pt x="12119" y="5492"/>
                      </a:lnTo>
                      <a:cubicBezTo>
                        <a:pt x="11489" y="5492"/>
                        <a:pt x="10993" y="5874"/>
                        <a:pt x="10993" y="6344"/>
                      </a:cubicBezTo>
                      <a:lnTo>
                        <a:pt x="10993" y="12118"/>
                      </a:lnTo>
                      <a:cubicBezTo>
                        <a:pt x="10993" y="12205"/>
                        <a:pt x="10867" y="12238"/>
                        <a:pt x="10800" y="12171"/>
                      </a:cubicBezTo>
                      <a:lnTo>
                        <a:pt x="7004" y="8134"/>
                      </a:lnTo>
                      <a:cubicBezTo>
                        <a:pt x="5417" y="6458"/>
                        <a:pt x="3107" y="5492"/>
                        <a:pt x="672" y="5492"/>
                      </a:cubicBezTo>
                      <a:lnTo>
                        <a:pt x="151" y="5492"/>
                      </a:lnTo>
                      <a:cubicBezTo>
                        <a:pt x="67" y="5492"/>
                        <a:pt x="0" y="5559"/>
                        <a:pt x="0" y="5626"/>
                      </a:cubicBezTo>
                      <a:lnTo>
                        <a:pt x="0" y="1019"/>
                      </a:lnTo>
                      <a:cubicBezTo>
                        <a:pt x="0" y="449"/>
                        <a:pt x="588" y="0"/>
                        <a:pt x="1327" y="0"/>
                      </a:cubicBezTo>
                      <a:lnTo>
                        <a:pt x="20298"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6" name="Google Shape;756;p15"/>
                <p:cNvSpPr/>
                <p:nvPr/>
              </p:nvSpPr>
              <p:spPr>
                <a:xfrm>
                  <a:off x="2729748" y="146910"/>
                  <a:ext cx="141319" cy="163674"/>
                </a:xfrm>
                <a:custGeom>
                  <a:avLst/>
                  <a:gdLst/>
                  <a:ahLst/>
                  <a:cxnLst/>
                  <a:rect l="l" t="t" r="r" b="b"/>
                  <a:pathLst>
                    <a:path w="21600" h="21600" extrusionOk="0">
                      <a:moveTo>
                        <a:pt x="12059" y="20192"/>
                      </a:moveTo>
                      <a:cubicBezTo>
                        <a:pt x="15519" y="20192"/>
                        <a:pt x="17917" y="19050"/>
                        <a:pt x="20401" y="16975"/>
                      </a:cubicBezTo>
                      <a:lnTo>
                        <a:pt x="21600" y="17968"/>
                      </a:lnTo>
                      <a:cubicBezTo>
                        <a:pt x="19031" y="20118"/>
                        <a:pt x="16290" y="21600"/>
                        <a:pt x="12008" y="21600"/>
                      </a:cubicBezTo>
                      <a:cubicBezTo>
                        <a:pt x="5087" y="21600"/>
                        <a:pt x="0" y="16871"/>
                        <a:pt x="0" y="10867"/>
                      </a:cubicBezTo>
                      <a:lnTo>
                        <a:pt x="0" y="10793"/>
                      </a:lnTo>
                      <a:cubicBezTo>
                        <a:pt x="0" y="4892"/>
                        <a:pt x="5087" y="0"/>
                        <a:pt x="12059" y="0"/>
                      </a:cubicBezTo>
                      <a:cubicBezTo>
                        <a:pt x="16376" y="0"/>
                        <a:pt x="18945" y="1379"/>
                        <a:pt x="21429" y="3336"/>
                      </a:cubicBezTo>
                      <a:lnTo>
                        <a:pt x="20144" y="4477"/>
                      </a:lnTo>
                      <a:cubicBezTo>
                        <a:pt x="18037" y="2713"/>
                        <a:pt x="15656" y="1408"/>
                        <a:pt x="12008" y="1408"/>
                      </a:cubicBezTo>
                      <a:cubicBezTo>
                        <a:pt x="6201" y="1408"/>
                        <a:pt x="1833" y="5485"/>
                        <a:pt x="1833" y="10718"/>
                      </a:cubicBezTo>
                      <a:lnTo>
                        <a:pt x="1833" y="10793"/>
                      </a:lnTo>
                      <a:cubicBezTo>
                        <a:pt x="1833" y="16085"/>
                        <a:pt x="6286" y="20192"/>
                        <a:pt x="12059" y="20192"/>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7" name="Google Shape;757;p15"/>
                <p:cNvSpPr/>
                <p:nvPr/>
              </p:nvSpPr>
              <p:spPr>
                <a:xfrm>
                  <a:off x="2890555" y="147405"/>
                  <a:ext cx="115507" cy="162163"/>
                </a:xfrm>
                <a:custGeom>
                  <a:avLst/>
                  <a:gdLst/>
                  <a:ahLst/>
                  <a:cxnLst/>
                  <a:rect l="l" t="t" r="r" b="b"/>
                  <a:pathLst>
                    <a:path w="21600" h="21600" extrusionOk="0">
                      <a:moveTo>
                        <a:pt x="11856" y="10031"/>
                      </a:moveTo>
                      <a:cubicBezTo>
                        <a:pt x="18694" y="11016"/>
                        <a:pt x="21495" y="12733"/>
                        <a:pt x="21600" y="15823"/>
                      </a:cubicBezTo>
                      <a:lnTo>
                        <a:pt x="21600" y="15868"/>
                      </a:lnTo>
                      <a:cubicBezTo>
                        <a:pt x="21600" y="19256"/>
                        <a:pt x="17543" y="21600"/>
                        <a:pt x="11856" y="21600"/>
                      </a:cubicBezTo>
                      <a:cubicBezTo>
                        <a:pt x="7151" y="21600"/>
                        <a:pt x="3555" y="20480"/>
                        <a:pt x="0" y="18241"/>
                      </a:cubicBezTo>
                      <a:lnTo>
                        <a:pt x="1401" y="17092"/>
                      </a:lnTo>
                      <a:cubicBezTo>
                        <a:pt x="4642" y="19212"/>
                        <a:pt x="7611" y="20227"/>
                        <a:pt x="11961" y="20227"/>
                      </a:cubicBezTo>
                      <a:cubicBezTo>
                        <a:pt x="16393" y="20227"/>
                        <a:pt x="19425" y="18465"/>
                        <a:pt x="19425" y="16047"/>
                      </a:cubicBezTo>
                      <a:lnTo>
                        <a:pt x="19425" y="15972"/>
                      </a:lnTo>
                      <a:cubicBezTo>
                        <a:pt x="19425" y="13733"/>
                        <a:pt x="17753" y="12479"/>
                        <a:pt x="11061" y="11509"/>
                      </a:cubicBezTo>
                      <a:cubicBezTo>
                        <a:pt x="4015" y="10464"/>
                        <a:pt x="1150" y="8762"/>
                        <a:pt x="1150" y="5598"/>
                      </a:cubicBezTo>
                      <a:lnTo>
                        <a:pt x="1150" y="5523"/>
                      </a:lnTo>
                      <a:cubicBezTo>
                        <a:pt x="1150" y="2388"/>
                        <a:pt x="5123" y="0"/>
                        <a:pt x="10601" y="0"/>
                      </a:cubicBezTo>
                      <a:cubicBezTo>
                        <a:pt x="14867" y="0"/>
                        <a:pt x="17690" y="866"/>
                        <a:pt x="20659" y="2582"/>
                      </a:cubicBezTo>
                      <a:lnTo>
                        <a:pt x="19258" y="3806"/>
                      </a:lnTo>
                      <a:cubicBezTo>
                        <a:pt x="16498" y="2090"/>
                        <a:pt x="13717" y="1418"/>
                        <a:pt x="10497" y="1418"/>
                      </a:cubicBezTo>
                      <a:cubicBezTo>
                        <a:pt x="6148" y="1418"/>
                        <a:pt x="3283" y="3180"/>
                        <a:pt x="3283" y="5374"/>
                      </a:cubicBezTo>
                      <a:lnTo>
                        <a:pt x="3283" y="5449"/>
                      </a:lnTo>
                      <a:cubicBezTo>
                        <a:pt x="3283" y="7643"/>
                        <a:pt x="4851" y="9016"/>
                        <a:pt x="11856" y="10031"/>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8" name="Google Shape;758;p15"/>
                <p:cNvSpPr/>
                <p:nvPr/>
              </p:nvSpPr>
              <p:spPr>
                <a:xfrm>
                  <a:off x="2156501" y="144427"/>
                  <a:ext cx="168903" cy="164161"/>
                </a:xfrm>
                <a:custGeom>
                  <a:avLst/>
                  <a:gdLst/>
                  <a:ahLst/>
                  <a:cxnLst/>
                  <a:rect l="l" t="t" r="r" b="b"/>
                  <a:pathLst>
                    <a:path w="21571" h="21600" extrusionOk="0">
                      <a:moveTo>
                        <a:pt x="10822" y="0"/>
                      </a:moveTo>
                      <a:cubicBezTo>
                        <a:pt x="17093" y="0"/>
                        <a:pt x="21600" y="4831"/>
                        <a:pt x="21571" y="10726"/>
                      </a:cubicBezTo>
                      <a:lnTo>
                        <a:pt x="21571" y="10785"/>
                      </a:lnTo>
                      <a:cubicBezTo>
                        <a:pt x="21571" y="16724"/>
                        <a:pt x="17022" y="21600"/>
                        <a:pt x="10750" y="21600"/>
                      </a:cubicBezTo>
                      <a:cubicBezTo>
                        <a:pt x="4478" y="21600"/>
                        <a:pt x="0" y="16798"/>
                        <a:pt x="0" y="10859"/>
                      </a:cubicBezTo>
                      <a:lnTo>
                        <a:pt x="0" y="10785"/>
                      </a:lnTo>
                      <a:cubicBezTo>
                        <a:pt x="0" y="4861"/>
                        <a:pt x="4550" y="0"/>
                        <a:pt x="10822" y="0"/>
                      </a:cubicBezTo>
                      <a:close/>
                      <a:moveTo>
                        <a:pt x="16907" y="10859"/>
                      </a:moveTo>
                      <a:lnTo>
                        <a:pt x="16907" y="10785"/>
                      </a:lnTo>
                      <a:cubicBezTo>
                        <a:pt x="16907" y="7225"/>
                        <a:pt x="14338" y="4240"/>
                        <a:pt x="10750" y="4240"/>
                      </a:cubicBezTo>
                      <a:cubicBezTo>
                        <a:pt x="7176" y="4240"/>
                        <a:pt x="4650" y="7151"/>
                        <a:pt x="4650" y="10726"/>
                      </a:cubicBezTo>
                      <a:lnTo>
                        <a:pt x="4650" y="10785"/>
                      </a:lnTo>
                      <a:cubicBezTo>
                        <a:pt x="4650" y="14361"/>
                        <a:pt x="7248" y="17360"/>
                        <a:pt x="10822" y="17360"/>
                      </a:cubicBezTo>
                      <a:cubicBezTo>
                        <a:pt x="14410" y="17360"/>
                        <a:pt x="16907" y="14434"/>
                        <a:pt x="16907" y="1085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9" name="Google Shape;759;p15"/>
                <p:cNvSpPr/>
                <p:nvPr/>
              </p:nvSpPr>
              <p:spPr>
                <a:xfrm>
                  <a:off x="2317805" y="147901"/>
                  <a:ext cx="159193" cy="159679"/>
                </a:xfrm>
                <a:custGeom>
                  <a:avLst/>
                  <a:gdLst/>
                  <a:ahLst/>
                  <a:cxnLst/>
                  <a:rect l="l" t="t" r="r" b="b"/>
                  <a:pathLst>
                    <a:path w="21600" h="21600" extrusionOk="0">
                      <a:moveTo>
                        <a:pt x="18828" y="0"/>
                      </a:moveTo>
                      <a:lnTo>
                        <a:pt x="21600" y="0"/>
                      </a:lnTo>
                      <a:lnTo>
                        <a:pt x="12902" y="21600"/>
                      </a:lnTo>
                      <a:lnTo>
                        <a:pt x="8713" y="21600"/>
                      </a:lnTo>
                      <a:lnTo>
                        <a:pt x="0" y="0"/>
                      </a:lnTo>
                      <a:lnTo>
                        <a:pt x="2864" y="0"/>
                      </a:lnTo>
                      <a:cubicBezTo>
                        <a:pt x="4265" y="0"/>
                        <a:pt x="5560" y="910"/>
                        <a:pt x="6047" y="2230"/>
                      </a:cubicBezTo>
                      <a:lnTo>
                        <a:pt x="10846" y="15093"/>
                      </a:lnTo>
                      <a:lnTo>
                        <a:pt x="15629" y="2230"/>
                      </a:lnTo>
                      <a:cubicBezTo>
                        <a:pt x="16131" y="865"/>
                        <a:pt x="17381" y="0"/>
                        <a:pt x="18828"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0" name="Google Shape;760;p15"/>
                <p:cNvSpPr/>
                <p:nvPr/>
              </p:nvSpPr>
              <p:spPr>
                <a:xfrm>
                  <a:off x="2000657" y="147901"/>
                  <a:ext cx="139375" cy="159194"/>
                </a:xfrm>
                <a:custGeom>
                  <a:avLst/>
                  <a:gdLst/>
                  <a:ahLst/>
                  <a:cxnLst/>
                  <a:rect l="l" t="t" r="r" b="b"/>
                  <a:pathLst>
                    <a:path w="21600" h="21600" extrusionOk="0">
                      <a:moveTo>
                        <a:pt x="16478" y="1479"/>
                      </a:moveTo>
                      <a:lnTo>
                        <a:pt x="16478" y="0"/>
                      </a:lnTo>
                      <a:lnTo>
                        <a:pt x="21600" y="0"/>
                      </a:lnTo>
                      <a:lnTo>
                        <a:pt x="21600" y="21600"/>
                      </a:lnTo>
                      <a:lnTo>
                        <a:pt x="19291" y="21600"/>
                      </a:lnTo>
                      <a:cubicBezTo>
                        <a:pt x="17988" y="21600"/>
                        <a:pt x="16738" y="21066"/>
                        <a:pt x="15957" y="20152"/>
                      </a:cubicBezTo>
                      <a:lnTo>
                        <a:pt x="5348" y="7911"/>
                      </a:lnTo>
                      <a:lnTo>
                        <a:pt x="5348" y="21600"/>
                      </a:lnTo>
                      <a:lnTo>
                        <a:pt x="0" y="21600"/>
                      </a:lnTo>
                      <a:lnTo>
                        <a:pt x="0" y="30"/>
                      </a:lnTo>
                      <a:lnTo>
                        <a:pt x="2691" y="30"/>
                      </a:lnTo>
                      <a:cubicBezTo>
                        <a:pt x="4132" y="30"/>
                        <a:pt x="5469" y="640"/>
                        <a:pt x="6338" y="1631"/>
                      </a:cubicBezTo>
                      <a:lnTo>
                        <a:pt x="16478" y="13292"/>
                      </a:lnTo>
                      <a:lnTo>
                        <a:pt x="16478" y="147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1" name="Google Shape;761;p15"/>
                <p:cNvSpPr/>
                <p:nvPr/>
              </p:nvSpPr>
              <p:spPr>
                <a:xfrm>
                  <a:off x="2431461" y="147901"/>
                  <a:ext cx="168643" cy="159679"/>
                </a:xfrm>
                <a:custGeom>
                  <a:avLst/>
                  <a:gdLst/>
                  <a:ahLst/>
                  <a:cxnLst/>
                  <a:rect l="l" t="t" r="r" b="b"/>
                  <a:pathLst>
                    <a:path w="21600" h="21600" extrusionOk="0">
                      <a:moveTo>
                        <a:pt x="8735" y="0"/>
                      </a:moveTo>
                      <a:lnTo>
                        <a:pt x="12865" y="0"/>
                      </a:lnTo>
                      <a:lnTo>
                        <a:pt x="21600" y="21600"/>
                      </a:lnTo>
                      <a:lnTo>
                        <a:pt x="18650" y="21600"/>
                      </a:lnTo>
                      <a:cubicBezTo>
                        <a:pt x="17614" y="21600"/>
                        <a:pt x="16678" y="20917"/>
                        <a:pt x="16276" y="19901"/>
                      </a:cubicBezTo>
                      <a:lnTo>
                        <a:pt x="15052" y="16792"/>
                      </a:lnTo>
                      <a:lnTo>
                        <a:pt x="6433" y="16792"/>
                      </a:lnTo>
                      <a:lnTo>
                        <a:pt x="5209" y="19901"/>
                      </a:lnTo>
                      <a:cubicBezTo>
                        <a:pt x="4821" y="20917"/>
                        <a:pt x="3885" y="21600"/>
                        <a:pt x="2849" y="21600"/>
                      </a:cubicBezTo>
                      <a:lnTo>
                        <a:pt x="0" y="21600"/>
                      </a:lnTo>
                      <a:lnTo>
                        <a:pt x="8735" y="0"/>
                      </a:lnTo>
                      <a:close/>
                      <a:moveTo>
                        <a:pt x="8015" y="12635"/>
                      </a:moveTo>
                      <a:lnTo>
                        <a:pt x="13412" y="12635"/>
                      </a:lnTo>
                      <a:lnTo>
                        <a:pt x="10706" y="5673"/>
                      </a:lnTo>
                      <a:lnTo>
                        <a:pt x="8015" y="1263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2" name="Google Shape;762;p15"/>
                <p:cNvSpPr/>
                <p:nvPr/>
              </p:nvSpPr>
              <p:spPr>
                <a:xfrm>
                  <a:off x="2608151" y="149887"/>
                  <a:ext cx="111079" cy="157736"/>
                </a:xfrm>
                <a:custGeom>
                  <a:avLst/>
                  <a:gdLst/>
                  <a:ahLst/>
                  <a:cxnLst/>
                  <a:rect l="l" t="t" r="r" b="b"/>
                  <a:pathLst>
                    <a:path w="21600" h="21600" extrusionOk="0">
                      <a:moveTo>
                        <a:pt x="0" y="19727"/>
                      </a:moveTo>
                      <a:lnTo>
                        <a:pt x="0" y="0"/>
                      </a:lnTo>
                      <a:lnTo>
                        <a:pt x="21600" y="0"/>
                      </a:lnTo>
                      <a:lnTo>
                        <a:pt x="21600" y="1504"/>
                      </a:lnTo>
                      <a:lnTo>
                        <a:pt x="2289" y="1504"/>
                      </a:lnTo>
                      <a:lnTo>
                        <a:pt x="2289" y="10347"/>
                      </a:lnTo>
                      <a:lnTo>
                        <a:pt x="19638" y="10347"/>
                      </a:lnTo>
                      <a:lnTo>
                        <a:pt x="19638" y="11836"/>
                      </a:lnTo>
                      <a:lnTo>
                        <a:pt x="2289" y="11836"/>
                      </a:lnTo>
                      <a:lnTo>
                        <a:pt x="2289" y="21600"/>
                      </a:lnTo>
                      <a:lnTo>
                        <a:pt x="1133" y="21600"/>
                      </a:lnTo>
                      <a:lnTo>
                        <a:pt x="0" y="197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763" name="Google Shape;763;p15"/>
              <p:cNvGrpSpPr/>
              <p:nvPr/>
            </p:nvGrpSpPr>
            <p:grpSpPr>
              <a:xfrm>
                <a:off x="16825595" y="-1"/>
                <a:ext cx="6305609" cy="546079"/>
                <a:chOff x="0" y="-1"/>
                <a:chExt cx="6305608" cy="546078"/>
              </a:xfrm>
            </p:grpSpPr>
            <p:sp>
              <p:nvSpPr>
                <p:cNvPr id="764" name="Google Shape;764;p15"/>
                <p:cNvSpPr/>
                <p:nvPr/>
              </p:nvSpPr>
              <p:spPr>
                <a:xfrm>
                  <a:off x="2815" y="-1"/>
                  <a:ext cx="52381" cy="51409"/>
                </a:xfrm>
                <a:custGeom>
                  <a:avLst/>
                  <a:gdLst/>
                  <a:ahLst/>
                  <a:cxnLst/>
                  <a:rect l="l" t="t" r="r" b="b"/>
                  <a:pathLst>
                    <a:path w="21600" h="21600" extrusionOk="0">
                      <a:moveTo>
                        <a:pt x="5899" y="20206"/>
                      </a:moveTo>
                      <a:cubicBezTo>
                        <a:pt x="4164" y="19248"/>
                        <a:pt x="2602" y="18029"/>
                        <a:pt x="1561" y="16374"/>
                      </a:cubicBezTo>
                      <a:cubicBezTo>
                        <a:pt x="607" y="14806"/>
                        <a:pt x="0" y="12890"/>
                        <a:pt x="0" y="10887"/>
                      </a:cubicBezTo>
                      <a:cubicBezTo>
                        <a:pt x="0" y="8797"/>
                        <a:pt x="607" y="6794"/>
                        <a:pt x="1561" y="5226"/>
                      </a:cubicBezTo>
                      <a:cubicBezTo>
                        <a:pt x="2602" y="3658"/>
                        <a:pt x="4077" y="2439"/>
                        <a:pt x="5899" y="1394"/>
                      </a:cubicBezTo>
                      <a:cubicBezTo>
                        <a:pt x="7720" y="435"/>
                        <a:pt x="9802" y="0"/>
                        <a:pt x="12318" y="0"/>
                      </a:cubicBezTo>
                      <a:cubicBezTo>
                        <a:pt x="14227" y="0"/>
                        <a:pt x="15961" y="348"/>
                        <a:pt x="17610" y="958"/>
                      </a:cubicBezTo>
                      <a:cubicBezTo>
                        <a:pt x="19171" y="1568"/>
                        <a:pt x="20472" y="2526"/>
                        <a:pt x="21600" y="3745"/>
                      </a:cubicBezTo>
                      <a:lnTo>
                        <a:pt x="18217" y="6619"/>
                      </a:lnTo>
                      <a:cubicBezTo>
                        <a:pt x="16742" y="5052"/>
                        <a:pt x="14747" y="4181"/>
                        <a:pt x="12665" y="4181"/>
                      </a:cubicBezTo>
                      <a:cubicBezTo>
                        <a:pt x="11190" y="4181"/>
                        <a:pt x="9976" y="4529"/>
                        <a:pt x="8935" y="5052"/>
                      </a:cubicBezTo>
                      <a:cubicBezTo>
                        <a:pt x="7634" y="5574"/>
                        <a:pt x="6766" y="6358"/>
                        <a:pt x="6159" y="7403"/>
                      </a:cubicBezTo>
                      <a:cubicBezTo>
                        <a:pt x="5552" y="8361"/>
                        <a:pt x="5205" y="9581"/>
                        <a:pt x="5205" y="10887"/>
                      </a:cubicBezTo>
                      <a:cubicBezTo>
                        <a:pt x="5205" y="12194"/>
                        <a:pt x="5552" y="13326"/>
                        <a:pt x="6159" y="14284"/>
                      </a:cubicBezTo>
                      <a:cubicBezTo>
                        <a:pt x="6766" y="15329"/>
                        <a:pt x="7634" y="16113"/>
                        <a:pt x="8761" y="16548"/>
                      </a:cubicBezTo>
                      <a:cubicBezTo>
                        <a:pt x="9802" y="17158"/>
                        <a:pt x="11017" y="17419"/>
                        <a:pt x="12405" y="17419"/>
                      </a:cubicBezTo>
                      <a:cubicBezTo>
                        <a:pt x="14660" y="17419"/>
                        <a:pt x="16569" y="16548"/>
                        <a:pt x="17957" y="14981"/>
                      </a:cubicBezTo>
                      <a:lnTo>
                        <a:pt x="21340" y="17942"/>
                      </a:lnTo>
                      <a:cubicBezTo>
                        <a:pt x="20299" y="19074"/>
                        <a:pt x="18911" y="20032"/>
                        <a:pt x="17349" y="20642"/>
                      </a:cubicBezTo>
                      <a:cubicBezTo>
                        <a:pt x="15701" y="21339"/>
                        <a:pt x="13966" y="21600"/>
                        <a:pt x="12058" y="21600"/>
                      </a:cubicBezTo>
                      <a:cubicBezTo>
                        <a:pt x="9802" y="21600"/>
                        <a:pt x="7807" y="21252"/>
                        <a:pt x="5899"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5" name="Google Shape;765;p15"/>
                <p:cNvSpPr/>
                <p:nvPr/>
              </p:nvSpPr>
              <p:spPr>
                <a:xfrm>
                  <a:off x="60075" y="-1"/>
                  <a:ext cx="59887" cy="51409"/>
                </a:xfrm>
                <a:custGeom>
                  <a:avLst/>
                  <a:gdLst/>
                  <a:ahLst/>
                  <a:cxnLst/>
                  <a:rect l="l" t="t" r="r" b="b"/>
                  <a:pathLst>
                    <a:path w="21600" h="21600" extrusionOk="0">
                      <a:moveTo>
                        <a:pt x="5305" y="20206"/>
                      </a:moveTo>
                      <a:cubicBezTo>
                        <a:pt x="3638" y="19248"/>
                        <a:pt x="2425" y="18029"/>
                        <a:pt x="1440" y="16374"/>
                      </a:cubicBezTo>
                      <a:cubicBezTo>
                        <a:pt x="531" y="14806"/>
                        <a:pt x="0" y="12890"/>
                        <a:pt x="0" y="10887"/>
                      </a:cubicBezTo>
                      <a:cubicBezTo>
                        <a:pt x="0" y="8797"/>
                        <a:pt x="531" y="6968"/>
                        <a:pt x="1440" y="5226"/>
                      </a:cubicBezTo>
                      <a:cubicBezTo>
                        <a:pt x="2425" y="3658"/>
                        <a:pt x="3714" y="2439"/>
                        <a:pt x="5305" y="1394"/>
                      </a:cubicBezTo>
                      <a:cubicBezTo>
                        <a:pt x="6897" y="435"/>
                        <a:pt x="8792" y="0"/>
                        <a:pt x="10762" y="0"/>
                      </a:cubicBezTo>
                      <a:cubicBezTo>
                        <a:pt x="12808" y="0"/>
                        <a:pt x="14779" y="435"/>
                        <a:pt x="16371" y="1394"/>
                      </a:cubicBezTo>
                      <a:cubicBezTo>
                        <a:pt x="17962" y="2439"/>
                        <a:pt x="19251" y="3658"/>
                        <a:pt x="20160" y="5226"/>
                      </a:cubicBezTo>
                      <a:cubicBezTo>
                        <a:pt x="21069" y="6794"/>
                        <a:pt x="21600" y="8797"/>
                        <a:pt x="21600" y="10887"/>
                      </a:cubicBezTo>
                      <a:cubicBezTo>
                        <a:pt x="21600" y="12890"/>
                        <a:pt x="21069" y="14632"/>
                        <a:pt x="20160" y="16374"/>
                      </a:cubicBezTo>
                      <a:cubicBezTo>
                        <a:pt x="19251" y="18029"/>
                        <a:pt x="17886" y="19248"/>
                        <a:pt x="16371" y="20206"/>
                      </a:cubicBezTo>
                      <a:cubicBezTo>
                        <a:pt x="14703" y="21252"/>
                        <a:pt x="12960" y="21600"/>
                        <a:pt x="10762" y="21600"/>
                      </a:cubicBezTo>
                      <a:cubicBezTo>
                        <a:pt x="8792" y="21600"/>
                        <a:pt x="6821" y="21252"/>
                        <a:pt x="5305" y="20206"/>
                      </a:cubicBezTo>
                      <a:close/>
                      <a:moveTo>
                        <a:pt x="13945" y="16723"/>
                      </a:moveTo>
                      <a:cubicBezTo>
                        <a:pt x="14779" y="16200"/>
                        <a:pt x="15613" y="15329"/>
                        <a:pt x="16143" y="14371"/>
                      </a:cubicBezTo>
                      <a:cubicBezTo>
                        <a:pt x="16674" y="13413"/>
                        <a:pt x="16977" y="12194"/>
                        <a:pt x="16977" y="10974"/>
                      </a:cubicBezTo>
                      <a:cubicBezTo>
                        <a:pt x="16977" y="9668"/>
                        <a:pt x="16674" y="8448"/>
                        <a:pt x="16143" y="7490"/>
                      </a:cubicBezTo>
                      <a:cubicBezTo>
                        <a:pt x="15613" y="6445"/>
                        <a:pt x="14779" y="5748"/>
                        <a:pt x="13945" y="5139"/>
                      </a:cubicBezTo>
                      <a:cubicBezTo>
                        <a:pt x="13036" y="4616"/>
                        <a:pt x="11899" y="4268"/>
                        <a:pt x="10762" y="4268"/>
                      </a:cubicBezTo>
                      <a:cubicBezTo>
                        <a:pt x="9625" y="4268"/>
                        <a:pt x="8564" y="4616"/>
                        <a:pt x="7655" y="5139"/>
                      </a:cubicBezTo>
                      <a:cubicBezTo>
                        <a:pt x="6745" y="5748"/>
                        <a:pt x="5912" y="6532"/>
                        <a:pt x="5457" y="7490"/>
                      </a:cubicBezTo>
                      <a:cubicBezTo>
                        <a:pt x="4926" y="8535"/>
                        <a:pt x="4699" y="9668"/>
                        <a:pt x="4699" y="10974"/>
                      </a:cubicBezTo>
                      <a:cubicBezTo>
                        <a:pt x="4699" y="12194"/>
                        <a:pt x="5002" y="13413"/>
                        <a:pt x="5457" y="14371"/>
                      </a:cubicBezTo>
                      <a:cubicBezTo>
                        <a:pt x="5987" y="15416"/>
                        <a:pt x="6745" y="16200"/>
                        <a:pt x="7655" y="16723"/>
                      </a:cubicBezTo>
                      <a:cubicBezTo>
                        <a:pt x="8564" y="17245"/>
                        <a:pt x="9701" y="17594"/>
                        <a:pt x="10762" y="17594"/>
                      </a:cubicBezTo>
                      <a:cubicBezTo>
                        <a:pt x="11975"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6" name="Google Shape;766;p15"/>
                <p:cNvSpPr/>
                <p:nvPr/>
              </p:nvSpPr>
              <p:spPr>
                <a:xfrm>
                  <a:off x="128598" y="24131"/>
                  <a:ext cx="21301" cy="127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7" name="Google Shape;767;p15"/>
                <p:cNvSpPr/>
                <p:nvPr/>
              </p:nvSpPr>
              <p:spPr>
                <a:xfrm>
                  <a:off x="162391" y="937"/>
                  <a:ext cx="41095" cy="50491"/>
                </a:xfrm>
                <a:custGeom>
                  <a:avLst/>
                  <a:gdLst/>
                  <a:ahLst/>
                  <a:cxnLst/>
                  <a:rect l="l" t="t" r="r" b="b"/>
                  <a:pathLst>
                    <a:path w="21600" h="21600" extrusionOk="0">
                      <a:moveTo>
                        <a:pt x="6502" y="4033"/>
                      </a:moveTo>
                      <a:lnTo>
                        <a:pt x="6502" y="9769"/>
                      </a:lnTo>
                      <a:lnTo>
                        <a:pt x="19837" y="9769"/>
                      </a:lnTo>
                      <a:lnTo>
                        <a:pt x="19837" y="13713"/>
                      </a:lnTo>
                      <a:lnTo>
                        <a:pt x="6502" y="13713"/>
                      </a:lnTo>
                      <a:lnTo>
                        <a:pt x="6502" y="21600"/>
                      </a:lnTo>
                      <a:lnTo>
                        <a:pt x="0" y="21600"/>
                      </a:lnTo>
                      <a:lnTo>
                        <a:pt x="0" y="0"/>
                      </a:lnTo>
                      <a:lnTo>
                        <a:pt x="21600" y="0"/>
                      </a:lnTo>
                      <a:lnTo>
                        <a:pt x="21600" y="4033"/>
                      </a:lnTo>
                      <a:lnTo>
                        <a:pt x="6502" y="40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8" name="Google Shape;768;p15"/>
                <p:cNvSpPr/>
                <p:nvPr/>
              </p:nvSpPr>
              <p:spPr>
                <a:xfrm>
                  <a:off x="212730"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9" name="Google Shape;769;p15"/>
                <p:cNvSpPr/>
                <p:nvPr/>
              </p:nvSpPr>
              <p:spPr>
                <a:xfrm>
                  <a:off x="239363"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0" name="Google Shape;770;p15"/>
                <p:cNvSpPr/>
                <p:nvPr/>
              </p:nvSpPr>
              <p:spPr>
                <a:xfrm>
                  <a:off x="296622" y="937"/>
                  <a:ext cx="60805" cy="50491"/>
                </a:xfrm>
                <a:custGeom>
                  <a:avLst/>
                  <a:gdLst/>
                  <a:ahLst/>
                  <a:cxnLst/>
                  <a:rect l="l" t="t" r="r" b="b"/>
                  <a:pathLst>
                    <a:path w="21600" h="21600" extrusionOk="0">
                      <a:moveTo>
                        <a:pt x="15194" y="16939"/>
                      </a:moveTo>
                      <a:lnTo>
                        <a:pt x="6182" y="16939"/>
                      </a:lnTo>
                      <a:lnTo>
                        <a:pt x="4543" y="21600"/>
                      </a:lnTo>
                      <a:lnTo>
                        <a:pt x="0" y="21600"/>
                      </a:lnTo>
                      <a:lnTo>
                        <a:pt x="8491" y="0"/>
                      </a:lnTo>
                      <a:lnTo>
                        <a:pt x="12960" y="0"/>
                      </a:lnTo>
                      <a:lnTo>
                        <a:pt x="21600" y="21600"/>
                      </a:lnTo>
                      <a:lnTo>
                        <a:pt x="16833" y="21600"/>
                      </a:lnTo>
                      <a:lnTo>
                        <a:pt x="15194" y="16939"/>
                      </a:lnTo>
                      <a:close/>
                      <a:moveTo>
                        <a:pt x="13779" y="13175"/>
                      </a:moveTo>
                      <a:lnTo>
                        <a:pt x="10726" y="4929"/>
                      </a:lnTo>
                      <a:lnTo>
                        <a:pt x="7672" y="13175"/>
                      </a:lnTo>
                      <a:lnTo>
                        <a:pt x="13779"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1" name="Google Shape;771;p15"/>
                <p:cNvSpPr/>
                <p:nvPr/>
              </p:nvSpPr>
              <p:spPr>
                <a:xfrm>
                  <a:off x="365146" y="937"/>
                  <a:ext cx="49519" cy="50491"/>
                </a:xfrm>
                <a:custGeom>
                  <a:avLst/>
                  <a:gdLst/>
                  <a:ahLst/>
                  <a:cxnLst/>
                  <a:rect l="l" t="t" r="r" b="b"/>
                  <a:pathLst>
                    <a:path w="21600" h="21600" extrusionOk="0">
                      <a:moveTo>
                        <a:pt x="21600" y="0"/>
                      </a:moveTo>
                      <a:lnTo>
                        <a:pt x="21600" y="21600"/>
                      </a:lnTo>
                      <a:lnTo>
                        <a:pt x="17172" y="21600"/>
                      </a:lnTo>
                      <a:lnTo>
                        <a:pt x="5423" y="8425"/>
                      </a:lnTo>
                      <a:lnTo>
                        <a:pt x="5423" y="21600"/>
                      </a:lnTo>
                      <a:lnTo>
                        <a:pt x="0" y="21600"/>
                      </a:lnTo>
                      <a:lnTo>
                        <a:pt x="0" y="0"/>
                      </a:lnTo>
                      <a:lnTo>
                        <a:pt x="4428" y="0"/>
                      </a:lnTo>
                      <a:lnTo>
                        <a:pt x="16087" y="13085"/>
                      </a:lnTo>
                      <a:lnTo>
                        <a:pt x="16087"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2" name="Google Shape;772;p15"/>
                <p:cNvSpPr/>
                <p:nvPr/>
              </p:nvSpPr>
              <p:spPr>
                <a:xfrm>
                  <a:off x="426160" y="-1"/>
                  <a:ext cx="51409" cy="51409"/>
                </a:xfrm>
                <a:custGeom>
                  <a:avLst/>
                  <a:gdLst/>
                  <a:ahLst/>
                  <a:cxnLst/>
                  <a:rect l="l" t="t" r="r" b="b"/>
                  <a:pathLst>
                    <a:path w="21600" h="21600" extrusionOk="0">
                      <a:moveTo>
                        <a:pt x="5923" y="20206"/>
                      </a:moveTo>
                      <a:cubicBezTo>
                        <a:pt x="4181" y="19248"/>
                        <a:pt x="2613" y="18029"/>
                        <a:pt x="1568" y="16374"/>
                      </a:cubicBezTo>
                      <a:cubicBezTo>
                        <a:pt x="523" y="14806"/>
                        <a:pt x="0" y="12890"/>
                        <a:pt x="0" y="10887"/>
                      </a:cubicBezTo>
                      <a:cubicBezTo>
                        <a:pt x="0" y="8797"/>
                        <a:pt x="523" y="6794"/>
                        <a:pt x="1568" y="5226"/>
                      </a:cubicBezTo>
                      <a:cubicBezTo>
                        <a:pt x="2613" y="3658"/>
                        <a:pt x="4181" y="2352"/>
                        <a:pt x="5923" y="1394"/>
                      </a:cubicBezTo>
                      <a:cubicBezTo>
                        <a:pt x="7839" y="435"/>
                        <a:pt x="9842" y="0"/>
                        <a:pt x="12194" y="0"/>
                      </a:cubicBezTo>
                      <a:cubicBezTo>
                        <a:pt x="14110" y="0"/>
                        <a:pt x="15852" y="348"/>
                        <a:pt x="17419" y="958"/>
                      </a:cubicBezTo>
                      <a:cubicBezTo>
                        <a:pt x="19074" y="1568"/>
                        <a:pt x="20381" y="2526"/>
                        <a:pt x="21600" y="3745"/>
                      </a:cubicBezTo>
                      <a:lnTo>
                        <a:pt x="18203" y="6619"/>
                      </a:lnTo>
                      <a:cubicBezTo>
                        <a:pt x="16723" y="5052"/>
                        <a:pt x="14719" y="4181"/>
                        <a:pt x="12542" y="4181"/>
                      </a:cubicBezTo>
                      <a:cubicBezTo>
                        <a:pt x="11148" y="4181"/>
                        <a:pt x="9842" y="4529"/>
                        <a:pt x="8797" y="5052"/>
                      </a:cubicBezTo>
                      <a:cubicBezTo>
                        <a:pt x="7752" y="5574"/>
                        <a:pt x="6794" y="6445"/>
                        <a:pt x="6271" y="7403"/>
                      </a:cubicBezTo>
                      <a:cubicBezTo>
                        <a:pt x="5748" y="8361"/>
                        <a:pt x="5313" y="9581"/>
                        <a:pt x="5313" y="10887"/>
                      </a:cubicBezTo>
                      <a:cubicBezTo>
                        <a:pt x="5313" y="12194"/>
                        <a:pt x="5748" y="13326"/>
                        <a:pt x="6271" y="14284"/>
                      </a:cubicBezTo>
                      <a:cubicBezTo>
                        <a:pt x="6881" y="15329"/>
                        <a:pt x="7839" y="16113"/>
                        <a:pt x="8797" y="16548"/>
                      </a:cubicBezTo>
                      <a:cubicBezTo>
                        <a:pt x="10016" y="17158"/>
                        <a:pt x="11148" y="17419"/>
                        <a:pt x="12542" y="17419"/>
                      </a:cubicBezTo>
                      <a:cubicBezTo>
                        <a:pt x="14806" y="17419"/>
                        <a:pt x="16723" y="16548"/>
                        <a:pt x="18203" y="14981"/>
                      </a:cubicBezTo>
                      <a:lnTo>
                        <a:pt x="21600" y="17942"/>
                      </a:lnTo>
                      <a:cubicBezTo>
                        <a:pt x="20555" y="19074"/>
                        <a:pt x="19074" y="20032"/>
                        <a:pt x="17419" y="20642"/>
                      </a:cubicBezTo>
                      <a:cubicBezTo>
                        <a:pt x="15852" y="21339"/>
                        <a:pt x="14110" y="21600"/>
                        <a:pt x="12194" y="21600"/>
                      </a:cubicBezTo>
                      <a:cubicBezTo>
                        <a:pt x="9842" y="21600"/>
                        <a:pt x="7839" y="21252"/>
                        <a:pt x="5923" y="20206"/>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3" name="Google Shape;773;p15"/>
                <p:cNvSpPr/>
                <p:nvPr/>
              </p:nvSpPr>
              <p:spPr>
                <a:xfrm>
                  <a:off x="486824" y="937"/>
                  <a:ext cx="12701" cy="504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4" name="Google Shape;774;p15"/>
                <p:cNvSpPr/>
                <p:nvPr/>
              </p:nvSpPr>
              <p:spPr>
                <a:xfrm>
                  <a:off x="506886" y="937"/>
                  <a:ext cx="60805" cy="50491"/>
                </a:xfrm>
                <a:custGeom>
                  <a:avLst/>
                  <a:gdLst/>
                  <a:ahLst/>
                  <a:cxnLst/>
                  <a:rect l="l" t="t" r="r" b="b"/>
                  <a:pathLst>
                    <a:path w="21600" h="21600" extrusionOk="0">
                      <a:moveTo>
                        <a:pt x="15068" y="16939"/>
                      </a:moveTo>
                      <a:lnTo>
                        <a:pt x="6235" y="16939"/>
                      </a:lnTo>
                      <a:lnTo>
                        <a:pt x="4602" y="21600"/>
                      </a:lnTo>
                      <a:lnTo>
                        <a:pt x="0" y="21600"/>
                      </a:lnTo>
                      <a:lnTo>
                        <a:pt x="8536" y="0"/>
                      </a:lnTo>
                      <a:lnTo>
                        <a:pt x="12990" y="0"/>
                      </a:lnTo>
                      <a:lnTo>
                        <a:pt x="21600" y="21600"/>
                      </a:lnTo>
                      <a:lnTo>
                        <a:pt x="16849" y="21600"/>
                      </a:lnTo>
                      <a:lnTo>
                        <a:pt x="15068" y="16939"/>
                      </a:lnTo>
                      <a:close/>
                      <a:moveTo>
                        <a:pt x="13658" y="13175"/>
                      </a:moveTo>
                      <a:lnTo>
                        <a:pt x="10614" y="4929"/>
                      </a:lnTo>
                      <a:lnTo>
                        <a:pt x="7645" y="13175"/>
                      </a:lnTo>
                      <a:lnTo>
                        <a:pt x="13658" y="1317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5" name="Google Shape;775;p15"/>
                <p:cNvSpPr/>
                <p:nvPr/>
              </p:nvSpPr>
              <p:spPr>
                <a:xfrm>
                  <a:off x="574471" y="937"/>
                  <a:ext cx="55189" cy="49519"/>
                </a:xfrm>
                <a:custGeom>
                  <a:avLst/>
                  <a:gdLst/>
                  <a:ahLst/>
                  <a:cxnLst/>
                  <a:rect l="l" t="t" r="r" b="b"/>
                  <a:pathLst>
                    <a:path w="21600" h="21600" extrusionOk="0">
                      <a:moveTo>
                        <a:pt x="0" y="0"/>
                      </a:moveTo>
                      <a:lnTo>
                        <a:pt x="9811" y="0"/>
                      </a:lnTo>
                      <a:cubicBezTo>
                        <a:pt x="12037" y="0"/>
                        <a:pt x="14098" y="363"/>
                        <a:pt x="15829" y="1271"/>
                      </a:cubicBezTo>
                      <a:cubicBezTo>
                        <a:pt x="17643" y="2178"/>
                        <a:pt x="19127" y="3539"/>
                        <a:pt x="20034" y="5082"/>
                      </a:cubicBezTo>
                      <a:cubicBezTo>
                        <a:pt x="21023" y="6716"/>
                        <a:pt x="21600" y="8622"/>
                        <a:pt x="21600" y="10800"/>
                      </a:cubicBezTo>
                      <a:cubicBezTo>
                        <a:pt x="21600" y="12978"/>
                        <a:pt x="21023" y="14884"/>
                        <a:pt x="20034" y="16518"/>
                      </a:cubicBezTo>
                      <a:cubicBezTo>
                        <a:pt x="19127" y="18151"/>
                        <a:pt x="17643" y="19331"/>
                        <a:pt x="15829" y="20239"/>
                      </a:cubicBezTo>
                      <a:cubicBezTo>
                        <a:pt x="14180" y="21146"/>
                        <a:pt x="12037" y="21600"/>
                        <a:pt x="9811" y="21600"/>
                      </a:cubicBezTo>
                      <a:lnTo>
                        <a:pt x="0" y="21600"/>
                      </a:lnTo>
                      <a:lnTo>
                        <a:pt x="0" y="0"/>
                      </a:lnTo>
                      <a:close/>
                      <a:moveTo>
                        <a:pt x="9481" y="17697"/>
                      </a:moveTo>
                      <a:cubicBezTo>
                        <a:pt x="11707" y="17697"/>
                        <a:pt x="13273" y="17153"/>
                        <a:pt x="14592" y="15882"/>
                      </a:cubicBezTo>
                      <a:cubicBezTo>
                        <a:pt x="15829" y="14703"/>
                        <a:pt x="16406" y="12978"/>
                        <a:pt x="16406" y="11072"/>
                      </a:cubicBezTo>
                      <a:cubicBezTo>
                        <a:pt x="16406" y="8894"/>
                        <a:pt x="15747" y="7351"/>
                        <a:pt x="14592" y="6081"/>
                      </a:cubicBezTo>
                      <a:cubicBezTo>
                        <a:pt x="13273" y="4901"/>
                        <a:pt x="11707" y="4356"/>
                        <a:pt x="9481" y="4356"/>
                      </a:cubicBezTo>
                      <a:lnTo>
                        <a:pt x="4947" y="4356"/>
                      </a:lnTo>
                      <a:lnTo>
                        <a:pt x="4947" y="17788"/>
                      </a:lnTo>
                      <a:lnTo>
                        <a:pt x="9481" y="17788"/>
                      </a:lnTo>
                      <a:lnTo>
                        <a:pt x="9481" y="1769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6" name="Google Shape;776;p15"/>
                <p:cNvSpPr/>
                <p:nvPr/>
              </p:nvSpPr>
              <p:spPr>
                <a:xfrm>
                  <a:off x="637362" y="-1"/>
                  <a:ext cx="59887" cy="51409"/>
                </a:xfrm>
                <a:custGeom>
                  <a:avLst/>
                  <a:gdLst/>
                  <a:ahLst/>
                  <a:cxnLst/>
                  <a:rect l="l" t="t" r="r" b="b"/>
                  <a:pathLst>
                    <a:path w="21600" h="21600" extrusionOk="0">
                      <a:moveTo>
                        <a:pt x="5248" y="20206"/>
                      </a:moveTo>
                      <a:cubicBezTo>
                        <a:pt x="3651" y="19248"/>
                        <a:pt x="2358" y="18029"/>
                        <a:pt x="1445" y="16374"/>
                      </a:cubicBezTo>
                      <a:cubicBezTo>
                        <a:pt x="532" y="14806"/>
                        <a:pt x="0" y="12890"/>
                        <a:pt x="0" y="10887"/>
                      </a:cubicBezTo>
                      <a:cubicBezTo>
                        <a:pt x="0" y="8797"/>
                        <a:pt x="532" y="6968"/>
                        <a:pt x="1445" y="5226"/>
                      </a:cubicBezTo>
                      <a:cubicBezTo>
                        <a:pt x="2358" y="3658"/>
                        <a:pt x="3651" y="2352"/>
                        <a:pt x="5248" y="1394"/>
                      </a:cubicBezTo>
                      <a:cubicBezTo>
                        <a:pt x="6921" y="435"/>
                        <a:pt x="8823" y="0"/>
                        <a:pt x="10876" y="0"/>
                      </a:cubicBezTo>
                      <a:cubicBezTo>
                        <a:pt x="12854" y="0"/>
                        <a:pt x="14755" y="435"/>
                        <a:pt x="16352" y="1394"/>
                      </a:cubicBezTo>
                      <a:cubicBezTo>
                        <a:pt x="18025" y="2439"/>
                        <a:pt x="19242" y="3658"/>
                        <a:pt x="20155" y="5226"/>
                      </a:cubicBezTo>
                      <a:cubicBezTo>
                        <a:pt x="21068" y="6794"/>
                        <a:pt x="21600" y="8797"/>
                        <a:pt x="21600" y="10887"/>
                      </a:cubicBezTo>
                      <a:cubicBezTo>
                        <a:pt x="21600" y="12890"/>
                        <a:pt x="21068" y="14719"/>
                        <a:pt x="20155" y="16374"/>
                      </a:cubicBezTo>
                      <a:cubicBezTo>
                        <a:pt x="19242" y="18116"/>
                        <a:pt x="18025" y="19248"/>
                        <a:pt x="16352" y="20206"/>
                      </a:cubicBezTo>
                      <a:cubicBezTo>
                        <a:pt x="14755" y="21252"/>
                        <a:pt x="12930" y="21600"/>
                        <a:pt x="10876" y="21600"/>
                      </a:cubicBezTo>
                      <a:cubicBezTo>
                        <a:pt x="8823" y="21600"/>
                        <a:pt x="6997" y="21252"/>
                        <a:pt x="5248" y="20206"/>
                      </a:cubicBezTo>
                      <a:close/>
                      <a:moveTo>
                        <a:pt x="14070" y="16723"/>
                      </a:moveTo>
                      <a:cubicBezTo>
                        <a:pt x="14907" y="16200"/>
                        <a:pt x="15820" y="15329"/>
                        <a:pt x="16276" y="14371"/>
                      </a:cubicBezTo>
                      <a:cubicBezTo>
                        <a:pt x="16808" y="13413"/>
                        <a:pt x="17037" y="12194"/>
                        <a:pt x="17037" y="10974"/>
                      </a:cubicBezTo>
                      <a:cubicBezTo>
                        <a:pt x="17037" y="9668"/>
                        <a:pt x="16732" y="8448"/>
                        <a:pt x="16276" y="7490"/>
                      </a:cubicBezTo>
                      <a:cubicBezTo>
                        <a:pt x="15744" y="6445"/>
                        <a:pt x="14907" y="5748"/>
                        <a:pt x="14070" y="5139"/>
                      </a:cubicBezTo>
                      <a:cubicBezTo>
                        <a:pt x="13158" y="4616"/>
                        <a:pt x="12017" y="4268"/>
                        <a:pt x="10952" y="4268"/>
                      </a:cubicBezTo>
                      <a:cubicBezTo>
                        <a:pt x="9735" y="4268"/>
                        <a:pt x="8670" y="4616"/>
                        <a:pt x="7758" y="5139"/>
                      </a:cubicBezTo>
                      <a:cubicBezTo>
                        <a:pt x="6921" y="5748"/>
                        <a:pt x="6008" y="6532"/>
                        <a:pt x="5552" y="7490"/>
                      </a:cubicBezTo>
                      <a:cubicBezTo>
                        <a:pt x="5096" y="8535"/>
                        <a:pt x="4715" y="9668"/>
                        <a:pt x="4715" y="10974"/>
                      </a:cubicBezTo>
                      <a:cubicBezTo>
                        <a:pt x="4715" y="12194"/>
                        <a:pt x="5096" y="13413"/>
                        <a:pt x="5552" y="14371"/>
                      </a:cubicBezTo>
                      <a:cubicBezTo>
                        <a:pt x="6085" y="15416"/>
                        <a:pt x="6921" y="16200"/>
                        <a:pt x="7758" y="16723"/>
                      </a:cubicBezTo>
                      <a:cubicBezTo>
                        <a:pt x="8670" y="17245"/>
                        <a:pt x="9811" y="17594"/>
                        <a:pt x="10952" y="17594"/>
                      </a:cubicBezTo>
                      <a:cubicBezTo>
                        <a:pt x="12017" y="17594"/>
                        <a:pt x="13006" y="17245"/>
                        <a:pt x="14070"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7" name="Google Shape;777;p15"/>
                <p:cNvSpPr/>
                <p:nvPr/>
              </p:nvSpPr>
              <p:spPr>
                <a:xfrm>
                  <a:off x="731231" y="937"/>
                  <a:ext cx="46711" cy="50491"/>
                </a:xfrm>
                <a:custGeom>
                  <a:avLst/>
                  <a:gdLst/>
                  <a:ahLst/>
                  <a:cxnLst/>
                  <a:rect l="l" t="t" r="r" b="b"/>
                  <a:pathLst>
                    <a:path w="21600" h="21600" extrusionOk="0">
                      <a:moveTo>
                        <a:pt x="16541" y="978"/>
                      </a:moveTo>
                      <a:cubicBezTo>
                        <a:pt x="18292" y="1600"/>
                        <a:pt x="19459" y="2489"/>
                        <a:pt x="20335" y="3644"/>
                      </a:cubicBezTo>
                      <a:cubicBezTo>
                        <a:pt x="21211" y="4889"/>
                        <a:pt x="21600" y="6222"/>
                        <a:pt x="21600" y="7822"/>
                      </a:cubicBezTo>
                      <a:cubicBezTo>
                        <a:pt x="21600" y="9333"/>
                        <a:pt x="21308" y="10844"/>
                        <a:pt x="20335" y="12000"/>
                      </a:cubicBezTo>
                      <a:cubicBezTo>
                        <a:pt x="19459" y="13244"/>
                        <a:pt x="18195" y="14044"/>
                        <a:pt x="16541" y="14756"/>
                      </a:cubicBezTo>
                      <a:cubicBezTo>
                        <a:pt x="14886" y="15378"/>
                        <a:pt x="13038" y="15733"/>
                        <a:pt x="10800" y="15733"/>
                      </a:cubicBezTo>
                      <a:lnTo>
                        <a:pt x="5741" y="15733"/>
                      </a:lnTo>
                      <a:lnTo>
                        <a:pt x="5741" y="21600"/>
                      </a:lnTo>
                      <a:lnTo>
                        <a:pt x="0" y="21600"/>
                      </a:lnTo>
                      <a:lnTo>
                        <a:pt x="0" y="0"/>
                      </a:lnTo>
                      <a:lnTo>
                        <a:pt x="10897" y="0"/>
                      </a:lnTo>
                      <a:cubicBezTo>
                        <a:pt x="13135" y="0"/>
                        <a:pt x="14984" y="267"/>
                        <a:pt x="16541" y="978"/>
                      </a:cubicBezTo>
                      <a:close/>
                      <a:moveTo>
                        <a:pt x="14595" y="10489"/>
                      </a:moveTo>
                      <a:cubicBezTo>
                        <a:pt x="15373" y="9867"/>
                        <a:pt x="15957" y="8978"/>
                        <a:pt x="15957" y="7733"/>
                      </a:cubicBezTo>
                      <a:cubicBezTo>
                        <a:pt x="15957" y="6489"/>
                        <a:pt x="15373" y="5600"/>
                        <a:pt x="14595" y="4978"/>
                      </a:cubicBezTo>
                      <a:cubicBezTo>
                        <a:pt x="13622" y="4356"/>
                        <a:pt x="12357" y="4000"/>
                        <a:pt x="10508" y="4000"/>
                      </a:cubicBezTo>
                      <a:lnTo>
                        <a:pt x="5741" y="4000"/>
                      </a:lnTo>
                      <a:lnTo>
                        <a:pt x="5741" y="11467"/>
                      </a:lnTo>
                      <a:lnTo>
                        <a:pt x="10508" y="11467"/>
                      </a:lnTo>
                      <a:cubicBezTo>
                        <a:pt x="12162" y="11467"/>
                        <a:pt x="13622" y="11111"/>
                        <a:pt x="14595" y="1048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8" name="Google Shape;778;p15"/>
                <p:cNvSpPr/>
                <p:nvPr/>
              </p:nvSpPr>
              <p:spPr>
                <a:xfrm>
                  <a:off x="785674" y="-1"/>
                  <a:ext cx="59887" cy="51409"/>
                </a:xfrm>
                <a:custGeom>
                  <a:avLst/>
                  <a:gdLst/>
                  <a:ahLst/>
                  <a:cxnLst/>
                  <a:rect l="l" t="t" r="r" b="b"/>
                  <a:pathLst>
                    <a:path w="21600" h="21600" extrusionOk="0">
                      <a:moveTo>
                        <a:pt x="5305" y="20206"/>
                      </a:moveTo>
                      <a:cubicBezTo>
                        <a:pt x="3638" y="19248"/>
                        <a:pt x="2349" y="18029"/>
                        <a:pt x="1440" y="16374"/>
                      </a:cubicBezTo>
                      <a:cubicBezTo>
                        <a:pt x="531" y="14806"/>
                        <a:pt x="0" y="12890"/>
                        <a:pt x="0" y="10887"/>
                      </a:cubicBezTo>
                      <a:cubicBezTo>
                        <a:pt x="0" y="8797"/>
                        <a:pt x="531" y="6968"/>
                        <a:pt x="1440" y="5226"/>
                      </a:cubicBezTo>
                      <a:cubicBezTo>
                        <a:pt x="2349" y="3658"/>
                        <a:pt x="3714" y="2439"/>
                        <a:pt x="5305" y="1394"/>
                      </a:cubicBezTo>
                      <a:cubicBezTo>
                        <a:pt x="6897" y="435"/>
                        <a:pt x="8792" y="0"/>
                        <a:pt x="10762" y="0"/>
                      </a:cubicBezTo>
                      <a:cubicBezTo>
                        <a:pt x="12808" y="0"/>
                        <a:pt x="14703" y="435"/>
                        <a:pt x="16295" y="1394"/>
                      </a:cubicBezTo>
                      <a:cubicBezTo>
                        <a:pt x="17886" y="2439"/>
                        <a:pt x="19251" y="3658"/>
                        <a:pt x="20160" y="5226"/>
                      </a:cubicBezTo>
                      <a:cubicBezTo>
                        <a:pt x="21069" y="6794"/>
                        <a:pt x="21600" y="8797"/>
                        <a:pt x="21600" y="10887"/>
                      </a:cubicBezTo>
                      <a:cubicBezTo>
                        <a:pt x="21600" y="12890"/>
                        <a:pt x="21069" y="14719"/>
                        <a:pt x="20160" y="16374"/>
                      </a:cubicBezTo>
                      <a:cubicBezTo>
                        <a:pt x="19251" y="18116"/>
                        <a:pt x="17962" y="19248"/>
                        <a:pt x="16295" y="20206"/>
                      </a:cubicBezTo>
                      <a:cubicBezTo>
                        <a:pt x="14703" y="21252"/>
                        <a:pt x="12884" y="21600"/>
                        <a:pt x="10762" y="21600"/>
                      </a:cubicBezTo>
                      <a:cubicBezTo>
                        <a:pt x="8792" y="21600"/>
                        <a:pt x="6897" y="21252"/>
                        <a:pt x="5305" y="20206"/>
                      </a:cubicBezTo>
                      <a:close/>
                      <a:moveTo>
                        <a:pt x="13945" y="16723"/>
                      </a:moveTo>
                      <a:cubicBezTo>
                        <a:pt x="14779" y="16200"/>
                        <a:pt x="15688" y="15329"/>
                        <a:pt x="16143" y="14371"/>
                      </a:cubicBezTo>
                      <a:cubicBezTo>
                        <a:pt x="16598" y="13413"/>
                        <a:pt x="16977" y="12194"/>
                        <a:pt x="16977" y="10974"/>
                      </a:cubicBezTo>
                      <a:cubicBezTo>
                        <a:pt x="16977" y="9668"/>
                        <a:pt x="16598" y="8448"/>
                        <a:pt x="16143" y="7490"/>
                      </a:cubicBezTo>
                      <a:cubicBezTo>
                        <a:pt x="15613" y="6445"/>
                        <a:pt x="14779" y="5748"/>
                        <a:pt x="13945" y="5139"/>
                      </a:cubicBezTo>
                      <a:cubicBezTo>
                        <a:pt x="13036" y="4616"/>
                        <a:pt x="11899" y="4268"/>
                        <a:pt x="10762" y="4268"/>
                      </a:cubicBezTo>
                      <a:cubicBezTo>
                        <a:pt x="9625" y="4268"/>
                        <a:pt x="8564" y="4616"/>
                        <a:pt x="7655" y="5139"/>
                      </a:cubicBezTo>
                      <a:cubicBezTo>
                        <a:pt x="6821" y="5748"/>
                        <a:pt x="5912" y="6532"/>
                        <a:pt x="5457" y="7490"/>
                      </a:cubicBezTo>
                      <a:cubicBezTo>
                        <a:pt x="5002" y="8535"/>
                        <a:pt x="4699" y="9668"/>
                        <a:pt x="4699" y="10974"/>
                      </a:cubicBezTo>
                      <a:cubicBezTo>
                        <a:pt x="4699" y="12194"/>
                        <a:pt x="5002" y="13413"/>
                        <a:pt x="5457" y="14371"/>
                      </a:cubicBezTo>
                      <a:cubicBezTo>
                        <a:pt x="5987" y="15416"/>
                        <a:pt x="6821" y="16200"/>
                        <a:pt x="7655" y="16723"/>
                      </a:cubicBezTo>
                      <a:cubicBezTo>
                        <a:pt x="8564" y="17245"/>
                        <a:pt x="9701" y="17594"/>
                        <a:pt x="10762" y="17594"/>
                      </a:cubicBezTo>
                      <a:cubicBezTo>
                        <a:pt x="11899" y="17594"/>
                        <a:pt x="13036" y="17245"/>
                        <a:pt x="13945" y="1672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9" name="Google Shape;779;p15"/>
                <p:cNvSpPr/>
                <p:nvPr/>
              </p:nvSpPr>
              <p:spPr>
                <a:xfrm>
                  <a:off x="856074" y="937"/>
                  <a:ext cx="47683" cy="50491"/>
                </a:xfrm>
                <a:custGeom>
                  <a:avLst/>
                  <a:gdLst/>
                  <a:ahLst/>
                  <a:cxnLst/>
                  <a:rect l="l" t="t" r="r" b="b"/>
                  <a:pathLst>
                    <a:path w="21600" h="21600" extrusionOk="0">
                      <a:moveTo>
                        <a:pt x="15375" y="21511"/>
                      </a:moveTo>
                      <a:lnTo>
                        <a:pt x="10659" y="15441"/>
                      </a:lnTo>
                      <a:lnTo>
                        <a:pt x="5565" y="15441"/>
                      </a:lnTo>
                      <a:lnTo>
                        <a:pt x="5565" y="21511"/>
                      </a:lnTo>
                      <a:lnTo>
                        <a:pt x="0" y="21511"/>
                      </a:lnTo>
                      <a:lnTo>
                        <a:pt x="0" y="0"/>
                      </a:lnTo>
                      <a:lnTo>
                        <a:pt x="10564" y="0"/>
                      </a:lnTo>
                      <a:cubicBezTo>
                        <a:pt x="12734" y="0"/>
                        <a:pt x="14620" y="268"/>
                        <a:pt x="16224" y="982"/>
                      </a:cubicBezTo>
                      <a:cubicBezTo>
                        <a:pt x="17827" y="1607"/>
                        <a:pt x="19148" y="2499"/>
                        <a:pt x="19808" y="3660"/>
                      </a:cubicBezTo>
                      <a:cubicBezTo>
                        <a:pt x="20657" y="4909"/>
                        <a:pt x="21034" y="6159"/>
                        <a:pt x="21034" y="7855"/>
                      </a:cubicBezTo>
                      <a:cubicBezTo>
                        <a:pt x="21034" y="9550"/>
                        <a:pt x="20751" y="10889"/>
                        <a:pt x="19808" y="12050"/>
                      </a:cubicBezTo>
                      <a:cubicBezTo>
                        <a:pt x="18959" y="13299"/>
                        <a:pt x="17733" y="14102"/>
                        <a:pt x="16035" y="14638"/>
                      </a:cubicBezTo>
                      <a:lnTo>
                        <a:pt x="21600" y="21600"/>
                      </a:lnTo>
                      <a:lnTo>
                        <a:pt x="15375" y="21600"/>
                      </a:lnTo>
                      <a:lnTo>
                        <a:pt x="15375" y="21511"/>
                      </a:lnTo>
                      <a:close/>
                      <a:moveTo>
                        <a:pt x="13960" y="4998"/>
                      </a:moveTo>
                      <a:cubicBezTo>
                        <a:pt x="13111" y="4374"/>
                        <a:pt x="11790" y="4017"/>
                        <a:pt x="9998" y="4017"/>
                      </a:cubicBezTo>
                      <a:lnTo>
                        <a:pt x="5376" y="4017"/>
                      </a:lnTo>
                      <a:lnTo>
                        <a:pt x="5376" y="11514"/>
                      </a:lnTo>
                      <a:lnTo>
                        <a:pt x="9998" y="11514"/>
                      </a:lnTo>
                      <a:cubicBezTo>
                        <a:pt x="11790" y="11514"/>
                        <a:pt x="13111" y="11157"/>
                        <a:pt x="13960" y="10532"/>
                      </a:cubicBezTo>
                      <a:cubicBezTo>
                        <a:pt x="14809" y="9907"/>
                        <a:pt x="15280" y="9015"/>
                        <a:pt x="15280" y="7765"/>
                      </a:cubicBezTo>
                      <a:cubicBezTo>
                        <a:pt x="15280" y="6516"/>
                        <a:pt x="14809" y="5623"/>
                        <a:pt x="13960" y="499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0" name="Google Shape;780;p15"/>
                <p:cNvSpPr/>
                <p:nvPr/>
              </p:nvSpPr>
              <p:spPr>
                <a:xfrm>
                  <a:off x="910518" y="12202"/>
                  <a:ext cx="14797" cy="39205"/>
                </a:xfrm>
                <a:custGeom>
                  <a:avLst/>
                  <a:gdLst/>
                  <a:ahLst/>
                  <a:cxnLst/>
                  <a:rect l="l" t="t" r="r" b="b"/>
                  <a:pathLst>
                    <a:path w="21600" h="21600" extrusionOk="0">
                      <a:moveTo>
                        <a:pt x="3300" y="6514"/>
                      </a:moveTo>
                      <a:cubicBezTo>
                        <a:pt x="1500" y="5714"/>
                        <a:pt x="0" y="4800"/>
                        <a:pt x="0" y="3657"/>
                      </a:cubicBezTo>
                      <a:cubicBezTo>
                        <a:pt x="0" y="2629"/>
                        <a:pt x="1500" y="1714"/>
                        <a:pt x="3300" y="914"/>
                      </a:cubicBezTo>
                      <a:cubicBezTo>
                        <a:pt x="5400" y="229"/>
                        <a:pt x="8100" y="0"/>
                        <a:pt x="11100" y="0"/>
                      </a:cubicBezTo>
                      <a:cubicBezTo>
                        <a:pt x="14400" y="0"/>
                        <a:pt x="16800" y="229"/>
                        <a:pt x="18600" y="914"/>
                      </a:cubicBezTo>
                      <a:cubicBezTo>
                        <a:pt x="20700" y="1714"/>
                        <a:pt x="21600" y="2629"/>
                        <a:pt x="21600" y="3657"/>
                      </a:cubicBezTo>
                      <a:cubicBezTo>
                        <a:pt x="21600" y="4800"/>
                        <a:pt x="20400" y="5600"/>
                        <a:pt x="18600" y="6514"/>
                      </a:cubicBezTo>
                      <a:cubicBezTo>
                        <a:pt x="16500" y="7086"/>
                        <a:pt x="13800" y="7657"/>
                        <a:pt x="11100" y="7657"/>
                      </a:cubicBezTo>
                      <a:cubicBezTo>
                        <a:pt x="8100" y="7657"/>
                        <a:pt x="5700" y="7086"/>
                        <a:pt x="3300" y="6514"/>
                      </a:cubicBezTo>
                      <a:close/>
                      <a:moveTo>
                        <a:pt x="3300" y="20457"/>
                      </a:moveTo>
                      <a:cubicBezTo>
                        <a:pt x="1500" y="19771"/>
                        <a:pt x="0" y="18857"/>
                        <a:pt x="0" y="17714"/>
                      </a:cubicBezTo>
                      <a:cubicBezTo>
                        <a:pt x="0" y="16571"/>
                        <a:pt x="1500" y="15771"/>
                        <a:pt x="3300" y="14971"/>
                      </a:cubicBezTo>
                      <a:cubicBezTo>
                        <a:pt x="5400" y="14286"/>
                        <a:pt x="8100" y="14057"/>
                        <a:pt x="11100" y="14057"/>
                      </a:cubicBezTo>
                      <a:cubicBezTo>
                        <a:pt x="14400" y="14057"/>
                        <a:pt x="16800" y="14286"/>
                        <a:pt x="18600" y="14971"/>
                      </a:cubicBezTo>
                      <a:cubicBezTo>
                        <a:pt x="20700" y="15771"/>
                        <a:pt x="21600" y="16571"/>
                        <a:pt x="21600" y="17714"/>
                      </a:cubicBezTo>
                      <a:cubicBezTo>
                        <a:pt x="21600" y="18857"/>
                        <a:pt x="20400" y="19657"/>
                        <a:pt x="18600" y="20457"/>
                      </a:cubicBezTo>
                      <a:cubicBezTo>
                        <a:pt x="16500" y="21257"/>
                        <a:pt x="13800" y="21600"/>
                        <a:pt x="11100" y="21600"/>
                      </a:cubicBezTo>
                      <a:cubicBezTo>
                        <a:pt x="8100" y="21600"/>
                        <a:pt x="5700" y="21371"/>
                        <a:pt x="3300" y="20457"/>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1" name="Google Shape;781;p15"/>
                <p:cNvSpPr/>
                <p:nvPr/>
              </p:nvSpPr>
              <p:spPr>
                <a:xfrm>
                  <a:off x="0" y="263768"/>
                  <a:ext cx="197857" cy="256069"/>
                </a:xfrm>
                <a:custGeom>
                  <a:avLst/>
                  <a:gdLst/>
                  <a:ahLst/>
                  <a:cxnLst/>
                  <a:rect l="l" t="t" r="r" b="b"/>
                  <a:pathLst>
                    <a:path w="21600" h="21600" extrusionOk="0">
                      <a:moveTo>
                        <a:pt x="21600" y="0"/>
                      </a:moveTo>
                      <a:lnTo>
                        <a:pt x="21600" y="4324"/>
                      </a:lnTo>
                      <a:lnTo>
                        <a:pt x="9075" y="4324"/>
                      </a:lnTo>
                      <a:lnTo>
                        <a:pt x="9075" y="8522"/>
                      </a:lnTo>
                      <a:lnTo>
                        <a:pt x="21600" y="8522"/>
                      </a:lnTo>
                      <a:lnTo>
                        <a:pt x="21600" y="12846"/>
                      </a:lnTo>
                      <a:lnTo>
                        <a:pt x="9075" y="12846"/>
                      </a:lnTo>
                      <a:lnTo>
                        <a:pt x="9075" y="21600"/>
                      </a:lnTo>
                      <a:lnTo>
                        <a:pt x="0" y="21600"/>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2" name="Google Shape;782;p15"/>
                <p:cNvSpPr/>
                <p:nvPr/>
              </p:nvSpPr>
              <p:spPr>
                <a:xfrm>
                  <a:off x="236546" y="260952"/>
                  <a:ext cx="265411" cy="263575"/>
                </a:xfrm>
                <a:custGeom>
                  <a:avLst/>
                  <a:gdLst/>
                  <a:ahLst/>
                  <a:cxnLst/>
                  <a:rect l="l" t="t" r="r" b="b"/>
                  <a:pathLst>
                    <a:path w="21600" h="21600" extrusionOk="0">
                      <a:moveTo>
                        <a:pt x="12735" y="21600"/>
                      </a:moveTo>
                      <a:cubicBezTo>
                        <a:pt x="4787" y="21600"/>
                        <a:pt x="0" y="17214"/>
                        <a:pt x="0" y="10774"/>
                      </a:cubicBezTo>
                      <a:cubicBezTo>
                        <a:pt x="0" y="3342"/>
                        <a:pt x="6031" y="0"/>
                        <a:pt x="12839" y="0"/>
                      </a:cubicBezTo>
                      <a:cubicBezTo>
                        <a:pt x="16606" y="0"/>
                        <a:pt x="19699" y="975"/>
                        <a:pt x="21496" y="1584"/>
                      </a:cubicBezTo>
                      <a:lnTo>
                        <a:pt x="21496" y="7188"/>
                      </a:lnTo>
                      <a:cubicBezTo>
                        <a:pt x="20252" y="6492"/>
                        <a:pt x="17729" y="4908"/>
                        <a:pt x="14360" y="4908"/>
                      </a:cubicBezTo>
                      <a:cubicBezTo>
                        <a:pt x="10506" y="4908"/>
                        <a:pt x="6912" y="7188"/>
                        <a:pt x="6912" y="10896"/>
                      </a:cubicBezTo>
                      <a:cubicBezTo>
                        <a:pt x="6912" y="14116"/>
                        <a:pt x="9850" y="16727"/>
                        <a:pt x="13997" y="16727"/>
                      </a:cubicBezTo>
                      <a:cubicBezTo>
                        <a:pt x="17608" y="16727"/>
                        <a:pt x="20269" y="15230"/>
                        <a:pt x="21600" y="14464"/>
                      </a:cubicBezTo>
                      <a:lnTo>
                        <a:pt x="21600" y="19755"/>
                      </a:lnTo>
                      <a:cubicBezTo>
                        <a:pt x="18645" y="21182"/>
                        <a:pt x="15690" y="21600"/>
                        <a:pt x="12735"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3" name="Google Shape;783;p15"/>
                <p:cNvSpPr/>
                <p:nvPr/>
              </p:nvSpPr>
              <p:spPr>
                <a:xfrm>
                  <a:off x="537863" y="263768"/>
                  <a:ext cx="286093" cy="256069"/>
                </a:xfrm>
                <a:custGeom>
                  <a:avLst/>
                  <a:gdLst/>
                  <a:ahLst/>
                  <a:cxnLst/>
                  <a:rect l="l" t="t" r="r" b="b"/>
                  <a:pathLst>
                    <a:path w="21600" h="21600" extrusionOk="0">
                      <a:moveTo>
                        <a:pt x="21600" y="0"/>
                      </a:moveTo>
                      <a:lnTo>
                        <a:pt x="21600" y="5261"/>
                      </a:lnTo>
                      <a:lnTo>
                        <a:pt x="13935" y="5261"/>
                      </a:lnTo>
                      <a:lnTo>
                        <a:pt x="13935" y="21600"/>
                      </a:lnTo>
                      <a:lnTo>
                        <a:pt x="7649" y="21600"/>
                      </a:lnTo>
                      <a:lnTo>
                        <a:pt x="7649" y="5261"/>
                      </a:lnTo>
                      <a:lnTo>
                        <a:pt x="0" y="5261"/>
                      </a:lnTo>
                      <a:lnTo>
                        <a:pt x="0" y="0"/>
                      </a:lnTo>
                      <a:lnTo>
                        <a:pt x="21600"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4" name="Google Shape;784;p15"/>
                <p:cNvSpPr/>
                <p:nvPr/>
              </p:nvSpPr>
              <p:spPr>
                <a:xfrm>
                  <a:off x="894560" y="262829"/>
                  <a:ext cx="45793" cy="60805"/>
                </a:xfrm>
                <a:custGeom>
                  <a:avLst/>
                  <a:gdLst/>
                  <a:ahLst/>
                  <a:cxnLst/>
                  <a:rect l="l" t="t" r="r" b="b"/>
                  <a:pathLst>
                    <a:path w="21600" h="21600" extrusionOk="0">
                      <a:moveTo>
                        <a:pt x="0" y="19744"/>
                      </a:moveTo>
                      <a:lnTo>
                        <a:pt x="4161" y="19744"/>
                      </a:lnTo>
                      <a:lnTo>
                        <a:pt x="4161" y="1856"/>
                      </a:lnTo>
                      <a:lnTo>
                        <a:pt x="0" y="1856"/>
                      </a:lnTo>
                      <a:lnTo>
                        <a:pt x="0" y="0"/>
                      </a:lnTo>
                      <a:lnTo>
                        <a:pt x="21600" y="0"/>
                      </a:lnTo>
                      <a:lnTo>
                        <a:pt x="21600" y="4676"/>
                      </a:lnTo>
                      <a:lnTo>
                        <a:pt x="18826" y="4676"/>
                      </a:lnTo>
                      <a:lnTo>
                        <a:pt x="18826" y="1856"/>
                      </a:lnTo>
                      <a:lnTo>
                        <a:pt x="9116" y="1856"/>
                      </a:lnTo>
                      <a:lnTo>
                        <a:pt x="9116" y="9872"/>
                      </a:lnTo>
                      <a:lnTo>
                        <a:pt x="16646" y="9872"/>
                      </a:lnTo>
                      <a:lnTo>
                        <a:pt x="16646" y="7274"/>
                      </a:lnTo>
                      <a:lnTo>
                        <a:pt x="19321" y="7274"/>
                      </a:lnTo>
                      <a:lnTo>
                        <a:pt x="19321" y="14771"/>
                      </a:lnTo>
                      <a:lnTo>
                        <a:pt x="16646" y="14771"/>
                      </a:lnTo>
                      <a:lnTo>
                        <a:pt x="16646" y="11654"/>
                      </a:lnTo>
                      <a:lnTo>
                        <a:pt x="9116" y="11654"/>
                      </a:lnTo>
                      <a:lnTo>
                        <a:pt x="9116" y="19744"/>
                      </a:lnTo>
                      <a:lnTo>
                        <a:pt x="13475" y="19744"/>
                      </a:lnTo>
                      <a:lnTo>
                        <a:pt x="13475" y="21600"/>
                      </a:lnTo>
                      <a:lnTo>
                        <a:pt x="0" y="21600"/>
                      </a:lnTo>
                      <a:lnTo>
                        <a:pt x="0" y="1974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5" name="Google Shape;785;p15"/>
                <p:cNvSpPr/>
                <p:nvPr/>
              </p:nvSpPr>
              <p:spPr>
                <a:xfrm>
                  <a:off x="945249" y="281602"/>
                  <a:ext cx="56107" cy="42985"/>
                </a:xfrm>
                <a:custGeom>
                  <a:avLst/>
                  <a:gdLst/>
                  <a:ahLst/>
                  <a:cxnLst/>
                  <a:rect l="l" t="t" r="r" b="b"/>
                  <a:pathLst>
                    <a:path w="21600" h="21600" extrusionOk="0">
                      <a:moveTo>
                        <a:pt x="6931" y="0"/>
                      </a:moveTo>
                      <a:lnTo>
                        <a:pt x="6931" y="14538"/>
                      </a:lnTo>
                      <a:cubicBezTo>
                        <a:pt x="6931" y="17238"/>
                        <a:pt x="8140" y="18900"/>
                        <a:pt x="10236" y="18900"/>
                      </a:cubicBezTo>
                      <a:cubicBezTo>
                        <a:pt x="11364" y="18900"/>
                        <a:pt x="12815" y="18069"/>
                        <a:pt x="14507" y="16719"/>
                      </a:cubicBezTo>
                      <a:lnTo>
                        <a:pt x="14507" y="2077"/>
                      </a:lnTo>
                      <a:lnTo>
                        <a:pt x="11364" y="2077"/>
                      </a:lnTo>
                      <a:lnTo>
                        <a:pt x="11364" y="0"/>
                      </a:lnTo>
                      <a:lnTo>
                        <a:pt x="18457" y="0"/>
                      </a:lnTo>
                      <a:lnTo>
                        <a:pt x="18457" y="19108"/>
                      </a:lnTo>
                      <a:lnTo>
                        <a:pt x="21600" y="19108"/>
                      </a:lnTo>
                      <a:lnTo>
                        <a:pt x="21600" y="21081"/>
                      </a:lnTo>
                      <a:lnTo>
                        <a:pt x="14588" y="21081"/>
                      </a:lnTo>
                      <a:lnTo>
                        <a:pt x="14588" y="18485"/>
                      </a:lnTo>
                      <a:cubicBezTo>
                        <a:pt x="12331" y="20665"/>
                        <a:pt x="10316" y="21600"/>
                        <a:pt x="8221" y="21600"/>
                      </a:cubicBezTo>
                      <a:cubicBezTo>
                        <a:pt x="5158" y="21600"/>
                        <a:pt x="3224" y="19523"/>
                        <a:pt x="3224" y="15162"/>
                      </a:cubicBezTo>
                      <a:lnTo>
                        <a:pt x="3224" y="2077"/>
                      </a:lnTo>
                      <a:lnTo>
                        <a:pt x="0" y="2077"/>
                      </a:lnTo>
                      <a:lnTo>
                        <a:pt x="0" y="0"/>
                      </a:lnTo>
                      <a:lnTo>
                        <a:pt x="6931"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6" name="Google Shape;786;p15"/>
                <p:cNvSpPr/>
                <p:nvPr/>
              </p:nvSpPr>
              <p:spPr>
                <a:xfrm>
                  <a:off x="1006264" y="279725"/>
                  <a:ext cx="56107" cy="43903"/>
                </a:xfrm>
                <a:custGeom>
                  <a:avLst/>
                  <a:gdLst/>
                  <a:ahLst/>
                  <a:cxnLst/>
                  <a:rect l="l" t="t" r="r" b="b"/>
                  <a:pathLst>
                    <a:path w="21600" h="21600" extrusionOk="0">
                      <a:moveTo>
                        <a:pt x="0" y="19740"/>
                      </a:moveTo>
                      <a:lnTo>
                        <a:pt x="3317" y="19740"/>
                      </a:lnTo>
                      <a:lnTo>
                        <a:pt x="3317" y="2790"/>
                      </a:lnTo>
                      <a:lnTo>
                        <a:pt x="0" y="2790"/>
                      </a:lnTo>
                      <a:lnTo>
                        <a:pt x="0" y="723"/>
                      </a:lnTo>
                      <a:lnTo>
                        <a:pt x="7119" y="723"/>
                      </a:lnTo>
                      <a:lnTo>
                        <a:pt x="7119" y="3100"/>
                      </a:lnTo>
                      <a:cubicBezTo>
                        <a:pt x="9142" y="1240"/>
                        <a:pt x="11326" y="0"/>
                        <a:pt x="13672" y="0"/>
                      </a:cubicBezTo>
                      <a:cubicBezTo>
                        <a:pt x="16422" y="0"/>
                        <a:pt x="18526" y="2067"/>
                        <a:pt x="18526" y="6201"/>
                      </a:cubicBezTo>
                      <a:lnTo>
                        <a:pt x="18526" y="19533"/>
                      </a:lnTo>
                      <a:lnTo>
                        <a:pt x="21600" y="19533"/>
                      </a:lnTo>
                      <a:lnTo>
                        <a:pt x="21600" y="21600"/>
                      </a:lnTo>
                      <a:lnTo>
                        <a:pt x="11811" y="21600"/>
                      </a:lnTo>
                      <a:lnTo>
                        <a:pt x="11811" y="19533"/>
                      </a:lnTo>
                      <a:lnTo>
                        <a:pt x="14643" y="19533"/>
                      </a:lnTo>
                      <a:lnTo>
                        <a:pt x="14643" y="7234"/>
                      </a:lnTo>
                      <a:cubicBezTo>
                        <a:pt x="14643" y="4237"/>
                        <a:pt x="13348" y="2894"/>
                        <a:pt x="11569" y="2894"/>
                      </a:cubicBezTo>
                      <a:cubicBezTo>
                        <a:pt x="10193" y="2894"/>
                        <a:pt x="8575" y="3617"/>
                        <a:pt x="7119" y="5064"/>
                      </a:cubicBezTo>
                      <a:lnTo>
                        <a:pt x="7119" y="19533"/>
                      </a:lnTo>
                      <a:lnTo>
                        <a:pt x="10031" y="19533"/>
                      </a:lnTo>
                      <a:lnTo>
                        <a:pt x="10031" y="21600"/>
                      </a:lnTo>
                      <a:lnTo>
                        <a:pt x="0" y="21600"/>
                      </a:lnTo>
                      <a:lnTo>
                        <a:pt x="0" y="1974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7" name="Google Shape;787;p15"/>
                <p:cNvSpPr/>
                <p:nvPr/>
              </p:nvSpPr>
              <p:spPr>
                <a:xfrm>
                  <a:off x="1068216" y="256258"/>
                  <a:ext cx="52381" cy="67393"/>
                </a:xfrm>
                <a:custGeom>
                  <a:avLst/>
                  <a:gdLst/>
                  <a:ahLst/>
                  <a:cxnLst/>
                  <a:rect l="l" t="t" r="r" b="b"/>
                  <a:pathLst>
                    <a:path w="21600" h="21600" extrusionOk="0">
                      <a:moveTo>
                        <a:pt x="12231" y="20313"/>
                      </a:moveTo>
                      <a:lnTo>
                        <a:pt x="14053" y="20313"/>
                      </a:lnTo>
                      <a:lnTo>
                        <a:pt x="14053" y="10834"/>
                      </a:lnTo>
                      <a:cubicBezTo>
                        <a:pt x="12665" y="9750"/>
                        <a:pt x="11104" y="9276"/>
                        <a:pt x="9542" y="9276"/>
                      </a:cubicBezTo>
                      <a:cubicBezTo>
                        <a:pt x="6506" y="9276"/>
                        <a:pt x="4511" y="11172"/>
                        <a:pt x="4511" y="14490"/>
                      </a:cubicBezTo>
                      <a:cubicBezTo>
                        <a:pt x="4511" y="18688"/>
                        <a:pt x="7807" y="20313"/>
                        <a:pt x="12231" y="20313"/>
                      </a:cubicBezTo>
                      <a:close/>
                      <a:moveTo>
                        <a:pt x="14053" y="1354"/>
                      </a:moveTo>
                      <a:lnTo>
                        <a:pt x="10757" y="1354"/>
                      </a:lnTo>
                      <a:lnTo>
                        <a:pt x="10757" y="0"/>
                      </a:lnTo>
                      <a:lnTo>
                        <a:pt x="18304" y="0"/>
                      </a:lnTo>
                      <a:lnTo>
                        <a:pt x="18304" y="20313"/>
                      </a:lnTo>
                      <a:lnTo>
                        <a:pt x="21600" y="20313"/>
                      </a:lnTo>
                      <a:lnTo>
                        <a:pt x="21600" y="21600"/>
                      </a:lnTo>
                      <a:lnTo>
                        <a:pt x="10757" y="21600"/>
                      </a:lnTo>
                      <a:cubicBezTo>
                        <a:pt x="4251" y="21600"/>
                        <a:pt x="0" y="18892"/>
                        <a:pt x="0" y="14490"/>
                      </a:cubicBezTo>
                      <a:cubicBezTo>
                        <a:pt x="0" y="10698"/>
                        <a:pt x="3730" y="7516"/>
                        <a:pt x="8414" y="7516"/>
                      </a:cubicBezTo>
                      <a:cubicBezTo>
                        <a:pt x="10149" y="7516"/>
                        <a:pt x="12231" y="8058"/>
                        <a:pt x="14053" y="9276"/>
                      </a:cubicBezTo>
                      <a:lnTo>
                        <a:pt x="14053" y="135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8" name="Google Shape;788;p15"/>
                <p:cNvSpPr/>
                <p:nvPr/>
              </p:nvSpPr>
              <p:spPr>
                <a:xfrm>
                  <a:off x="1125475" y="280664"/>
                  <a:ext cx="42013" cy="44821"/>
                </a:xfrm>
                <a:custGeom>
                  <a:avLst/>
                  <a:gdLst/>
                  <a:ahLst/>
                  <a:cxnLst/>
                  <a:rect l="l" t="t" r="r" b="b"/>
                  <a:pathLst>
                    <a:path w="21600" h="21600" extrusionOk="0">
                      <a:moveTo>
                        <a:pt x="11655" y="11358"/>
                      </a:moveTo>
                      <a:cubicBezTo>
                        <a:pt x="6844" y="12473"/>
                        <a:pt x="4812" y="13690"/>
                        <a:pt x="4812" y="15617"/>
                      </a:cubicBezTo>
                      <a:cubicBezTo>
                        <a:pt x="4812" y="17138"/>
                        <a:pt x="6202" y="18254"/>
                        <a:pt x="7913" y="18254"/>
                      </a:cubicBezTo>
                      <a:cubicBezTo>
                        <a:pt x="8982" y="18254"/>
                        <a:pt x="10265" y="17848"/>
                        <a:pt x="11655" y="16834"/>
                      </a:cubicBezTo>
                      <a:lnTo>
                        <a:pt x="11655" y="11358"/>
                      </a:lnTo>
                      <a:close/>
                      <a:moveTo>
                        <a:pt x="1176" y="4766"/>
                      </a:moveTo>
                      <a:lnTo>
                        <a:pt x="428" y="3346"/>
                      </a:lnTo>
                      <a:cubicBezTo>
                        <a:pt x="3208" y="1217"/>
                        <a:pt x="6630" y="0"/>
                        <a:pt x="9410" y="0"/>
                      </a:cubicBezTo>
                      <a:cubicBezTo>
                        <a:pt x="13901" y="0"/>
                        <a:pt x="16788" y="2839"/>
                        <a:pt x="16788" y="7200"/>
                      </a:cubicBezTo>
                      <a:lnTo>
                        <a:pt x="16788" y="15414"/>
                      </a:lnTo>
                      <a:cubicBezTo>
                        <a:pt x="16788" y="17544"/>
                        <a:pt x="17750" y="18862"/>
                        <a:pt x="19141" y="18862"/>
                      </a:cubicBezTo>
                      <a:cubicBezTo>
                        <a:pt x="19568" y="18862"/>
                        <a:pt x="21065" y="18761"/>
                        <a:pt x="21600" y="18558"/>
                      </a:cubicBezTo>
                      <a:lnTo>
                        <a:pt x="21600" y="19977"/>
                      </a:lnTo>
                      <a:cubicBezTo>
                        <a:pt x="19889" y="20992"/>
                        <a:pt x="18071" y="21600"/>
                        <a:pt x="16467" y="21600"/>
                      </a:cubicBezTo>
                      <a:cubicBezTo>
                        <a:pt x="14650" y="21600"/>
                        <a:pt x="13473" y="20687"/>
                        <a:pt x="12297" y="18558"/>
                      </a:cubicBezTo>
                      <a:cubicBezTo>
                        <a:pt x="9517" y="20282"/>
                        <a:pt x="7485" y="21600"/>
                        <a:pt x="5453" y="21600"/>
                      </a:cubicBezTo>
                      <a:cubicBezTo>
                        <a:pt x="2352" y="21600"/>
                        <a:pt x="0" y="19166"/>
                        <a:pt x="0" y="16225"/>
                      </a:cubicBezTo>
                      <a:cubicBezTo>
                        <a:pt x="0" y="13183"/>
                        <a:pt x="2032" y="11459"/>
                        <a:pt x="6630" y="10445"/>
                      </a:cubicBezTo>
                      <a:lnTo>
                        <a:pt x="11869" y="9330"/>
                      </a:lnTo>
                      <a:lnTo>
                        <a:pt x="11869" y="6592"/>
                      </a:lnTo>
                      <a:cubicBezTo>
                        <a:pt x="11869" y="4056"/>
                        <a:pt x="11014" y="2535"/>
                        <a:pt x="7913" y="2535"/>
                      </a:cubicBezTo>
                      <a:cubicBezTo>
                        <a:pt x="5988" y="2535"/>
                        <a:pt x="3956" y="3245"/>
                        <a:pt x="1176" y="476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9" name="Google Shape;789;p15"/>
                <p:cNvSpPr/>
                <p:nvPr/>
              </p:nvSpPr>
              <p:spPr>
                <a:xfrm>
                  <a:off x="1173348" y="280664"/>
                  <a:ext cx="40177" cy="66122"/>
                </a:xfrm>
                <a:custGeom>
                  <a:avLst/>
                  <a:gdLst/>
                  <a:ahLst/>
                  <a:cxnLst/>
                  <a:rect l="l" t="t" r="r" b="b"/>
                  <a:pathLst>
                    <a:path w="21600" h="21192" extrusionOk="0">
                      <a:moveTo>
                        <a:pt x="9019" y="14219"/>
                      </a:moveTo>
                      <a:cubicBezTo>
                        <a:pt x="3786" y="13475"/>
                        <a:pt x="0" y="10563"/>
                        <a:pt x="0" y="6907"/>
                      </a:cubicBezTo>
                      <a:cubicBezTo>
                        <a:pt x="0" y="2844"/>
                        <a:pt x="4788" y="0"/>
                        <a:pt x="11468" y="0"/>
                      </a:cubicBezTo>
                      <a:cubicBezTo>
                        <a:pt x="13584" y="0"/>
                        <a:pt x="15142" y="203"/>
                        <a:pt x="17926" y="813"/>
                      </a:cubicBezTo>
                      <a:lnTo>
                        <a:pt x="18371" y="0"/>
                      </a:lnTo>
                      <a:lnTo>
                        <a:pt x="20041" y="0"/>
                      </a:lnTo>
                      <a:lnTo>
                        <a:pt x="20041" y="4334"/>
                      </a:lnTo>
                      <a:lnTo>
                        <a:pt x="18371" y="4334"/>
                      </a:lnTo>
                      <a:cubicBezTo>
                        <a:pt x="17703" y="2370"/>
                        <a:pt x="15142" y="1287"/>
                        <a:pt x="12470" y="1287"/>
                      </a:cubicBezTo>
                      <a:cubicBezTo>
                        <a:pt x="8573" y="1287"/>
                        <a:pt x="5901" y="2912"/>
                        <a:pt x="5901" y="6500"/>
                      </a:cubicBezTo>
                      <a:cubicBezTo>
                        <a:pt x="5901" y="10563"/>
                        <a:pt x="8573" y="12797"/>
                        <a:pt x="13806" y="12797"/>
                      </a:cubicBezTo>
                      <a:cubicBezTo>
                        <a:pt x="17703" y="12797"/>
                        <a:pt x="20153" y="11240"/>
                        <a:pt x="20709" y="11240"/>
                      </a:cubicBezTo>
                      <a:cubicBezTo>
                        <a:pt x="21155" y="11240"/>
                        <a:pt x="21600" y="11850"/>
                        <a:pt x="21600" y="12120"/>
                      </a:cubicBezTo>
                      <a:cubicBezTo>
                        <a:pt x="21600" y="12662"/>
                        <a:pt x="17703" y="14558"/>
                        <a:pt x="11691" y="14558"/>
                      </a:cubicBezTo>
                      <a:lnTo>
                        <a:pt x="11023" y="15506"/>
                      </a:lnTo>
                      <a:cubicBezTo>
                        <a:pt x="13138" y="15574"/>
                        <a:pt x="14808" y="16589"/>
                        <a:pt x="14808" y="17876"/>
                      </a:cubicBezTo>
                      <a:cubicBezTo>
                        <a:pt x="14808" y="19433"/>
                        <a:pt x="12247" y="21600"/>
                        <a:pt x="4676" y="21126"/>
                      </a:cubicBezTo>
                      <a:lnTo>
                        <a:pt x="4676" y="19772"/>
                      </a:lnTo>
                      <a:cubicBezTo>
                        <a:pt x="8462" y="19772"/>
                        <a:pt x="10466" y="19433"/>
                        <a:pt x="10466" y="18350"/>
                      </a:cubicBezTo>
                      <a:cubicBezTo>
                        <a:pt x="10466" y="17605"/>
                        <a:pt x="9353" y="17334"/>
                        <a:pt x="7014" y="17131"/>
                      </a:cubicBezTo>
                      <a:lnTo>
                        <a:pt x="9019" y="1421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0" name="Google Shape;790;p15"/>
                <p:cNvSpPr/>
                <p:nvPr/>
              </p:nvSpPr>
              <p:spPr>
                <a:xfrm>
                  <a:off x="1219344" y="259075"/>
                  <a:ext cx="42013" cy="65503"/>
                </a:xfrm>
                <a:custGeom>
                  <a:avLst/>
                  <a:gdLst/>
                  <a:ahLst/>
                  <a:cxnLst/>
                  <a:rect l="l" t="t" r="r" b="b"/>
                  <a:pathLst>
                    <a:path w="21600" h="21600" extrusionOk="0">
                      <a:moveTo>
                        <a:pt x="11713" y="14630"/>
                      </a:moveTo>
                      <a:cubicBezTo>
                        <a:pt x="6663" y="15389"/>
                        <a:pt x="4621" y="16217"/>
                        <a:pt x="4836" y="17528"/>
                      </a:cubicBezTo>
                      <a:cubicBezTo>
                        <a:pt x="4836" y="18564"/>
                        <a:pt x="6125" y="19323"/>
                        <a:pt x="7845" y="19323"/>
                      </a:cubicBezTo>
                      <a:cubicBezTo>
                        <a:pt x="8919" y="19323"/>
                        <a:pt x="10209" y="19047"/>
                        <a:pt x="11713" y="18357"/>
                      </a:cubicBezTo>
                      <a:lnTo>
                        <a:pt x="11713" y="14630"/>
                      </a:lnTo>
                      <a:close/>
                      <a:moveTo>
                        <a:pt x="1182" y="10144"/>
                      </a:moveTo>
                      <a:lnTo>
                        <a:pt x="430" y="9178"/>
                      </a:lnTo>
                      <a:cubicBezTo>
                        <a:pt x="3224" y="7729"/>
                        <a:pt x="6555" y="6901"/>
                        <a:pt x="9349" y="6901"/>
                      </a:cubicBezTo>
                      <a:cubicBezTo>
                        <a:pt x="13863" y="6901"/>
                        <a:pt x="16764" y="8833"/>
                        <a:pt x="16764" y="11801"/>
                      </a:cubicBezTo>
                      <a:lnTo>
                        <a:pt x="16764" y="17390"/>
                      </a:lnTo>
                      <a:cubicBezTo>
                        <a:pt x="16764" y="18840"/>
                        <a:pt x="17839" y="19737"/>
                        <a:pt x="19128" y="19737"/>
                      </a:cubicBezTo>
                      <a:cubicBezTo>
                        <a:pt x="19558" y="19737"/>
                        <a:pt x="21063" y="19668"/>
                        <a:pt x="21600" y="19530"/>
                      </a:cubicBezTo>
                      <a:lnTo>
                        <a:pt x="21600" y="20496"/>
                      </a:lnTo>
                      <a:cubicBezTo>
                        <a:pt x="19881" y="21186"/>
                        <a:pt x="18161" y="21600"/>
                        <a:pt x="16549" y="21600"/>
                      </a:cubicBezTo>
                      <a:cubicBezTo>
                        <a:pt x="14615" y="21600"/>
                        <a:pt x="13540" y="20979"/>
                        <a:pt x="12251" y="19530"/>
                      </a:cubicBezTo>
                      <a:cubicBezTo>
                        <a:pt x="9457" y="20703"/>
                        <a:pt x="7415" y="21600"/>
                        <a:pt x="5373" y="21600"/>
                      </a:cubicBezTo>
                      <a:cubicBezTo>
                        <a:pt x="2257" y="21600"/>
                        <a:pt x="0" y="19944"/>
                        <a:pt x="0" y="17942"/>
                      </a:cubicBezTo>
                      <a:cubicBezTo>
                        <a:pt x="0" y="15872"/>
                        <a:pt x="2042" y="14699"/>
                        <a:pt x="6555" y="14009"/>
                      </a:cubicBezTo>
                      <a:lnTo>
                        <a:pt x="11821" y="13250"/>
                      </a:lnTo>
                      <a:lnTo>
                        <a:pt x="11821" y="11387"/>
                      </a:lnTo>
                      <a:cubicBezTo>
                        <a:pt x="11821" y="9661"/>
                        <a:pt x="10961" y="8626"/>
                        <a:pt x="7845" y="8626"/>
                      </a:cubicBezTo>
                      <a:cubicBezTo>
                        <a:pt x="6018" y="8626"/>
                        <a:pt x="3976" y="9109"/>
                        <a:pt x="1182" y="10144"/>
                      </a:cubicBezTo>
                      <a:close/>
                      <a:moveTo>
                        <a:pt x="3331" y="3865"/>
                      </a:moveTo>
                      <a:lnTo>
                        <a:pt x="1397" y="3865"/>
                      </a:lnTo>
                      <a:cubicBezTo>
                        <a:pt x="1397" y="1725"/>
                        <a:pt x="3761" y="0"/>
                        <a:pt x="6555" y="0"/>
                      </a:cubicBezTo>
                      <a:cubicBezTo>
                        <a:pt x="9242" y="0"/>
                        <a:pt x="11499" y="1311"/>
                        <a:pt x="13325" y="1311"/>
                      </a:cubicBezTo>
                      <a:cubicBezTo>
                        <a:pt x="14293" y="1311"/>
                        <a:pt x="15152" y="897"/>
                        <a:pt x="15690" y="0"/>
                      </a:cubicBezTo>
                      <a:lnTo>
                        <a:pt x="17624" y="0"/>
                      </a:lnTo>
                      <a:cubicBezTo>
                        <a:pt x="16979" y="2553"/>
                        <a:pt x="15152" y="3796"/>
                        <a:pt x="12573" y="3796"/>
                      </a:cubicBezTo>
                      <a:cubicBezTo>
                        <a:pt x="9887" y="3796"/>
                        <a:pt x="7307" y="2553"/>
                        <a:pt x="5588" y="2553"/>
                      </a:cubicBezTo>
                      <a:cubicBezTo>
                        <a:pt x="4513" y="2553"/>
                        <a:pt x="3654" y="3105"/>
                        <a:pt x="3331" y="386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1" name="Google Shape;791;p15"/>
                <p:cNvSpPr/>
                <p:nvPr/>
              </p:nvSpPr>
              <p:spPr>
                <a:xfrm>
                  <a:off x="1267217" y="280664"/>
                  <a:ext cx="50491" cy="44875"/>
                </a:xfrm>
                <a:custGeom>
                  <a:avLst/>
                  <a:gdLst/>
                  <a:ahLst/>
                  <a:cxnLst/>
                  <a:rect l="l" t="t" r="r" b="b"/>
                  <a:pathLst>
                    <a:path w="21600" h="21600" extrusionOk="0">
                      <a:moveTo>
                        <a:pt x="4750" y="10800"/>
                      </a:moveTo>
                      <a:cubicBezTo>
                        <a:pt x="4750" y="16250"/>
                        <a:pt x="6991" y="19581"/>
                        <a:pt x="10666" y="19581"/>
                      </a:cubicBezTo>
                      <a:cubicBezTo>
                        <a:pt x="14340" y="19581"/>
                        <a:pt x="16581" y="16351"/>
                        <a:pt x="16581" y="10800"/>
                      </a:cubicBezTo>
                      <a:cubicBezTo>
                        <a:pt x="16581" y="5249"/>
                        <a:pt x="14430" y="1918"/>
                        <a:pt x="10666" y="1918"/>
                      </a:cubicBezTo>
                      <a:cubicBezTo>
                        <a:pt x="6991" y="1918"/>
                        <a:pt x="4750" y="5249"/>
                        <a:pt x="4750" y="10800"/>
                      </a:cubicBezTo>
                      <a:close/>
                      <a:moveTo>
                        <a:pt x="0" y="10800"/>
                      </a:moveTo>
                      <a:cubicBezTo>
                        <a:pt x="0" y="4744"/>
                        <a:pt x="4750" y="0"/>
                        <a:pt x="10755" y="0"/>
                      </a:cubicBezTo>
                      <a:cubicBezTo>
                        <a:pt x="16850" y="0"/>
                        <a:pt x="21600" y="4643"/>
                        <a:pt x="21600" y="10800"/>
                      </a:cubicBezTo>
                      <a:cubicBezTo>
                        <a:pt x="21600" y="16856"/>
                        <a:pt x="16850" y="21600"/>
                        <a:pt x="10755" y="21600"/>
                      </a:cubicBezTo>
                      <a:cubicBezTo>
                        <a:pt x="4750" y="21600"/>
                        <a:pt x="0" y="16957"/>
                        <a:pt x="0" y="1080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2" name="Google Shape;792;p15"/>
                <p:cNvSpPr/>
                <p:nvPr/>
              </p:nvSpPr>
              <p:spPr>
                <a:xfrm>
                  <a:off x="894560" y="377348"/>
                  <a:ext cx="52381" cy="68311"/>
                </a:xfrm>
                <a:custGeom>
                  <a:avLst/>
                  <a:gdLst/>
                  <a:ahLst/>
                  <a:cxnLst/>
                  <a:rect l="l" t="t" r="r" b="b"/>
                  <a:pathLst>
                    <a:path w="21600" h="21600" extrusionOk="0">
                      <a:moveTo>
                        <a:pt x="7460" y="3180"/>
                      </a:moveTo>
                      <a:lnTo>
                        <a:pt x="7460" y="10866"/>
                      </a:lnTo>
                      <a:cubicBezTo>
                        <a:pt x="8588" y="12059"/>
                        <a:pt x="10323" y="12788"/>
                        <a:pt x="12058" y="12788"/>
                      </a:cubicBezTo>
                      <a:cubicBezTo>
                        <a:pt x="15267" y="12788"/>
                        <a:pt x="17002" y="10469"/>
                        <a:pt x="17002" y="7620"/>
                      </a:cubicBezTo>
                      <a:cubicBezTo>
                        <a:pt x="17002" y="3777"/>
                        <a:pt x="14920" y="1391"/>
                        <a:pt x="11711" y="1391"/>
                      </a:cubicBezTo>
                      <a:cubicBezTo>
                        <a:pt x="10149" y="1391"/>
                        <a:pt x="9108" y="1855"/>
                        <a:pt x="7460" y="3180"/>
                      </a:cubicBezTo>
                      <a:close/>
                      <a:moveTo>
                        <a:pt x="0" y="21600"/>
                      </a:moveTo>
                      <a:lnTo>
                        <a:pt x="0" y="20407"/>
                      </a:lnTo>
                      <a:lnTo>
                        <a:pt x="3296" y="20407"/>
                      </a:lnTo>
                      <a:lnTo>
                        <a:pt x="3296" y="1723"/>
                      </a:lnTo>
                      <a:lnTo>
                        <a:pt x="0" y="1723"/>
                      </a:lnTo>
                      <a:lnTo>
                        <a:pt x="0" y="464"/>
                      </a:lnTo>
                      <a:lnTo>
                        <a:pt x="7460" y="464"/>
                      </a:lnTo>
                      <a:lnTo>
                        <a:pt x="7460" y="1723"/>
                      </a:lnTo>
                      <a:cubicBezTo>
                        <a:pt x="8328" y="1126"/>
                        <a:pt x="9195" y="663"/>
                        <a:pt x="10149" y="464"/>
                      </a:cubicBezTo>
                      <a:cubicBezTo>
                        <a:pt x="11017" y="199"/>
                        <a:pt x="12058" y="0"/>
                        <a:pt x="13099" y="0"/>
                      </a:cubicBezTo>
                      <a:cubicBezTo>
                        <a:pt x="16916" y="0"/>
                        <a:pt x="21600" y="1855"/>
                        <a:pt x="21600" y="6825"/>
                      </a:cubicBezTo>
                      <a:cubicBezTo>
                        <a:pt x="21600" y="10071"/>
                        <a:pt x="19345" y="14179"/>
                        <a:pt x="12405" y="14179"/>
                      </a:cubicBezTo>
                      <a:cubicBezTo>
                        <a:pt x="10583" y="14179"/>
                        <a:pt x="8848" y="13782"/>
                        <a:pt x="7460" y="13053"/>
                      </a:cubicBezTo>
                      <a:lnTo>
                        <a:pt x="7460" y="20275"/>
                      </a:lnTo>
                      <a:lnTo>
                        <a:pt x="10757" y="20275"/>
                      </a:lnTo>
                      <a:lnTo>
                        <a:pt x="10757"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3" name="Google Shape;793;p15"/>
                <p:cNvSpPr/>
                <p:nvPr/>
              </p:nvSpPr>
              <p:spPr>
                <a:xfrm>
                  <a:off x="954636" y="377348"/>
                  <a:ext cx="42013" cy="44875"/>
                </a:xfrm>
                <a:custGeom>
                  <a:avLst/>
                  <a:gdLst/>
                  <a:ahLst/>
                  <a:cxnLst/>
                  <a:rect l="l" t="t" r="r" b="b"/>
                  <a:pathLst>
                    <a:path w="21600" h="21600" extrusionOk="0">
                      <a:moveTo>
                        <a:pt x="11821" y="11406"/>
                      </a:moveTo>
                      <a:cubicBezTo>
                        <a:pt x="6878" y="12415"/>
                        <a:pt x="4836" y="13727"/>
                        <a:pt x="4943" y="15645"/>
                      </a:cubicBezTo>
                      <a:cubicBezTo>
                        <a:pt x="4943" y="17260"/>
                        <a:pt x="6233" y="18370"/>
                        <a:pt x="8060" y="18370"/>
                      </a:cubicBezTo>
                      <a:cubicBezTo>
                        <a:pt x="9134" y="18370"/>
                        <a:pt x="10424" y="17865"/>
                        <a:pt x="11821" y="16957"/>
                      </a:cubicBezTo>
                      <a:lnTo>
                        <a:pt x="11821" y="11406"/>
                      </a:lnTo>
                      <a:close/>
                      <a:moveTo>
                        <a:pt x="1182" y="4845"/>
                      </a:moveTo>
                      <a:lnTo>
                        <a:pt x="430" y="3331"/>
                      </a:lnTo>
                      <a:cubicBezTo>
                        <a:pt x="3331" y="1211"/>
                        <a:pt x="6555" y="0"/>
                        <a:pt x="9457" y="0"/>
                      </a:cubicBezTo>
                      <a:cubicBezTo>
                        <a:pt x="13970" y="0"/>
                        <a:pt x="16764" y="2725"/>
                        <a:pt x="16764" y="7166"/>
                      </a:cubicBezTo>
                      <a:lnTo>
                        <a:pt x="16764" y="15544"/>
                      </a:lnTo>
                      <a:cubicBezTo>
                        <a:pt x="16764" y="17664"/>
                        <a:pt x="17839" y="18875"/>
                        <a:pt x="19236" y="18875"/>
                      </a:cubicBezTo>
                      <a:cubicBezTo>
                        <a:pt x="19666" y="18875"/>
                        <a:pt x="21063" y="18774"/>
                        <a:pt x="21600" y="18673"/>
                      </a:cubicBezTo>
                      <a:lnTo>
                        <a:pt x="21600" y="19985"/>
                      </a:lnTo>
                      <a:cubicBezTo>
                        <a:pt x="19988" y="20994"/>
                        <a:pt x="18161" y="21600"/>
                        <a:pt x="16549" y="21600"/>
                      </a:cubicBezTo>
                      <a:cubicBezTo>
                        <a:pt x="14722" y="21600"/>
                        <a:pt x="13540" y="20793"/>
                        <a:pt x="12251" y="18673"/>
                      </a:cubicBezTo>
                      <a:cubicBezTo>
                        <a:pt x="9457" y="20389"/>
                        <a:pt x="7415" y="21600"/>
                        <a:pt x="5373" y="21600"/>
                      </a:cubicBezTo>
                      <a:cubicBezTo>
                        <a:pt x="2257" y="21600"/>
                        <a:pt x="0" y="19279"/>
                        <a:pt x="0" y="16250"/>
                      </a:cubicBezTo>
                      <a:cubicBezTo>
                        <a:pt x="0" y="13323"/>
                        <a:pt x="2042" y="11607"/>
                        <a:pt x="6555" y="10598"/>
                      </a:cubicBezTo>
                      <a:lnTo>
                        <a:pt x="11821" y="9488"/>
                      </a:lnTo>
                      <a:lnTo>
                        <a:pt x="11821" y="6763"/>
                      </a:lnTo>
                      <a:cubicBezTo>
                        <a:pt x="11821" y="4239"/>
                        <a:pt x="10961" y="2624"/>
                        <a:pt x="7845" y="2624"/>
                      </a:cubicBezTo>
                      <a:cubicBezTo>
                        <a:pt x="6018" y="2624"/>
                        <a:pt x="4084"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4" name="Google Shape;794;p15"/>
                <p:cNvSpPr/>
                <p:nvPr/>
              </p:nvSpPr>
              <p:spPr>
                <a:xfrm>
                  <a:off x="1001569" y="377348"/>
                  <a:ext cx="37315" cy="43903"/>
                </a:xfrm>
                <a:custGeom>
                  <a:avLst/>
                  <a:gdLst/>
                  <a:ahLst/>
                  <a:cxnLst/>
                  <a:rect l="l" t="t" r="r" b="b"/>
                  <a:pathLst>
                    <a:path w="21600" h="21600" extrusionOk="0">
                      <a:moveTo>
                        <a:pt x="4733" y="19337"/>
                      </a:moveTo>
                      <a:lnTo>
                        <a:pt x="4733" y="2571"/>
                      </a:lnTo>
                      <a:lnTo>
                        <a:pt x="0" y="2571"/>
                      </a:lnTo>
                      <a:lnTo>
                        <a:pt x="0" y="514"/>
                      </a:lnTo>
                      <a:lnTo>
                        <a:pt x="10557" y="514"/>
                      </a:lnTo>
                      <a:lnTo>
                        <a:pt x="10557" y="4011"/>
                      </a:lnTo>
                      <a:lnTo>
                        <a:pt x="10679" y="4011"/>
                      </a:lnTo>
                      <a:cubicBezTo>
                        <a:pt x="13955" y="1029"/>
                        <a:pt x="15533" y="0"/>
                        <a:pt x="17110" y="0"/>
                      </a:cubicBezTo>
                      <a:cubicBezTo>
                        <a:pt x="18688" y="0"/>
                        <a:pt x="20144" y="720"/>
                        <a:pt x="21600" y="1954"/>
                      </a:cubicBezTo>
                      <a:cubicBezTo>
                        <a:pt x="21115" y="4114"/>
                        <a:pt x="20265" y="5863"/>
                        <a:pt x="19294" y="7200"/>
                      </a:cubicBezTo>
                      <a:cubicBezTo>
                        <a:pt x="17838" y="4937"/>
                        <a:pt x="16867" y="4320"/>
                        <a:pt x="15047" y="4320"/>
                      </a:cubicBezTo>
                      <a:cubicBezTo>
                        <a:pt x="13348" y="4320"/>
                        <a:pt x="12013" y="5143"/>
                        <a:pt x="10557" y="6891"/>
                      </a:cubicBezTo>
                      <a:lnTo>
                        <a:pt x="10557" y="19543"/>
                      </a:lnTo>
                      <a:lnTo>
                        <a:pt x="15290" y="19543"/>
                      </a:lnTo>
                      <a:lnTo>
                        <a:pt x="15290" y="21600"/>
                      </a:lnTo>
                      <a:lnTo>
                        <a:pt x="121" y="21600"/>
                      </a:lnTo>
                      <a:lnTo>
                        <a:pt x="121" y="19337"/>
                      </a:lnTo>
                      <a:lnTo>
                        <a:pt x="4733" y="1933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5" name="Google Shape;795;p15"/>
                <p:cNvSpPr/>
                <p:nvPr/>
              </p:nvSpPr>
              <p:spPr>
                <a:xfrm>
                  <a:off x="1043810" y="377348"/>
                  <a:ext cx="42013" cy="44875"/>
                </a:xfrm>
                <a:custGeom>
                  <a:avLst/>
                  <a:gdLst/>
                  <a:ahLst/>
                  <a:cxnLst/>
                  <a:rect l="l" t="t" r="r" b="b"/>
                  <a:pathLst>
                    <a:path w="21600" h="21600" extrusionOk="0">
                      <a:moveTo>
                        <a:pt x="11762" y="11406"/>
                      </a:moveTo>
                      <a:cubicBezTo>
                        <a:pt x="6844" y="12415"/>
                        <a:pt x="4812" y="13727"/>
                        <a:pt x="5026" y="15645"/>
                      </a:cubicBezTo>
                      <a:cubicBezTo>
                        <a:pt x="5026" y="17260"/>
                        <a:pt x="6309" y="18370"/>
                        <a:pt x="7913" y="18370"/>
                      </a:cubicBezTo>
                      <a:cubicBezTo>
                        <a:pt x="9089" y="18370"/>
                        <a:pt x="10372" y="17865"/>
                        <a:pt x="11762" y="16957"/>
                      </a:cubicBezTo>
                      <a:lnTo>
                        <a:pt x="11762" y="11406"/>
                      </a:lnTo>
                      <a:close/>
                      <a:moveTo>
                        <a:pt x="1176" y="4845"/>
                      </a:moveTo>
                      <a:lnTo>
                        <a:pt x="428" y="3331"/>
                      </a:lnTo>
                      <a:cubicBezTo>
                        <a:pt x="3208" y="1211"/>
                        <a:pt x="6523" y="0"/>
                        <a:pt x="9303" y="0"/>
                      </a:cubicBezTo>
                      <a:cubicBezTo>
                        <a:pt x="13901" y="0"/>
                        <a:pt x="16788" y="2725"/>
                        <a:pt x="16788" y="7166"/>
                      </a:cubicBezTo>
                      <a:lnTo>
                        <a:pt x="16788" y="15544"/>
                      </a:lnTo>
                      <a:cubicBezTo>
                        <a:pt x="16788" y="17664"/>
                        <a:pt x="17644" y="18875"/>
                        <a:pt x="19141" y="18875"/>
                      </a:cubicBezTo>
                      <a:cubicBezTo>
                        <a:pt x="19568" y="18875"/>
                        <a:pt x="20958" y="18774"/>
                        <a:pt x="21600" y="18673"/>
                      </a:cubicBezTo>
                      <a:lnTo>
                        <a:pt x="21600" y="19985"/>
                      </a:lnTo>
                      <a:cubicBezTo>
                        <a:pt x="19889" y="20994"/>
                        <a:pt x="17964" y="21600"/>
                        <a:pt x="16467" y="21600"/>
                      </a:cubicBezTo>
                      <a:cubicBezTo>
                        <a:pt x="14543" y="21600"/>
                        <a:pt x="13473" y="20793"/>
                        <a:pt x="12083" y="18673"/>
                      </a:cubicBezTo>
                      <a:cubicBezTo>
                        <a:pt x="9517" y="20389"/>
                        <a:pt x="7271" y="21600"/>
                        <a:pt x="5453" y="21600"/>
                      </a:cubicBezTo>
                      <a:cubicBezTo>
                        <a:pt x="2246" y="21600"/>
                        <a:pt x="0" y="19279"/>
                        <a:pt x="0" y="16250"/>
                      </a:cubicBezTo>
                      <a:cubicBezTo>
                        <a:pt x="0" y="13323"/>
                        <a:pt x="1925" y="11607"/>
                        <a:pt x="6523" y="10598"/>
                      </a:cubicBezTo>
                      <a:lnTo>
                        <a:pt x="11762" y="9488"/>
                      </a:lnTo>
                      <a:lnTo>
                        <a:pt x="11762" y="6763"/>
                      </a:lnTo>
                      <a:cubicBezTo>
                        <a:pt x="11762" y="4239"/>
                        <a:pt x="10907" y="2624"/>
                        <a:pt x="7806" y="2624"/>
                      </a:cubicBezTo>
                      <a:cubicBezTo>
                        <a:pt x="5988" y="2624"/>
                        <a:pt x="3956"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6" name="Google Shape;796;p15"/>
                <p:cNvSpPr/>
                <p:nvPr/>
              </p:nvSpPr>
              <p:spPr>
                <a:xfrm>
                  <a:off x="1123598" y="377348"/>
                  <a:ext cx="42013" cy="44875"/>
                </a:xfrm>
                <a:custGeom>
                  <a:avLst/>
                  <a:gdLst/>
                  <a:ahLst/>
                  <a:cxnLst/>
                  <a:rect l="l" t="t" r="r" b="b"/>
                  <a:pathLst>
                    <a:path w="21600" h="21600" extrusionOk="0">
                      <a:moveTo>
                        <a:pt x="11655" y="11406"/>
                      </a:moveTo>
                      <a:cubicBezTo>
                        <a:pt x="6844" y="12415"/>
                        <a:pt x="4812" y="13727"/>
                        <a:pt x="4812" y="15645"/>
                      </a:cubicBezTo>
                      <a:cubicBezTo>
                        <a:pt x="4812" y="17260"/>
                        <a:pt x="6095" y="18370"/>
                        <a:pt x="7913" y="18370"/>
                      </a:cubicBezTo>
                      <a:cubicBezTo>
                        <a:pt x="8982" y="18370"/>
                        <a:pt x="10265" y="17865"/>
                        <a:pt x="11655" y="16957"/>
                      </a:cubicBezTo>
                      <a:lnTo>
                        <a:pt x="11655" y="11406"/>
                      </a:lnTo>
                      <a:close/>
                      <a:moveTo>
                        <a:pt x="1176" y="4845"/>
                      </a:moveTo>
                      <a:lnTo>
                        <a:pt x="428" y="3331"/>
                      </a:lnTo>
                      <a:cubicBezTo>
                        <a:pt x="3315" y="1211"/>
                        <a:pt x="6523" y="0"/>
                        <a:pt x="9410" y="0"/>
                      </a:cubicBezTo>
                      <a:cubicBezTo>
                        <a:pt x="14008" y="0"/>
                        <a:pt x="16788" y="2725"/>
                        <a:pt x="16788" y="7166"/>
                      </a:cubicBezTo>
                      <a:lnTo>
                        <a:pt x="16788" y="15544"/>
                      </a:lnTo>
                      <a:cubicBezTo>
                        <a:pt x="16788" y="17664"/>
                        <a:pt x="17750" y="18875"/>
                        <a:pt x="19248" y="18875"/>
                      </a:cubicBezTo>
                      <a:cubicBezTo>
                        <a:pt x="19675" y="18875"/>
                        <a:pt x="20958" y="18774"/>
                        <a:pt x="21600" y="18673"/>
                      </a:cubicBezTo>
                      <a:lnTo>
                        <a:pt x="21600" y="19985"/>
                      </a:lnTo>
                      <a:cubicBezTo>
                        <a:pt x="19889" y="20994"/>
                        <a:pt x="18071" y="21600"/>
                        <a:pt x="16467" y="21600"/>
                      </a:cubicBezTo>
                      <a:cubicBezTo>
                        <a:pt x="14650" y="21600"/>
                        <a:pt x="13580" y="20793"/>
                        <a:pt x="12297" y="18673"/>
                      </a:cubicBezTo>
                      <a:cubicBezTo>
                        <a:pt x="9517" y="20389"/>
                        <a:pt x="7485" y="21600"/>
                        <a:pt x="5453" y="21600"/>
                      </a:cubicBezTo>
                      <a:cubicBezTo>
                        <a:pt x="2352" y="21600"/>
                        <a:pt x="0" y="19279"/>
                        <a:pt x="0" y="16250"/>
                      </a:cubicBezTo>
                      <a:cubicBezTo>
                        <a:pt x="0" y="13323"/>
                        <a:pt x="2032" y="11607"/>
                        <a:pt x="6523" y="10598"/>
                      </a:cubicBezTo>
                      <a:lnTo>
                        <a:pt x="11762" y="9488"/>
                      </a:lnTo>
                      <a:lnTo>
                        <a:pt x="11762" y="6763"/>
                      </a:lnTo>
                      <a:cubicBezTo>
                        <a:pt x="11762" y="4239"/>
                        <a:pt x="10907" y="2624"/>
                        <a:pt x="7913" y="2624"/>
                      </a:cubicBezTo>
                      <a:cubicBezTo>
                        <a:pt x="5988" y="2624"/>
                        <a:pt x="4063" y="3331"/>
                        <a:pt x="1176"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7" name="Google Shape;797;p15"/>
                <p:cNvSpPr/>
                <p:nvPr/>
              </p:nvSpPr>
              <p:spPr>
                <a:xfrm>
                  <a:off x="1202447" y="357635"/>
                  <a:ext cx="57079" cy="63613"/>
                </a:xfrm>
                <a:custGeom>
                  <a:avLst/>
                  <a:gdLst/>
                  <a:ahLst/>
                  <a:cxnLst/>
                  <a:rect l="l" t="t" r="r" b="b"/>
                  <a:pathLst>
                    <a:path w="21600" h="21600" extrusionOk="0">
                      <a:moveTo>
                        <a:pt x="21521" y="19121"/>
                      </a:moveTo>
                      <a:cubicBezTo>
                        <a:pt x="19077" y="20821"/>
                        <a:pt x="16082" y="21600"/>
                        <a:pt x="12534" y="21600"/>
                      </a:cubicBezTo>
                      <a:cubicBezTo>
                        <a:pt x="5045" y="21600"/>
                        <a:pt x="0" y="16926"/>
                        <a:pt x="0" y="11190"/>
                      </a:cubicBezTo>
                      <a:cubicBezTo>
                        <a:pt x="0" y="4887"/>
                        <a:pt x="5361" y="283"/>
                        <a:pt x="12771" y="283"/>
                      </a:cubicBezTo>
                      <a:cubicBezTo>
                        <a:pt x="14899" y="283"/>
                        <a:pt x="16870" y="567"/>
                        <a:pt x="18762" y="1133"/>
                      </a:cubicBezTo>
                      <a:lnTo>
                        <a:pt x="19077" y="0"/>
                      </a:lnTo>
                      <a:lnTo>
                        <a:pt x="20654" y="0"/>
                      </a:lnTo>
                      <a:lnTo>
                        <a:pt x="20654" y="6020"/>
                      </a:lnTo>
                      <a:lnTo>
                        <a:pt x="18920" y="6020"/>
                      </a:lnTo>
                      <a:cubicBezTo>
                        <a:pt x="18131" y="3470"/>
                        <a:pt x="16003" y="1983"/>
                        <a:pt x="12771" y="1983"/>
                      </a:cubicBezTo>
                      <a:cubicBezTo>
                        <a:pt x="8120" y="1983"/>
                        <a:pt x="4888" y="5453"/>
                        <a:pt x="4888" y="10694"/>
                      </a:cubicBezTo>
                      <a:cubicBezTo>
                        <a:pt x="4888" y="16218"/>
                        <a:pt x="8435" y="19900"/>
                        <a:pt x="13874" y="19900"/>
                      </a:cubicBezTo>
                      <a:cubicBezTo>
                        <a:pt x="16318" y="19900"/>
                        <a:pt x="18762" y="19121"/>
                        <a:pt x="21600" y="17422"/>
                      </a:cubicBezTo>
                      <a:lnTo>
                        <a:pt x="21600" y="19121"/>
                      </a:lnTo>
                      <a:lnTo>
                        <a:pt x="21521" y="1912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8" name="Google Shape;798;p15"/>
                <p:cNvSpPr/>
                <p:nvPr/>
              </p:nvSpPr>
              <p:spPr>
                <a:xfrm>
                  <a:off x="1266277" y="357635"/>
                  <a:ext cx="25165" cy="63613"/>
                </a:xfrm>
                <a:custGeom>
                  <a:avLst/>
                  <a:gdLst/>
                  <a:ahLst/>
                  <a:cxnLst/>
                  <a:rect l="l" t="t" r="r" b="b"/>
                  <a:pathLst>
                    <a:path w="21600" h="21600" extrusionOk="0">
                      <a:moveTo>
                        <a:pt x="0" y="20170"/>
                      </a:moveTo>
                      <a:lnTo>
                        <a:pt x="6673" y="20170"/>
                      </a:lnTo>
                      <a:lnTo>
                        <a:pt x="6673" y="8511"/>
                      </a:lnTo>
                      <a:lnTo>
                        <a:pt x="0" y="8511"/>
                      </a:lnTo>
                      <a:lnTo>
                        <a:pt x="0" y="7081"/>
                      </a:lnTo>
                      <a:lnTo>
                        <a:pt x="15102" y="7081"/>
                      </a:lnTo>
                      <a:lnTo>
                        <a:pt x="15102" y="20170"/>
                      </a:lnTo>
                      <a:lnTo>
                        <a:pt x="21600" y="20170"/>
                      </a:lnTo>
                      <a:lnTo>
                        <a:pt x="21600" y="21600"/>
                      </a:lnTo>
                      <a:lnTo>
                        <a:pt x="0" y="21600"/>
                      </a:lnTo>
                      <a:lnTo>
                        <a:pt x="0" y="20170"/>
                      </a:lnTo>
                      <a:close/>
                      <a:moveTo>
                        <a:pt x="15102" y="2003"/>
                      </a:moveTo>
                      <a:cubicBezTo>
                        <a:pt x="15102" y="3004"/>
                        <a:pt x="12644" y="4005"/>
                        <a:pt x="9834" y="4005"/>
                      </a:cubicBezTo>
                      <a:cubicBezTo>
                        <a:pt x="6849" y="4005"/>
                        <a:pt x="4390" y="3147"/>
                        <a:pt x="4390" y="2003"/>
                      </a:cubicBezTo>
                      <a:cubicBezTo>
                        <a:pt x="4390" y="858"/>
                        <a:pt x="6673" y="0"/>
                        <a:pt x="9834" y="0"/>
                      </a:cubicBezTo>
                      <a:cubicBezTo>
                        <a:pt x="12644" y="0"/>
                        <a:pt x="15102" y="930"/>
                        <a:pt x="15102"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9" name="Google Shape;799;p15"/>
                <p:cNvSpPr/>
                <p:nvPr/>
              </p:nvSpPr>
              <p:spPr>
                <a:xfrm>
                  <a:off x="1299131" y="353881"/>
                  <a:ext cx="42013" cy="68311"/>
                </a:xfrm>
                <a:custGeom>
                  <a:avLst/>
                  <a:gdLst/>
                  <a:ahLst/>
                  <a:cxnLst/>
                  <a:rect l="l" t="t" r="r" b="b"/>
                  <a:pathLst>
                    <a:path w="21600" h="21600" extrusionOk="0">
                      <a:moveTo>
                        <a:pt x="5616" y="12096"/>
                      </a:moveTo>
                      <a:lnTo>
                        <a:pt x="15552" y="12096"/>
                      </a:lnTo>
                      <a:cubicBezTo>
                        <a:pt x="15120" y="9903"/>
                        <a:pt x="13284" y="8640"/>
                        <a:pt x="10260" y="8640"/>
                      </a:cubicBezTo>
                      <a:cubicBezTo>
                        <a:pt x="7020" y="8640"/>
                        <a:pt x="5724" y="9836"/>
                        <a:pt x="5616" y="12096"/>
                      </a:cubicBezTo>
                      <a:close/>
                      <a:moveTo>
                        <a:pt x="10692" y="7377"/>
                      </a:moveTo>
                      <a:cubicBezTo>
                        <a:pt x="16524" y="7377"/>
                        <a:pt x="20304" y="9504"/>
                        <a:pt x="21168" y="13425"/>
                      </a:cubicBezTo>
                      <a:lnTo>
                        <a:pt x="5616" y="13425"/>
                      </a:lnTo>
                      <a:cubicBezTo>
                        <a:pt x="5616" y="17214"/>
                        <a:pt x="8640" y="19938"/>
                        <a:pt x="13716" y="19938"/>
                      </a:cubicBezTo>
                      <a:cubicBezTo>
                        <a:pt x="16200" y="19938"/>
                        <a:pt x="18684" y="19473"/>
                        <a:pt x="21600" y="18410"/>
                      </a:cubicBezTo>
                      <a:lnTo>
                        <a:pt x="21168" y="19872"/>
                      </a:lnTo>
                      <a:cubicBezTo>
                        <a:pt x="17172" y="21268"/>
                        <a:pt x="15444" y="21600"/>
                        <a:pt x="12204" y="21600"/>
                      </a:cubicBezTo>
                      <a:cubicBezTo>
                        <a:pt x="4212" y="21600"/>
                        <a:pt x="0" y="17878"/>
                        <a:pt x="0" y="14090"/>
                      </a:cubicBezTo>
                      <a:cubicBezTo>
                        <a:pt x="0" y="9969"/>
                        <a:pt x="4212" y="7377"/>
                        <a:pt x="10692" y="7377"/>
                      </a:cubicBezTo>
                      <a:close/>
                      <a:moveTo>
                        <a:pt x="4536" y="5250"/>
                      </a:moveTo>
                      <a:lnTo>
                        <a:pt x="2700" y="5250"/>
                      </a:lnTo>
                      <a:lnTo>
                        <a:pt x="9072" y="0"/>
                      </a:lnTo>
                      <a:lnTo>
                        <a:pt x="12204" y="0"/>
                      </a:lnTo>
                      <a:lnTo>
                        <a:pt x="18684" y="5250"/>
                      </a:lnTo>
                      <a:lnTo>
                        <a:pt x="16524" y="5250"/>
                      </a:lnTo>
                      <a:lnTo>
                        <a:pt x="10584" y="2791"/>
                      </a:lnTo>
                      <a:lnTo>
                        <a:pt x="4536" y="525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0" name="Google Shape;800;p15"/>
                <p:cNvSpPr/>
                <p:nvPr/>
              </p:nvSpPr>
              <p:spPr>
                <a:xfrm>
                  <a:off x="1346065" y="377348"/>
                  <a:ext cx="56107" cy="42985"/>
                </a:xfrm>
                <a:custGeom>
                  <a:avLst/>
                  <a:gdLst/>
                  <a:ahLst/>
                  <a:cxnLst/>
                  <a:rect l="l" t="t" r="r" b="b"/>
                  <a:pathLst>
                    <a:path w="21600" h="21600" extrusionOk="0">
                      <a:moveTo>
                        <a:pt x="0" y="19627"/>
                      </a:moveTo>
                      <a:lnTo>
                        <a:pt x="3236" y="19627"/>
                      </a:lnTo>
                      <a:lnTo>
                        <a:pt x="3236" y="2700"/>
                      </a:lnTo>
                      <a:lnTo>
                        <a:pt x="0" y="2700"/>
                      </a:lnTo>
                      <a:lnTo>
                        <a:pt x="0" y="623"/>
                      </a:lnTo>
                      <a:lnTo>
                        <a:pt x="7119" y="623"/>
                      </a:lnTo>
                      <a:lnTo>
                        <a:pt x="7119" y="2908"/>
                      </a:lnTo>
                      <a:cubicBezTo>
                        <a:pt x="9142" y="1142"/>
                        <a:pt x="11245" y="0"/>
                        <a:pt x="13672" y="0"/>
                      </a:cubicBezTo>
                      <a:cubicBezTo>
                        <a:pt x="16422" y="0"/>
                        <a:pt x="18445" y="1973"/>
                        <a:pt x="18445" y="6023"/>
                      </a:cubicBezTo>
                      <a:lnTo>
                        <a:pt x="18445" y="19523"/>
                      </a:lnTo>
                      <a:lnTo>
                        <a:pt x="21600" y="19523"/>
                      </a:lnTo>
                      <a:lnTo>
                        <a:pt x="21600" y="21600"/>
                      </a:lnTo>
                      <a:lnTo>
                        <a:pt x="11811" y="21600"/>
                      </a:lnTo>
                      <a:lnTo>
                        <a:pt x="11811" y="19523"/>
                      </a:lnTo>
                      <a:lnTo>
                        <a:pt x="14562" y="19523"/>
                      </a:lnTo>
                      <a:lnTo>
                        <a:pt x="14562" y="7062"/>
                      </a:lnTo>
                      <a:cubicBezTo>
                        <a:pt x="14562" y="4154"/>
                        <a:pt x="13348" y="2804"/>
                        <a:pt x="11488" y="2804"/>
                      </a:cubicBezTo>
                      <a:cubicBezTo>
                        <a:pt x="10274" y="2804"/>
                        <a:pt x="8656" y="3531"/>
                        <a:pt x="7119" y="4985"/>
                      </a:cubicBezTo>
                      <a:lnTo>
                        <a:pt x="7119" y="19523"/>
                      </a:lnTo>
                      <a:lnTo>
                        <a:pt x="10031" y="19523"/>
                      </a:lnTo>
                      <a:lnTo>
                        <a:pt x="10031" y="21600"/>
                      </a:lnTo>
                      <a:lnTo>
                        <a:pt x="0" y="21600"/>
                      </a:lnTo>
                      <a:lnTo>
                        <a:pt x="0" y="1962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1" name="Google Shape;801;p15"/>
                <p:cNvSpPr/>
                <p:nvPr/>
              </p:nvSpPr>
              <p:spPr>
                <a:xfrm>
                  <a:off x="1408017" y="377348"/>
                  <a:ext cx="40177" cy="44875"/>
                </a:xfrm>
                <a:custGeom>
                  <a:avLst/>
                  <a:gdLst/>
                  <a:ahLst/>
                  <a:cxnLst/>
                  <a:rect l="l" t="t" r="r" b="b"/>
                  <a:pathLst>
                    <a:path w="21600" h="21600" extrusionOk="0">
                      <a:moveTo>
                        <a:pt x="20025" y="6359"/>
                      </a:moveTo>
                      <a:lnTo>
                        <a:pt x="18450" y="6359"/>
                      </a:lnTo>
                      <a:cubicBezTo>
                        <a:pt x="17775" y="3432"/>
                        <a:pt x="15075" y="1817"/>
                        <a:pt x="12375" y="1817"/>
                      </a:cubicBezTo>
                      <a:cubicBezTo>
                        <a:pt x="8550" y="1817"/>
                        <a:pt x="5850" y="4239"/>
                        <a:pt x="5850" y="9589"/>
                      </a:cubicBezTo>
                      <a:cubicBezTo>
                        <a:pt x="5850" y="15746"/>
                        <a:pt x="8775" y="18875"/>
                        <a:pt x="13838" y="18875"/>
                      </a:cubicBezTo>
                      <a:cubicBezTo>
                        <a:pt x="17775" y="18875"/>
                        <a:pt x="20250" y="16654"/>
                        <a:pt x="20700" y="16654"/>
                      </a:cubicBezTo>
                      <a:cubicBezTo>
                        <a:pt x="21150" y="16654"/>
                        <a:pt x="21600" y="17563"/>
                        <a:pt x="21600" y="17865"/>
                      </a:cubicBezTo>
                      <a:cubicBezTo>
                        <a:pt x="21600" y="18774"/>
                        <a:pt x="17662" y="21600"/>
                        <a:pt x="12150" y="21600"/>
                      </a:cubicBezTo>
                      <a:cubicBezTo>
                        <a:pt x="5287" y="21600"/>
                        <a:pt x="0" y="16856"/>
                        <a:pt x="0" y="10295"/>
                      </a:cubicBezTo>
                      <a:cubicBezTo>
                        <a:pt x="0" y="4239"/>
                        <a:pt x="4950" y="0"/>
                        <a:pt x="11813" y="0"/>
                      </a:cubicBezTo>
                      <a:cubicBezTo>
                        <a:pt x="13950" y="0"/>
                        <a:pt x="15413" y="303"/>
                        <a:pt x="18113" y="1312"/>
                      </a:cubicBezTo>
                      <a:lnTo>
                        <a:pt x="18562" y="0"/>
                      </a:lnTo>
                      <a:lnTo>
                        <a:pt x="20250" y="0"/>
                      </a:lnTo>
                      <a:lnTo>
                        <a:pt x="20250" y="6359"/>
                      </a:lnTo>
                      <a:lnTo>
                        <a:pt x="20025" y="635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2" name="Google Shape;802;p15"/>
                <p:cNvSpPr/>
                <p:nvPr/>
              </p:nvSpPr>
              <p:spPr>
                <a:xfrm>
                  <a:off x="1454013" y="357635"/>
                  <a:ext cx="25165" cy="63613"/>
                </a:xfrm>
                <a:custGeom>
                  <a:avLst/>
                  <a:gdLst/>
                  <a:ahLst/>
                  <a:cxnLst/>
                  <a:rect l="l" t="t" r="r" b="b"/>
                  <a:pathLst>
                    <a:path w="21600" h="21600" extrusionOk="0">
                      <a:moveTo>
                        <a:pt x="0" y="20170"/>
                      </a:moveTo>
                      <a:lnTo>
                        <a:pt x="6849" y="20170"/>
                      </a:lnTo>
                      <a:lnTo>
                        <a:pt x="6849" y="8511"/>
                      </a:lnTo>
                      <a:lnTo>
                        <a:pt x="0" y="8511"/>
                      </a:lnTo>
                      <a:lnTo>
                        <a:pt x="0" y="7081"/>
                      </a:lnTo>
                      <a:lnTo>
                        <a:pt x="15102" y="7081"/>
                      </a:lnTo>
                      <a:lnTo>
                        <a:pt x="15102" y="20170"/>
                      </a:lnTo>
                      <a:lnTo>
                        <a:pt x="21600" y="20170"/>
                      </a:lnTo>
                      <a:lnTo>
                        <a:pt x="21600" y="21600"/>
                      </a:lnTo>
                      <a:lnTo>
                        <a:pt x="0" y="21600"/>
                      </a:lnTo>
                      <a:lnTo>
                        <a:pt x="0" y="20170"/>
                      </a:lnTo>
                      <a:close/>
                      <a:moveTo>
                        <a:pt x="15454" y="2003"/>
                      </a:moveTo>
                      <a:cubicBezTo>
                        <a:pt x="15454" y="3004"/>
                        <a:pt x="12995" y="4005"/>
                        <a:pt x="10010" y="4005"/>
                      </a:cubicBezTo>
                      <a:cubicBezTo>
                        <a:pt x="7200" y="4005"/>
                        <a:pt x="4917" y="3147"/>
                        <a:pt x="4917" y="2003"/>
                      </a:cubicBezTo>
                      <a:cubicBezTo>
                        <a:pt x="4917" y="858"/>
                        <a:pt x="7200" y="0"/>
                        <a:pt x="10010" y="0"/>
                      </a:cubicBezTo>
                      <a:cubicBezTo>
                        <a:pt x="12995" y="0"/>
                        <a:pt x="15454" y="930"/>
                        <a:pt x="15454" y="2003"/>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3" name="Google Shape;803;p15"/>
                <p:cNvSpPr/>
                <p:nvPr/>
              </p:nvSpPr>
              <p:spPr>
                <a:xfrm>
                  <a:off x="1486867" y="377348"/>
                  <a:ext cx="42013" cy="44875"/>
                </a:xfrm>
                <a:custGeom>
                  <a:avLst/>
                  <a:gdLst/>
                  <a:ahLst/>
                  <a:cxnLst/>
                  <a:rect l="l" t="t" r="r" b="b"/>
                  <a:pathLst>
                    <a:path w="21600" h="21600" extrusionOk="0">
                      <a:moveTo>
                        <a:pt x="11821" y="11406"/>
                      </a:moveTo>
                      <a:cubicBezTo>
                        <a:pt x="6770" y="12415"/>
                        <a:pt x="4836" y="13727"/>
                        <a:pt x="4943" y="15645"/>
                      </a:cubicBezTo>
                      <a:cubicBezTo>
                        <a:pt x="4943" y="17260"/>
                        <a:pt x="6233" y="18370"/>
                        <a:pt x="7952" y="18370"/>
                      </a:cubicBezTo>
                      <a:cubicBezTo>
                        <a:pt x="9027" y="18370"/>
                        <a:pt x="10424" y="17865"/>
                        <a:pt x="11821" y="16957"/>
                      </a:cubicBezTo>
                      <a:lnTo>
                        <a:pt x="11821" y="11406"/>
                      </a:lnTo>
                      <a:close/>
                      <a:moveTo>
                        <a:pt x="1182" y="4845"/>
                      </a:moveTo>
                      <a:lnTo>
                        <a:pt x="430" y="3331"/>
                      </a:lnTo>
                      <a:cubicBezTo>
                        <a:pt x="3224" y="1211"/>
                        <a:pt x="6555" y="0"/>
                        <a:pt x="9349" y="0"/>
                      </a:cubicBezTo>
                      <a:cubicBezTo>
                        <a:pt x="13863" y="0"/>
                        <a:pt x="16764" y="2725"/>
                        <a:pt x="16764" y="7166"/>
                      </a:cubicBezTo>
                      <a:lnTo>
                        <a:pt x="16764" y="15544"/>
                      </a:lnTo>
                      <a:cubicBezTo>
                        <a:pt x="16764" y="17664"/>
                        <a:pt x="17731" y="18875"/>
                        <a:pt x="19128" y="18875"/>
                      </a:cubicBezTo>
                      <a:cubicBezTo>
                        <a:pt x="19558" y="18875"/>
                        <a:pt x="21063" y="18774"/>
                        <a:pt x="21600" y="18673"/>
                      </a:cubicBezTo>
                      <a:lnTo>
                        <a:pt x="21600" y="19985"/>
                      </a:lnTo>
                      <a:cubicBezTo>
                        <a:pt x="19881" y="20994"/>
                        <a:pt x="18054" y="21600"/>
                        <a:pt x="16549" y="21600"/>
                      </a:cubicBezTo>
                      <a:cubicBezTo>
                        <a:pt x="14615" y="21600"/>
                        <a:pt x="13433" y="20793"/>
                        <a:pt x="12143" y="18673"/>
                      </a:cubicBezTo>
                      <a:cubicBezTo>
                        <a:pt x="9457" y="20389"/>
                        <a:pt x="7307" y="21600"/>
                        <a:pt x="5373" y="21600"/>
                      </a:cubicBezTo>
                      <a:cubicBezTo>
                        <a:pt x="2149" y="21600"/>
                        <a:pt x="0" y="19279"/>
                        <a:pt x="0" y="16250"/>
                      </a:cubicBezTo>
                      <a:cubicBezTo>
                        <a:pt x="0" y="13323"/>
                        <a:pt x="1934" y="11607"/>
                        <a:pt x="6555" y="10598"/>
                      </a:cubicBezTo>
                      <a:lnTo>
                        <a:pt x="11821" y="9488"/>
                      </a:lnTo>
                      <a:lnTo>
                        <a:pt x="11821" y="6763"/>
                      </a:lnTo>
                      <a:cubicBezTo>
                        <a:pt x="11821" y="4239"/>
                        <a:pt x="10961" y="2624"/>
                        <a:pt x="7737" y="2624"/>
                      </a:cubicBezTo>
                      <a:cubicBezTo>
                        <a:pt x="6018" y="2624"/>
                        <a:pt x="3976" y="3331"/>
                        <a:pt x="1182" y="484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4" name="Google Shape;804;p15"/>
                <p:cNvSpPr/>
                <p:nvPr/>
              </p:nvSpPr>
              <p:spPr>
                <a:xfrm>
                  <a:off x="894560" y="476848"/>
                  <a:ext cx="42013" cy="44821"/>
                </a:xfrm>
                <a:custGeom>
                  <a:avLst/>
                  <a:gdLst/>
                  <a:ahLst/>
                  <a:cxnLst/>
                  <a:rect l="l" t="t" r="r" b="b"/>
                  <a:pathLst>
                    <a:path w="21600" h="21600" extrusionOk="0">
                      <a:moveTo>
                        <a:pt x="5508" y="7200"/>
                      </a:moveTo>
                      <a:lnTo>
                        <a:pt x="15552" y="7200"/>
                      </a:lnTo>
                      <a:cubicBezTo>
                        <a:pt x="15120" y="3854"/>
                        <a:pt x="13176" y="2028"/>
                        <a:pt x="10260" y="2028"/>
                      </a:cubicBezTo>
                      <a:cubicBezTo>
                        <a:pt x="7128" y="2028"/>
                        <a:pt x="5832" y="3752"/>
                        <a:pt x="5508" y="7200"/>
                      </a:cubicBezTo>
                      <a:close/>
                      <a:moveTo>
                        <a:pt x="10692" y="0"/>
                      </a:moveTo>
                      <a:cubicBezTo>
                        <a:pt x="16632" y="0"/>
                        <a:pt x="20304" y="3144"/>
                        <a:pt x="21168" y="9228"/>
                      </a:cubicBezTo>
                      <a:lnTo>
                        <a:pt x="5508" y="9228"/>
                      </a:lnTo>
                      <a:cubicBezTo>
                        <a:pt x="5508" y="15110"/>
                        <a:pt x="8640" y="19166"/>
                        <a:pt x="13716" y="19166"/>
                      </a:cubicBezTo>
                      <a:cubicBezTo>
                        <a:pt x="16200" y="19166"/>
                        <a:pt x="18684" y="18456"/>
                        <a:pt x="21600" y="16834"/>
                      </a:cubicBezTo>
                      <a:lnTo>
                        <a:pt x="21168" y="19065"/>
                      </a:lnTo>
                      <a:cubicBezTo>
                        <a:pt x="17280" y="21194"/>
                        <a:pt x="15444" y="21600"/>
                        <a:pt x="12312" y="21600"/>
                      </a:cubicBezTo>
                      <a:cubicBezTo>
                        <a:pt x="4212" y="21600"/>
                        <a:pt x="0" y="15921"/>
                        <a:pt x="0" y="10242"/>
                      </a:cubicBezTo>
                      <a:cubicBezTo>
                        <a:pt x="0" y="3955"/>
                        <a:pt x="4212" y="0"/>
                        <a:pt x="10692"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5" name="Google Shape;805;p15"/>
                <p:cNvSpPr/>
                <p:nvPr/>
              </p:nvSpPr>
              <p:spPr>
                <a:xfrm>
                  <a:off x="974348" y="476848"/>
                  <a:ext cx="42013" cy="44821"/>
                </a:xfrm>
                <a:custGeom>
                  <a:avLst/>
                  <a:gdLst/>
                  <a:ahLst/>
                  <a:cxnLst/>
                  <a:rect l="l" t="t" r="r" b="b"/>
                  <a:pathLst>
                    <a:path w="21600" h="21600" extrusionOk="0">
                      <a:moveTo>
                        <a:pt x="11713" y="11358"/>
                      </a:moveTo>
                      <a:cubicBezTo>
                        <a:pt x="6878" y="12372"/>
                        <a:pt x="4836" y="13690"/>
                        <a:pt x="4836" y="15617"/>
                      </a:cubicBezTo>
                      <a:cubicBezTo>
                        <a:pt x="4836" y="17341"/>
                        <a:pt x="6125" y="18456"/>
                        <a:pt x="7845" y="18456"/>
                      </a:cubicBezTo>
                      <a:cubicBezTo>
                        <a:pt x="9027" y="18456"/>
                        <a:pt x="10209" y="17949"/>
                        <a:pt x="11713" y="16935"/>
                      </a:cubicBezTo>
                      <a:lnTo>
                        <a:pt x="11713" y="11358"/>
                      </a:lnTo>
                      <a:close/>
                      <a:moveTo>
                        <a:pt x="1182" y="4868"/>
                      </a:moveTo>
                      <a:lnTo>
                        <a:pt x="430" y="3346"/>
                      </a:lnTo>
                      <a:cubicBezTo>
                        <a:pt x="3331" y="1217"/>
                        <a:pt x="6555" y="0"/>
                        <a:pt x="9457" y="0"/>
                      </a:cubicBezTo>
                      <a:cubicBezTo>
                        <a:pt x="13970" y="0"/>
                        <a:pt x="16764" y="2738"/>
                        <a:pt x="16764" y="7200"/>
                      </a:cubicBezTo>
                      <a:lnTo>
                        <a:pt x="16764" y="15515"/>
                      </a:lnTo>
                      <a:cubicBezTo>
                        <a:pt x="16764" y="17645"/>
                        <a:pt x="17839" y="18963"/>
                        <a:pt x="19236" y="18963"/>
                      </a:cubicBezTo>
                      <a:cubicBezTo>
                        <a:pt x="19666" y="18963"/>
                        <a:pt x="21063" y="18761"/>
                        <a:pt x="21600" y="18659"/>
                      </a:cubicBezTo>
                      <a:lnTo>
                        <a:pt x="21600" y="20079"/>
                      </a:lnTo>
                      <a:cubicBezTo>
                        <a:pt x="19988" y="21093"/>
                        <a:pt x="18161" y="21600"/>
                        <a:pt x="16549" y="21600"/>
                      </a:cubicBezTo>
                      <a:cubicBezTo>
                        <a:pt x="14722" y="21600"/>
                        <a:pt x="13540" y="20789"/>
                        <a:pt x="12251" y="18659"/>
                      </a:cubicBezTo>
                      <a:cubicBezTo>
                        <a:pt x="9564" y="20485"/>
                        <a:pt x="7415" y="21600"/>
                        <a:pt x="5373" y="21600"/>
                      </a:cubicBezTo>
                      <a:cubicBezTo>
                        <a:pt x="2257" y="21600"/>
                        <a:pt x="0" y="19268"/>
                        <a:pt x="0" y="16327"/>
                      </a:cubicBezTo>
                      <a:cubicBezTo>
                        <a:pt x="0" y="13285"/>
                        <a:pt x="2042" y="11561"/>
                        <a:pt x="6555" y="10546"/>
                      </a:cubicBezTo>
                      <a:lnTo>
                        <a:pt x="11821" y="9431"/>
                      </a:lnTo>
                      <a:lnTo>
                        <a:pt x="11821" y="6693"/>
                      </a:lnTo>
                      <a:cubicBezTo>
                        <a:pt x="11821" y="4158"/>
                        <a:pt x="10961" y="2637"/>
                        <a:pt x="7845" y="2637"/>
                      </a:cubicBezTo>
                      <a:cubicBezTo>
                        <a:pt x="6018" y="2637"/>
                        <a:pt x="4084" y="3346"/>
                        <a:pt x="1182"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6" name="Google Shape;806;p15"/>
                <p:cNvSpPr/>
                <p:nvPr/>
              </p:nvSpPr>
              <p:spPr>
                <a:xfrm>
                  <a:off x="1040995" y="456197"/>
                  <a:ext cx="55189" cy="64585"/>
                </a:xfrm>
                <a:custGeom>
                  <a:avLst/>
                  <a:gdLst/>
                  <a:ahLst/>
                  <a:cxnLst/>
                  <a:rect l="l" t="t" r="r" b="b"/>
                  <a:pathLst>
                    <a:path w="21600" h="21600" extrusionOk="0">
                      <a:moveTo>
                        <a:pt x="5217" y="19841"/>
                      </a:moveTo>
                      <a:lnTo>
                        <a:pt x="8722" y="19841"/>
                      </a:lnTo>
                      <a:lnTo>
                        <a:pt x="8722" y="3448"/>
                      </a:lnTo>
                      <a:lnTo>
                        <a:pt x="2201" y="3448"/>
                      </a:lnTo>
                      <a:lnTo>
                        <a:pt x="2201" y="6262"/>
                      </a:lnTo>
                      <a:lnTo>
                        <a:pt x="0" y="6262"/>
                      </a:lnTo>
                      <a:lnTo>
                        <a:pt x="0" y="0"/>
                      </a:lnTo>
                      <a:lnTo>
                        <a:pt x="2201" y="0"/>
                      </a:lnTo>
                      <a:lnTo>
                        <a:pt x="2201" y="1126"/>
                      </a:lnTo>
                      <a:lnTo>
                        <a:pt x="19399" y="1126"/>
                      </a:lnTo>
                      <a:lnTo>
                        <a:pt x="19399" y="0"/>
                      </a:lnTo>
                      <a:lnTo>
                        <a:pt x="21600" y="0"/>
                      </a:lnTo>
                      <a:lnTo>
                        <a:pt x="21600" y="6262"/>
                      </a:lnTo>
                      <a:lnTo>
                        <a:pt x="19399" y="6262"/>
                      </a:lnTo>
                      <a:lnTo>
                        <a:pt x="19399" y="3448"/>
                      </a:lnTo>
                      <a:lnTo>
                        <a:pt x="12878" y="3448"/>
                      </a:lnTo>
                      <a:lnTo>
                        <a:pt x="12878" y="19841"/>
                      </a:lnTo>
                      <a:lnTo>
                        <a:pt x="16383" y="19841"/>
                      </a:lnTo>
                      <a:lnTo>
                        <a:pt x="16383" y="21600"/>
                      </a:lnTo>
                      <a:lnTo>
                        <a:pt x="5217" y="21600"/>
                      </a:lnTo>
                      <a:lnTo>
                        <a:pt x="5217" y="1984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7" name="Google Shape;807;p15"/>
                <p:cNvSpPr/>
                <p:nvPr/>
              </p:nvSpPr>
              <p:spPr>
                <a:xfrm>
                  <a:off x="1092621" y="476848"/>
                  <a:ext cx="42013" cy="44821"/>
                </a:xfrm>
                <a:custGeom>
                  <a:avLst/>
                  <a:gdLst/>
                  <a:ahLst/>
                  <a:cxnLst/>
                  <a:rect l="l" t="t" r="r" b="b"/>
                  <a:pathLst>
                    <a:path w="21600" h="21600" extrusionOk="0">
                      <a:moveTo>
                        <a:pt x="5616" y="7200"/>
                      </a:moveTo>
                      <a:lnTo>
                        <a:pt x="15660" y="7200"/>
                      </a:lnTo>
                      <a:cubicBezTo>
                        <a:pt x="15228" y="3854"/>
                        <a:pt x="13392" y="2028"/>
                        <a:pt x="10368" y="2028"/>
                      </a:cubicBezTo>
                      <a:cubicBezTo>
                        <a:pt x="7236" y="2028"/>
                        <a:pt x="5940" y="3752"/>
                        <a:pt x="5616" y="7200"/>
                      </a:cubicBezTo>
                      <a:close/>
                      <a:moveTo>
                        <a:pt x="10800" y="0"/>
                      </a:moveTo>
                      <a:cubicBezTo>
                        <a:pt x="16632" y="0"/>
                        <a:pt x="20304" y="3144"/>
                        <a:pt x="21168" y="9228"/>
                      </a:cubicBezTo>
                      <a:lnTo>
                        <a:pt x="5616" y="9228"/>
                      </a:lnTo>
                      <a:cubicBezTo>
                        <a:pt x="5616" y="15110"/>
                        <a:pt x="8856" y="19166"/>
                        <a:pt x="13824" y="19166"/>
                      </a:cubicBezTo>
                      <a:cubicBezTo>
                        <a:pt x="16200" y="19166"/>
                        <a:pt x="18792" y="18456"/>
                        <a:pt x="21600" y="16834"/>
                      </a:cubicBezTo>
                      <a:lnTo>
                        <a:pt x="21168" y="19065"/>
                      </a:lnTo>
                      <a:cubicBezTo>
                        <a:pt x="17388" y="21194"/>
                        <a:pt x="15444" y="21600"/>
                        <a:pt x="12312" y="21600"/>
                      </a:cubicBezTo>
                      <a:cubicBezTo>
                        <a:pt x="4320" y="21600"/>
                        <a:pt x="0" y="15921"/>
                        <a:pt x="0" y="10242"/>
                      </a:cubicBezTo>
                      <a:cubicBezTo>
                        <a:pt x="0" y="3955"/>
                        <a:pt x="4320"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8" name="Google Shape;808;p15"/>
                <p:cNvSpPr/>
                <p:nvPr/>
              </p:nvSpPr>
              <p:spPr>
                <a:xfrm>
                  <a:off x="1141434" y="476848"/>
                  <a:ext cx="40177" cy="44875"/>
                </a:xfrm>
                <a:custGeom>
                  <a:avLst/>
                  <a:gdLst/>
                  <a:ahLst/>
                  <a:cxnLst/>
                  <a:rect l="l" t="t" r="r" b="b"/>
                  <a:pathLst>
                    <a:path w="21600" h="21600" extrusionOk="0">
                      <a:moveTo>
                        <a:pt x="19913" y="6329"/>
                      </a:moveTo>
                      <a:lnTo>
                        <a:pt x="18225" y="6329"/>
                      </a:lnTo>
                      <a:cubicBezTo>
                        <a:pt x="17662" y="3416"/>
                        <a:pt x="15075" y="2009"/>
                        <a:pt x="12263" y="2009"/>
                      </a:cubicBezTo>
                      <a:cubicBezTo>
                        <a:pt x="8437" y="2009"/>
                        <a:pt x="5738" y="4220"/>
                        <a:pt x="5738" y="9645"/>
                      </a:cubicBezTo>
                      <a:cubicBezTo>
                        <a:pt x="5738" y="15673"/>
                        <a:pt x="8663" y="18887"/>
                        <a:pt x="13725" y="18887"/>
                      </a:cubicBezTo>
                      <a:cubicBezTo>
                        <a:pt x="17662" y="18887"/>
                        <a:pt x="20137" y="16677"/>
                        <a:pt x="20700" y="16677"/>
                      </a:cubicBezTo>
                      <a:cubicBezTo>
                        <a:pt x="21150" y="16677"/>
                        <a:pt x="21600" y="17481"/>
                        <a:pt x="21600" y="17883"/>
                      </a:cubicBezTo>
                      <a:cubicBezTo>
                        <a:pt x="21600" y="18787"/>
                        <a:pt x="17550" y="21600"/>
                        <a:pt x="12037" y="21600"/>
                      </a:cubicBezTo>
                      <a:cubicBezTo>
                        <a:pt x="5175" y="21600"/>
                        <a:pt x="0" y="16778"/>
                        <a:pt x="0" y="10348"/>
                      </a:cubicBezTo>
                      <a:cubicBezTo>
                        <a:pt x="0" y="4220"/>
                        <a:pt x="4950" y="0"/>
                        <a:pt x="11700" y="0"/>
                      </a:cubicBezTo>
                      <a:cubicBezTo>
                        <a:pt x="13838" y="0"/>
                        <a:pt x="15300" y="301"/>
                        <a:pt x="18000" y="1306"/>
                      </a:cubicBezTo>
                      <a:lnTo>
                        <a:pt x="18450" y="0"/>
                      </a:lnTo>
                      <a:lnTo>
                        <a:pt x="20137" y="0"/>
                      </a:lnTo>
                      <a:lnTo>
                        <a:pt x="20137" y="6329"/>
                      </a:lnTo>
                      <a:lnTo>
                        <a:pt x="19913" y="632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9" name="Google Shape;809;p15"/>
                <p:cNvSpPr/>
                <p:nvPr/>
              </p:nvSpPr>
              <p:spPr>
                <a:xfrm>
                  <a:off x="1185550" y="476848"/>
                  <a:ext cx="56107" cy="43903"/>
                </a:xfrm>
                <a:custGeom>
                  <a:avLst/>
                  <a:gdLst/>
                  <a:ahLst/>
                  <a:cxnLst/>
                  <a:rect l="l" t="t" r="r" b="b"/>
                  <a:pathLst>
                    <a:path w="21600" h="21600" extrusionOk="0">
                      <a:moveTo>
                        <a:pt x="0" y="19533"/>
                      </a:moveTo>
                      <a:lnTo>
                        <a:pt x="3317" y="19533"/>
                      </a:lnTo>
                      <a:lnTo>
                        <a:pt x="3317" y="2584"/>
                      </a:lnTo>
                      <a:lnTo>
                        <a:pt x="0" y="2584"/>
                      </a:lnTo>
                      <a:lnTo>
                        <a:pt x="0" y="620"/>
                      </a:lnTo>
                      <a:lnTo>
                        <a:pt x="7200" y="620"/>
                      </a:lnTo>
                      <a:lnTo>
                        <a:pt x="7200" y="2894"/>
                      </a:lnTo>
                      <a:cubicBezTo>
                        <a:pt x="9142" y="1137"/>
                        <a:pt x="11326" y="0"/>
                        <a:pt x="13672" y="0"/>
                      </a:cubicBezTo>
                      <a:cubicBezTo>
                        <a:pt x="16422" y="0"/>
                        <a:pt x="18526" y="1964"/>
                        <a:pt x="18526" y="6098"/>
                      </a:cubicBezTo>
                      <a:lnTo>
                        <a:pt x="18526" y="19430"/>
                      </a:lnTo>
                      <a:lnTo>
                        <a:pt x="21600" y="19430"/>
                      </a:lnTo>
                      <a:lnTo>
                        <a:pt x="21600" y="21393"/>
                      </a:lnTo>
                      <a:lnTo>
                        <a:pt x="11811" y="21393"/>
                      </a:lnTo>
                      <a:lnTo>
                        <a:pt x="11811" y="19430"/>
                      </a:lnTo>
                      <a:lnTo>
                        <a:pt x="14643" y="19430"/>
                      </a:lnTo>
                      <a:lnTo>
                        <a:pt x="14643" y="7234"/>
                      </a:lnTo>
                      <a:cubicBezTo>
                        <a:pt x="14643" y="4341"/>
                        <a:pt x="13348" y="2894"/>
                        <a:pt x="11488" y="2894"/>
                      </a:cubicBezTo>
                      <a:cubicBezTo>
                        <a:pt x="10274" y="2894"/>
                        <a:pt x="8656" y="3617"/>
                        <a:pt x="7200" y="5064"/>
                      </a:cubicBezTo>
                      <a:lnTo>
                        <a:pt x="7200" y="19533"/>
                      </a:lnTo>
                      <a:lnTo>
                        <a:pt x="10031" y="19533"/>
                      </a:lnTo>
                      <a:lnTo>
                        <a:pt x="10031" y="21600"/>
                      </a:lnTo>
                      <a:lnTo>
                        <a:pt x="0" y="21600"/>
                      </a:lnTo>
                      <a:lnTo>
                        <a:pt x="0" y="1953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0" name="Google Shape;810;p15"/>
                <p:cNvSpPr/>
                <p:nvPr/>
              </p:nvSpPr>
              <p:spPr>
                <a:xfrm>
                  <a:off x="1247503" y="476848"/>
                  <a:ext cx="50491" cy="44821"/>
                </a:xfrm>
                <a:custGeom>
                  <a:avLst/>
                  <a:gdLst/>
                  <a:ahLst/>
                  <a:cxnLst/>
                  <a:rect l="l" t="t" r="r" b="b"/>
                  <a:pathLst>
                    <a:path w="21600" h="21600" extrusionOk="0">
                      <a:moveTo>
                        <a:pt x="4731" y="10851"/>
                      </a:moveTo>
                      <a:cubicBezTo>
                        <a:pt x="4731" y="16327"/>
                        <a:pt x="6962" y="19673"/>
                        <a:pt x="10621" y="19673"/>
                      </a:cubicBezTo>
                      <a:cubicBezTo>
                        <a:pt x="14281" y="19673"/>
                        <a:pt x="16602" y="16428"/>
                        <a:pt x="16602" y="10851"/>
                      </a:cubicBezTo>
                      <a:cubicBezTo>
                        <a:pt x="16602" y="5172"/>
                        <a:pt x="14460" y="2028"/>
                        <a:pt x="10621" y="2028"/>
                      </a:cubicBezTo>
                      <a:cubicBezTo>
                        <a:pt x="6962" y="2028"/>
                        <a:pt x="4731" y="5172"/>
                        <a:pt x="4731" y="10851"/>
                      </a:cubicBezTo>
                      <a:close/>
                      <a:moveTo>
                        <a:pt x="0" y="10851"/>
                      </a:moveTo>
                      <a:cubicBezTo>
                        <a:pt x="0" y="4766"/>
                        <a:pt x="4731" y="0"/>
                        <a:pt x="10800" y="0"/>
                      </a:cubicBezTo>
                      <a:cubicBezTo>
                        <a:pt x="16869" y="0"/>
                        <a:pt x="21600" y="4766"/>
                        <a:pt x="21600" y="10851"/>
                      </a:cubicBezTo>
                      <a:cubicBezTo>
                        <a:pt x="21600" y="16935"/>
                        <a:pt x="16869" y="21600"/>
                        <a:pt x="10800" y="21600"/>
                      </a:cubicBezTo>
                      <a:cubicBezTo>
                        <a:pt x="4731"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1" name="Google Shape;811;p15"/>
                <p:cNvSpPr/>
                <p:nvPr/>
              </p:nvSpPr>
              <p:spPr>
                <a:xfrm>
                  <a:off x="1304763" y="453380"/>
                  <a:ext cx="25165" cy="67393"/>
                </a:xfrm>
                <a:custGeom>
                  <a:avLst/>
                  <a:gdLst/>
                  <a:ahLst/>
                  <a:cxnLst/>
                  <a:rect l="l" t="t" r="r" b="b"/>
                  <a:pathLst>
                    <a:path w="21600" h="21600" extrusionOk="0">
                      <a:moveTo>
                        <a:pt x="0" y="20246"/>
                      </a:moveTo>
                      <a:lnTo>
                        <a:pt x="6619" y="20246"/>
                      </a:lnTo>
                      <a:lnTo>
                        <a:pt x="6619" y="1354"/>
                      </a:lnTo>
                      <a:lnTo>
                        <a:pt x="0" y="1354"/>
                      </a:lnTo>
                      <a:lnTo>
                        <a:pt x="0" y="0"/>
                      </a:lnTo>
                      <a:lnTo>
                        <a:pt x="14981" y="0"/>
                      </a:lnTo>
                      <a:lnTo>
                        <a:pt x="14981" y="20246"/>
                      </a:lnTo>
                      <a:lnTo>
                        <a:pt x="21600" y="20246"/>
                      </a:lnTo>
                      <a:lnTo>
                        <a:pt x="21600" y="21600"/>
                      </a:lnTo>
                      <a:lnTo>
                        <a:pt x="0" y="21600"/>
                      </a:lnTo>
                      <a:lnTo>
                        <a:pt x="0" y="20246"/>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2" name="Google Shape;812;p15"/>
                <p:cNvSpPr/>
                <p:nvPr/>
              </p:nvSpPr>
              <p:spPr>
                <a:xfrm>
                  <a:off x="1336678" y="476848"/>
                  <a:ext cx="50491" cy="44821"/>
                </a:xfrm>
                <a:custGeom>
                  <a:avLst/>
                  <a:gdLst/>
                  <a:ahLst/>
                  <a:cxnLst/>
                  <a:rect l="l" t="t" r="r" b="b"/>
                  <a:pathLst>
                    <a:path w="21600" h="21600" extrusionOk="0">
                      <a:moveTo>
                        <a:pt x="4750" y="10851"/>
                      </a:moveTo>
                      <a:cubicBezTo>
                        <a:pt x="4750" y="16327"/>
                        <a:pt x="6991" y="19673"/>
                        <a:pt x="10755" y="19673"/>
                      </a:cubicBezTo>
                      <a:cubicBezTo>
                        <a:pt x="14430" y="19673"/>
                        <a:pt x="16581" y="16428"/>
                        <a:pt x="16581" y="10851"/>
                      </a:cubicBezTo>
                      <a:cubicBezTo>
                        <a:pt x="16581" y="5172"/>
                        <a:pt x="14520" y="2028"/>
                        <a:pt x="10755" y="2028"/>
                      </a:cubicBezTo>
                      <a:cubicBezTo>
                        <a:pt x="6991" y="2028"/>
                        <a:pt x="4750" y="5172"/>
                        <a:pt x="4750" y="10851"/>
                      </a:cubicBezTo>
                      <a:close/>
                      <a:moveTo>
                        <a:pt x="0" y="10851"/>
                      </a:moveTo>
                      <a:cubicBezTo>
                        <a:pt x="0" y="4766"/>
                        <a:pt x="4750" y="0"/>
                        <a:pt x="10845" y="0"/>
                      </a:cubicBezTo>
                      <a:cubicBezTo>
                        <a:pt x="16850" y="0"/>
                        <a:pt x="21600" y="4766"/>
                        <a:pt x="21600" y="10851"/>
                      </a:cubicBezTo>
                      <a:cubicBezTo>
                        <a:pt x="21600" y="16935"/>
                        <a:pt x="16850" y="21600"/>
                        <a:pt x="10845" y="21600"/>
                      </a:cubicBezTo>
                      <a:cubicBezTo>
                        <a:pt x="4750" y="21600"/>
                        <a:pt x="0" y="16935"/>
                        <a:pt x="0" y="1085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3" name="Google Shape;813;p15"/>
                <p:cNvSpPr/>
                <p:nvPr/>
              </p:nvSpPr>
              <p:spPr>
                <a:xfrm>
                  <a:off x="1393938" y="476848"/>
                  <a:ext cx="45793" cy="69229"/>
                </a:xfrm>
                <a:custGeom>
                  <a:avLst/>
                  <a:gdLst/>
                  <a:ahLst/>
                  <a:cxnLst/>
                  <a:rect l="l" t="t" r="r" b="b"/>
                  <a:pathLst>
                    <a:path w="21600" h="21600" extrusionOk="0">
                      <a:moveTo>
                        <a:pt x="7200" y="21600"/>
                      </a:moveTo>
                      <a:cubicBezTo>
                        <a:pt x="2564" y="21073"/>
                        <a:pt x="0" y="19427"/>
                        <a:pt x="0" y="18044"/>
                      </a:cubicBezTo>
                      <a:cubicBezTo>
                        <a:pt x="0" y="16727"/>
                        <a:pt x="1874" y="15607"/>
                        <a:pt x="6115" y="14685"/>
                      </a:cubicBezTo>
                      <a:cubicBezTo>
                        <a:pt x="4537" y="13961"/>
                        <a:pt x="3551" y="13302"/>
                        <a:pt x="3551" y="12446"/>
                      </a:cubicBezTo>
                      <a:cubicBezTo>
                        <a:pt x="3551" y="11459"/>
                        <a:pt x="4833" y="10734"/>
                        <a:pt x="7200" y="10339"/>
                      </a:cubicBezTo>
                      <a:lnTo>
                        <a:pt x="7989" y="10273"/>
                      </a:lnTo>
                      <a:lnTo>
                        <a:pt x="7989" y="10141"/>
                      </a:lnTo>
                      <a:cubicBezTo>
                        <a:pt x="3452" y="9417"/>
                        <a:pt x="888" y="7705"/>
                        <a:pt x="888" y="5202"/>
                      </a:cubicBezTo>
                      <a:cubicBezTo>
                        <a:pt x="888" y="2173"/>
                        <a:pt x="4833" y="0"/>
                        <a:pt x="10159" y="0"/>
                      </a:cubicBezTo>
                      <a:cubicBezTo>
                        <a:pt x="11441" y="0"/>
                        <a:pt x="12329" y="132"/>
                        <a:pt x="13118" y="198"/>
                      </a:cubicBezTo>
                      <a:cubicBezTo>
                        <a:pt x="13808" y="329"/>
                        <a:pt x="14499" y="395"/>
                        <a:pt x="15090" y="395"/>
                      </a:cubicBezTo>
                      <a:lnTo>
                        <a:pt x="21600" y="395"/>
                      </a:lnTo>
                      <a:lnTo>
                        <a:pt x="21600" y="1844"/>
                      </a:lnTo>
                      <a:lnTo>
                        <a:pt x="17655" y="1844"/>
                      </a:lnTo>
                      <a:cubicBezTo>
                        <a:pt x="19134" y="2898"/>
                        <a:pt x="19923" y="3951"/>
                        <a:pt x="19923" y="5202"/>
                      </a:cubicBezTo>
                      <a:cubicBezTo>
                        <a:pt x="19923" y="6388"/>
                        <a:pt x="19134" y="7771"/>
                        <a:pt x="17655" y="8627"/>
                      </a:cubicBezTo>
                      <a:cubicBezTo>
                        <a:pt x="13808" y="10998"/>
                        <a:pt x="9962" y="10273"/>
                        <a:pt x="8384" y="11261"/>
                      </a:cubicBezTo>
                      <a:cubicBezTo>
                        <a:pt x="8088" y="11393"/>
                        <a:pt x="7989" y="11459"/>
                        <a:pt x="7989" y="11656"/>
                      </a:cubicBezTo>
                      <a:cubicBezTo>
                        <a:pt x="7989" y="13302"/>
                        <a:pt x="16668" y="13302"/>
                        <a:pt x="19923" y="15278"/>
                      </a:cubicBezTo>
                      <a:cubicBezTo>
                        <a:pt x="21107" y="15937"/>
                        <a:pt x="21304" y="16595"/>
                        <a:pt x="21304" y="17385"/>
                      </a:cubicBezTo>
                      <a:cubicBezTo>
                        <a:pt x="21304" y="19559"/>
                        <a:pt x="18542" y="21073"/>
                        <a:pt x="13907" y="21600"/>
                      </a:cubicBezTo>
                      <a:lnTo>
                        <a:pt x="7200" y="21600"/>
                      </a:lnTo>
                      <a:close/>
                      <a:moveTo>
                        <a:pt x="5918" y="5005"/>
                      </a:moveTo>
                      <a:cubicBezTo>
                        <a:pt x="5918" y="7507"/>
                        <a:pt x="7595" y="9088"/>
                        <a:pt x="10553" y="9088"/>
                      </a:cubicBezTo>
                      <a:cubicBezTo>
                        <a:pt x="13512" y="9088"/>
                        <a:pt x="15189" y="7573"/>
                        <a:pt x="15189" y="5202"/>
                      </a:cubicBezTo>
                      <a:cubicBezTo>
                        <a:pt x="15189" y="2568"/>
                        <a:pt x="13512" y="1120"/>
                        <a:pt x="10553" y="1120"/>
                      </a:cubicBezTo>
                      <a:cubicBezTo>
                        <a:pt x="7595" y="1120"/>
                        <a:pt x="5918" y="2568"/>
                        <a:pt x="5918" y="5005"/>
                      </a:cubicBezTo>
                      <a:close/>
                      <a:moveTo>
                        <a:pt x="8186" y="15080"/>
                      </a:moveTo>
                      <a:cubicBezTo>
                        <a:pt x="5523" y="16068"/>
                        <a:pt x="4636" y="16727"/>
                        <a:pt x="4833" y="17715"/>
                      </a:cubicBezTo>
                      <a:cubicBezTo>
                        <a:pt x="4833" y="19032"/>
                        <a:pt x="7200" y="19954"/>
                        <a:pt x="10849" y="19954"/>
                      </a:cubicBezTo>
                      <a:cubicBezTo>
                        <a:pt x="12625" y="19954"/>
                        <a:pt x="14597" y="19690"/>
                        <a:pt x="15682" y="19427"/>
                      </a:cubicBezTo>
                      <a:cubicBezTo>
                        <a:pt x="16767" y="19163"/>
                        <a:pt x="17458" y="18637"/>
                        <a:pt x="17458" y="18110"/>
                      </a:cubicBezTo>
                      <a:cubicBezTo>
                        <a:pt x="17458" y="16924"/>
                        <a:pt x="15090" y="16266"/>
                        <a:pt x="8186" y="15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4" name="Google Shape;814;p15"/>
                <p:cNvSpPr/>
                <p:nvPr/>
              </p:nvSpPr>
              <p:spPr>
                <a:xfrm>
                  <a:off x="1444626" y="457136"/>
                  <a:ext cx="25165" cy="63613"/>
                </a:xfrm>
                <a:custGeom>
                  <a:avLst/>
                  <a:gdLst/>
                  <a:ahLst/>
                  <a:cxnLst/>
                  <a:rect l="l" t="t" r="r" b="b"/>
                  <a:pathLst>
                    <a:path w="21600" h="21600" extrusionOk="0">
                      <a:moveTo>
                        <a:pt x="0" y="20174"/>
                      </a:moveTo>
                      <a:lnTo>
                        <a:pt x="6728" y="20174"/>
                      </a:lnTo>
                      <a:lnTo>
                        <a:pt x="6728" y="8483"/>
                      </a:lnTo>
                      <a:lnTo>
                        <a:pt x="0" y="8483"/>
                      </a:lnTo>
                      <a:lnTo>
                        <a:pt x="0" y="7129"/>
                      </a:lnTo>
                      <a:lnTo>
                        <a:pt x="15226" y="7129"/>
                      </a:lnTo>
                      <a:lnTo>
                        <a:pt x="15226" y="20174"/>
                      </a:lnTo>
                      <a:lnTo>
                        <a:pt x="21600" y="20174"/>
                      </a:lnTo>
                      <a:lnTo>
                        <a:pt x="21600" y="21600"/>
                      </a:lnTo>
                      <a:lnTo>
                        <a:pt x="0" y="21600"/>
                      </a:lnTo>
                      <a:lnTo>
                        <a:pt x="0" y="20174"/>
                      </a:lnTo>
                      <a:close/>
                      <a:moveTo>
                        <a:pt x="15226" y="1996"/>
                      </a:moveTo>
                      <a:cubicBezTo>
                        <a:pt x="15226" y="3065"/>
                        <a:pt x="12748" y="3992"/>
                        <a:pt x="9738" y="3992"/>
                      </a:cubicBezTo>
                      <a:cubicBezTo>
                        <a:pt x="6905" y="3992"/>
                        <a:pt x="4249" y="3208"/>
                        <a:pt x="4249" y="1996"/>
                      </a:cubicBezTo>
                      <a:cubicBezTo>
                        <a:pt x="4249" y="998"/>
                        <a:pt x="6728" y="0"/>
                        <a:pt x="9738" y="0"/>
                      </a:cubicBezTo>
                      <a:cubicBezTo>
                        <a:pt x="12748" y="71"/>
                        <a:pt x="15226" y="998"/>
                        <a:pt x="15226" y="199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5" name="Google Shape;815;p15"/>
                <p:cNvSpPr/>
                <p:nvPr/>
              </p:nvSpPr>
              <p:spPr>
                <a:xfrm>
                  <a:off x="1477480" y="476848"/>
                  <a:ext cx="42013" cy="44821"/>
                </a:xfrm>
                <a:custGeom>
                  <a:avLst/>
                  <a:gdLst/>
                  <a:ahLst/>
                  <a:cxnLst/>
                  <a:rect l="l" t="t" r="r" b="b"/>
                  <a:pathLst>
                    <a:path w="21600" h="21600" extrusionOk="0">
                      <a:moveTo>
                        <a:pt x="11549" y="11358"/>
                      </a:moveTo>
                      <a:cubicBezTo>
                        <a:pt x="6630" y="12372"/>
                        <a:pt x="4812" y="13690"/>
                        <a:pt x="4812" y="15617"/>
                      </a:cubicBezTo>
                      <a:cubicBezTo>
                        <a:pt x="4812" y="17341"/>
                        <a:pt x="5988" y="18456"/>
                        <a:pt x="7806" y="18456"/>
                      </a:cubicBezTo>
                      <a:cubicBezTo>
                        <a:pt x="8875" y="18456"/>
                        <a:pt x="10265" y="17949"/>
                        <a:pt x="11549" y="16935"/>
                      </a:cubicBezTo>
                      <a:lnTo>
                        <a:pt x="11549" y="11358"/>
                      </a:lnTo>
                      <a:close/>
                      <a:moveTo>
                        <a:pt x="1069" y="4868"/>
                      </a:moveTo>
                      <a:lnTo>
                        <a:pt x="428" y="3346"/>
                      </a:lnTo>
                      <a:cubicBezTo>
                        <a:pt x="3208" y="1217"/>
                        <a:pt x="6416" y="0"/>
                        <a:pt x="9303" y="0"/>
                      </a:cubicBezTo>
                      <a:cubicBezTo>
                        <a:pt x="13901" y="0"/>
                        <a:pt x="16681" y="2738"/>
                        <a:pt x="16681" y="7200"/>
                      </a:cubicBezTo>
                      <a:lnTo>
                        <a:pt x="16681" y="15515"/>
                      </a:lnTo>
                      <a:cubicBezTo>
                        <a:pt x="16681" y="17645"/>
                        <a:pt x="17644" y="18963"/>
                        <a:pt x="19141" y="18963"/>
                      </a:cubicBezTo>
                      <a:cubicBezTo>
                        <a:pt x="19568" y="18963"/>
                        <a:pt x="20958" y="18761"/>
                        <a:pt x="21600" y="18659"/>
                      </a:cubicBezTo>
                      <a:lnTo>
                        <a:pt x="21600" y="20079"/>
                      </a:lnTo>
                      <a:cubicBezTo>
                        <a:pt x="19889" y="21093"/>
                        <a:pt x="17964" y="21600"/>
                        <a:pt x="16467" y="21600"/>
                      </a:cubicBezTo>
                      <a:cubicBezTo>
                        <a:pt x="14650" y="21600"/>
                        <a:pt x="13473" y="20789"/>
                        <a:pt x="12190" y="18659"/>
                      </a:cubicBezTo>
                      <a:cubicBezTo>
                        <a:pt x="9517" y="20485"/>
                        <a:pt x="7378" y="21600"/>
                        <a:pt x="5453" y="21600"/>
                      </a:cubicBezTo>
                      <a:cubicBezTo>
                        <a:pt x="2246" y="21600"/>
                        <a:pt x="0" y="19268"/>
                        <a:pt x="0" y="16327"/>
                      </a:cubicBezTo>
                      <a:cubicBezTo>
                        <a:pt x="0" y="13285"/>
                        <a:pt x="1925" y="11561"/>
                        <a:pt x="6416" y="10546"/>
                      </a:cubicBezTo>
                      <a:lnTo>
                        <a:pt x="11655" y="9431"/>
                      </a:lnTo>
                      <a:lnTo>
                        <a:pt x="11655" y="6693"/>
                      </a:lnTo>
                      <a:cubicBezTo>
                        <a:pt x="11655" y="4158"/>
                        <a:pt x="10907" y="2637"/>
                        <a:pt x="7806" y="2637"/>
                      </a:cubicBezTo>
                      <a:cubicBezTo>
                        <a:pt x="5988" y="2637"/>
                        <a:pt x="3956" y="3346"/>
                        <a:pt x="1069" y="4868"/>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6" name="Google Shape;816;p15"/>
                <p:cNvSpPr/>
                <p:nvPr/>
              </p:nvSpPr>
              <p:spPr>
                <a:xfrm>
                  <a:off x="2676173" y="301314"/>
                  <a:ext cx="408133" cy="224156"/>
                </a:xfrm>
                <a:custGeom>
                  <a:avLst/>
                  <a:gdLst/>
                  <a:ahLst/>
                  <a:cxnLst/>
                  <a:rect l="l" t="t" r="r" b="b"/>
                  <a:pathLst>
                    <a:path w="21600" h="21600" extrusionOk="0">
                      <a:moveTo>
                        <a:pt x="21600" y="10657"/>
                      </a:moveTo>
                      <a:cubicBezTo>
                        <a:pt x="21600" y="16843"/>
                        <a:pt x="18837" y="21600"/>
                        <a:pt x="15164" y="21600"/>
                      </a:cubicBezTo>
                      <a:cubicBezTo>
                        <a:pt x="11502" y="21600"/>
                        <a:pt x="8739" y="16843"/>
                        <a:pt x="8739" y="10657"/>
                      </a:cubicBezTo>
                      <a:cubicBezTo>
                        <a:pt x="8739" y="4696"/>
                        <a:pt x="11502" y="0"/>
                        <a:pt x="15164" y="0"/>
                      </a:cubicBezTo>
                      <a:cubicBezTo>
                        <a:pt x="18837" y="0"/>
                        <a:pt x="21600" y="4655"/>
                        <a:pt x="21600" y="10657"/>
                      </a:cubicBezTo>
                      <a:close/>
                      <a:moveTo>
                        <a:pt x="19230" y="10657"/>
                      </a:moveTo>
                      <a:cubicBezTo>
                        <a:pt x="19230" y="6574"/>
                        <a:pt x="17433" y="3430"/>
                        <a:pt x="15164" y="3430"/>
                      </a:cubicBezTo>
                      <a:cubicBezTo>
                        <a:pt x="12906" y="3430"/>
                        <a:pt x="11109" y="6574"/>
                        <a:pt x="11109" y="10657"/>
                      </a:cubicBezTo>
                      <a:cubicBezTo>
                        <a:pt x="11109" y="14924"/>
                        <a:pt x="12906" y="18150"/>
                        <a:pt x="15164" y="18150"/>
                      </a:cubicBezTo>
                      <a:cubicBezTo>
                        <a:pt x="17433" y="18150"/>
                        <a:pt x="19230" y="14924"/>
                        <a:pt x="19230" y="10657"/>
                      </a:cubicBezTo>
                      <a:close/>
                      <a:moveTo>
                        <a:pt x="8357" y="6186"/>
                      </a:moveTo>
                      <a:cubicBezTo>
                        <a:pt x="8357" y="12637"/>
                        <a:pt x="2606" y="13903"/>
                        <a:pt x="2415" y="18088"/>
                      </a:cubicBezTo>
                      <a:lnTo>
                        <a:pt x="6717" y="18088"/>
                      </a:lnTo>
                      <a:lnTo>
                        <a:pt x="6717" y="15434"/>
                      </a:lnTo>
                      <a:lnTo>
                        <a:pt x="8694" y="15434"/>
                      </a:lnTo>
                      <a:lnTo>
                        <a:pt x="8694" y="21130"/>
                      </a:lnTo>
                      <a:lnTo>
                        <a:pt x="112" y="21130"/>
                      </a:lnTo>
                      <a:cubicBezTo>
                        <a:pt x="56" y="20436"/>
                        <a:pt x="0" y="19905"/>
                        <a:pt x="0" y="19334"/>
                      </a:cubicBezTo>
                      <a:cubicBezTo>
                        <a:pt x="0" y="11800"/>
                        <a:pt x="5920" y="10759"/>
                        <a:pt x="5920" y="6288"/>
                      </a:cubicBezTo>
                      <a:cubicBezTo>
                        <a:pt x="5920" y="4410"/>
                        <a:pt x="5133" y="3348"/>
                        <a:pt x="4055" y="3348"/>
                      </a:cubicBezTo>
                      <a:cubicBezTo>
                        <a:pt x="2662" y="3348"/>
                        <a:pt x="1752" y="6002"/>
                        <a:pt x="1752" y="6002"/>
                      </a:cubicBezTo>
                      <a:lnTo>
                        <a:pt x="168" y="4206"/>
                      </a:lnTo>
                      <a:cubicBezTo>
                        <a:pt x="168" y="4206"/>
                        <a:pt x="1292" y="0"/>
                        <a:pt x="4280" y="0"/>
                      </a:cubicBezTo>
                      <a:cubicBezTo>
                        <a:pt x="6492" y="0"/>
                        <a:pt x="8357" y="2287"/>
                        <a:pt x="8357" y="618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7" name="Google Shape;817;p15"/>
                <p:cNvSpPr/>
                <p:nvPr/>
              </p:nvSpPr>
              <p:spPr>
                <a:xfrm>
                  <a:off x="3086000" y="238423"/>
                  <a:ext cx="247023" cy="130249"/>
                </a:xfrm>
                <a:custGeom>
                  <a:avLst/>
                  <a:gdLst/>
                  <a:ahLst/>
                  <a:cxnLst/>
                  <a:rect l="l" t="t" r="r" b="b"/>
                  <a:pathLst>
                    <a:path w="21550" h="21600" extrusionOk="0">
                      <a:moveTo>
                        <a:pt x="21550" y="10607"/>
                      </a:moveTo>
                      <a:cubicBezTo>
                        <a:pt x="21550" y="16823"/>
                        <a:pt x="18963" y="21600"/>
                        <a:pt x="15342" y="21600"/>
                      </a:cubicBezTo>
                      <a:cubicBezTo>
                        <a:pt x="11720" y="21600"/>
                        <a:pt x="9115" y="16823"/>
                        <a:pt x="9115" y="10607"/>
                      </a:cubicBezTo>
                      <a:cubicBezTo>
                        <a:pt x="9115" y="4777"/>
                        <a:pt x="11720" y="0"/>
                        <a:pt x="15342" y="0"/>
                      </a:cubicBezTo>
                      <a:cubicBezTo>
                        <a:pt x="18963" y="0"/>
                        <a:pt x="21550" y="4566"/>
                        <a:pt x="21550" y="10607"/>
                      </a:cubicBezTo>
                      <a:close/>
                      <a:moveTo>
                        <a:pt x="18501" y="10607"/>
                      </a:moveTo>
                      <a:cubicBezTo>
                        <a:pt x="18501" y="7024"/>
                        <a:pt x="17115" y="4425"/>
                        <a:pt x="15342" y="4425"/>
                      </a:cubicBezTo>
                      <a:cubicBezTo>
                        <a:pt x="13568" y="4425"/>
                        <a:pt x="12164" y="7024"/>
                        <a:pt x="12164" y="10607"/>
                      </a:cubicBezTo>
                      <a:cubicBezTo>
                        <a:pt x="12164" y="14260"/>
                        <a:pt x="13568" y="16999"/>
                        <a:pt x="15342" y="16999"/>
                      </a:cubicBezTo>
                      <a:cubicBezTo>
                        <a:pt x="17115" y="16999"/>
                        <a:pt x="18501" y="14224"/>
                        <a:pt x="18501" y="10607"/>
                      </a:cubicBezTo>
                      <a:close/>
                      <a:moveTo>
                        <a:pt x="135" y="21284"/>
                      </a:moveTo>
                      <a:cubicBezTo>
                        <a:pt x="61" y="20441"/>
                        <a:pt x="-50" y="19668"/>
                        <a:pt x="24" y="19001"/>
                      </a:cubicBezTo>
                      <a:cubicBezTo>
                        <a:pt x="24" y="11309"/>
                        <a:pt x="5419" y="10326"/>
                        <a:pt x="5419" y="6743"/>
                      </a:cubicBezTo>
                      <a:cubicBezTo>
                        <a:pt x="5419" y="5093"/>
                        <a:pt x="4791" y="4601"/>
                        <a:pt x="4107" y="4601"/>
                      </a:cubicBezTo>
                      <a:cubicBezTo>
                        <a:pt x="2906" y="4601"/>
                        <a:pt x="2149" y="7095"/>
                        <a:pt x="2149" y="7095"/>
                      </a:cubicBezTo>
                      <a:lnTo>
                        <a:pt x="135" y="4601"/>
                      </a:lnTo>
                      <a:cubicBezTo>
                        <a:pt x="135" y="4601"/>
                        <a:pt x="1225" y="35"/>
                        <a:pt x="4292" y="35"/>
                      </a:cubicBezTo>
                      <a:cubicBezTo>
                        <a:pt x="6251" y="35"/>
                        <a:pt x="8394" y="2002"/>
                        <a:pt x="8394" y="6427"/>
                      </a:cubicBezTo>
                      <a:cubicBezTo>
                        <a:pt x="8394" y="12644"/>
                        <a:pt x="3276" y="13943"/>
                        <a:pt x="3184" y="17210"/>
                      </a:cubicBezTo>
                      <a:lnTo>
                        <a:pt x="6158" y="17210"/>
                      </a:lnTo>
                      <a:lnTo>
                        <a:pt x="6158" y="14751"/>
                      </a:lnTo>
                      <a:lnTo>
                        <a:pt x="8634" y="14751"/>
                      </a:lnTo>
                      <a:lnTo>
                        <a:pt x="8634" y="21284"/>
                      </a:lnTo>
                      <a:lnTo>
                        <a:pt x="135" y="21284"/>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8" name="Google Shape;818;p15"/>
                <p:cNvSpPr/>
                <p:nvPr/>
              </p:nvSpPr>
              <p:spPr>
                <a:xfrm>
                  <a:off x="1847319" y="266583"/>
                  <a:ext cx="835179" cy="260768"/>
                </a:xfrm>
                <a:custGeom>
                  <a:avLst/>
                  <a:gdLst/>
                  <a:ahLst/>
                  <a:cxnLst/>
                  <a:rect l="l" t="t" r="r" b="b"/>
                  <a:pathLst>
                    <a:path w="21574" h="21600" extrusionOk="0">
                      <a:moveTo>
                        <a:pt x="21573" y="11934"/>
                      </a:moveTo>
                      <a:cubicBezTo>
                        <a:pt x="21600" y="14957"/>
                        <a:pt x="20996" y="16837"/>
                        <a:pt x="20171" y="17013"/>
                      </a:cubicBezTo>
                      <a:cubicBezTo>
                        <a:pt x="19836" y="17013"/>
                        <a:pt x="19237" y="16855"/>
                        <a:pt x="18990" y="15220"/>
                      </a:cubicBezTo>
                      <a:cubicBezTo>
                        <a:pt x="18990" y="15220"/>
                        <a:pt x="18743" y="16609"/>
                        <a:pt x="18160" y="16609"/>
                      </a:cubicBezTo>
                      <a:cubicBezTo>
                        <a:pt x="17660" y="16609"/>
                        <a:pt x="17248" y="15712"/>
                        <a:pt x="17248" y="14078"/>
                      </a:cubicBezTo>
                      <a:cubicBezTo>
                        <a:pt x="17248" y="11617"/>
                        <a:pt x="18265" y="11283"/>
                        <a:pt x="18710" y="11283"/>
                      </a:cubicBezTo>
                      <a:lnTo>
                        <a:pt x="18880" y="11283"/>
                      </a:lnTo>
                      <a:lnTo>
                        <a:pt x="18880" y="11055"/>
                      </a:lnTo>
                      <a:cubicBezTo>
                        <a:pt x="18880" y="10387"/>
                        <a:pt x="18710" y="10141"/>
                        <a:pt x="18490" y="10141"/>
                      </a:cubicBezTo>
                      <a:cubicBezTo>
                        <a:pt x="18105" y="10141"/>
                        <a:pt x="17688" y="10721"/>
                        <a:pt x="17688" y="10721"/>
                      </a:cubicBezTo>
                      <a:lnTo>
                        <a:pt x="17385" y="8999"/>
                      </a:lnTo>
                      <a:cubicBezTo>
                        <a:pt x="17385" y="8999"/>
                        <a:pt x="17853" y="7944"/>
                        <a:pt x="18539" y="7944"/>
                      </a:cubicBezTo>
                      <a:cubicBezTo>
                        <a:pt x="19336" y="7944"/>
                        <a:pt x="19781" y="9174"/>
                        <a:pt x="19781" y="11283"/>
                      </a:cubicBezTo>
                      <a:lnTo>
                        <a:pt x="19781" y="13164"/>
                      </a:lnTo>
                      <a:cubicBezTo>
                        <a:pt x="19781" y="13726"/>
                        <a:pt x="19919" y="14148"/>
                        <a:pt x="20105" y="14148"/>
                      </a:cubicBezTo>
                      <a:cubicBezTo>
                        <a:pt x="20298" y="14148"/>
                        <a:pt x="20408" y="13656"/>
                        <a:pt x="20435" y="13094"/>
                      </a:cubicBezTo>
                      <a:cubicBezTo>
                        <a:pt x="20435" y="13094"/>
                        <a:pt x="20463" y="12355"/>
                        <a:pt x="20463" y="12021"/>
                      </a:cubicBezTo>
                      <a:cubicBezTo>
                        <a:pt x="20463" y="8436"/>
                        <a:pt x="19556" y="5659"/>
                        <a:pt x="18457" y="5659"/>
                      </a:cubicBezTo>
                      <a:cubicBezTo>
                        <a:pt x="17358" y="5659"/>
                        <a:pt x="16446" y="8419"/>
                        <a:pt x="16446" y="12021"/>
                      </a:cubicBezTo>
                      <a:cubicBezTo>
                        <a:pt x="16446" y="15783"/>
                        <a:pt x="17358" y="18647"/>
                        <a:pt x="18457" y="18647"/>
                      </a:cubicBezTo>
                      <a:cubicBezTo>
                        <a:pt x="18809" y="18647"/>
                        <a:pt x="19138" y="18331"/>
                        <a:pt x="19446" y="17839"/>
                      </a:cubicBezTo>
                      <a:lnTo>
                        <a:pt x="20001" y="20440"/>
                      </a:lnTo>
                      <a:cubicBezTo>
                        <a:pt x="19556" y="21178"/>
                        <a:pt x="19034" y="21600"/>
                        <a:pt x="18457" y="21600"/>
                      </a:cubicBezTo>
                      <a:cubicBezTo>
                        <a:pt x="16655" y="21600"/>
                        <a:pt x="15276" y="17417"/>
                        <a:pt x="15276" y="12021"/>
                      </a:cubicBezTo>
                      <a:cubicBezTo>
                        <a:pt x="15276" y="6766"/>
                        <a:pt x="16633" y="2671"/>
                        <a:pt x="18457" y="2671"/>
                      </a:cubicBezTo>
                      <a:cubicBezTo>
                        <a:pt x="20083" y="2671"/>
                        <a:pt x="21265" y="5853"/>
                        <a:pt x="21512" y="10211"/>
                      </a:cubicBezTo>
                      <a:cubicBezTo>
                        <a:pt x="21545" y="10791"/>
                        <a:pt x="21573" y="11354"/>
                        <a:pt x="21573" y="11934"/>
                      </a:cubicBezTo>
                      <a:close/>
                      <a:moveTo>
                        <a:pt x="18869" y="12918"/>
                      </a:moveTo>
                      <a:lnTo>
                        <a:pt x="18869" y="12848"/>
                      </a:lnTo>
                      <a:lnTo>
                        <a:pt x="18787" y="12848"/>
                      </a:lnTo>
                      <a:cubicBezTo>
                        <a:pt x="18484" y="12848"/>
                        <a:pt x="18100" y="13094"/>
                        <a:pt x="18100" y="13832"/>
                      </a:cubicBezTo>
                      <a:cubicBezTo>
                        <a:pt x="18100" y="14324"/>
                        <a:pt x="18204" y="14640"/>
                        <a:pt x="18408" y="14640"/>
                      </a:cubicBezTo>
                      <a:cubicBezTo>
                        <a:pt x="18622" y="14640"/>
                        <a:pt x="18869" y="13656"/>
                        <a:pt x="18869" y="12918"/>
                      </a:cubicBezTo>
                      <a:close/>
                      <a:moveTo>
                        <a:pt x="15171" y="14640"/>
                      </a:moveTo>
                      <a:cubicBezTo>
                        <a:pt x="15171" y="18806"/>
                        <a:pt x="14319" y="21424"/>
                        <a:pt x="13155" y="21284"/>
                      </a:cubicBezTo>
                      <a:cubicBezTo>
                        <a:pt x="12215" y="21284"/>
                        <a:pt x="11858" y="19245"/>
                        <a:pt x="11858" y="19245"/>
                      </a:cubicBezTo>
                      <a:lnTo>
                        <a:pt x="11825" y="19245"/>
                      </a:lnTo>
                      <a:cubicBezTo>
                        <a:pt x="11825" y="19245"/>
                        <a:pt x="11858" y="19702"/>
                        <a:pt x="11858" y="20212"/>
                      </a:cubicBezTo>
                      <a:lnTo>
                        <a:pt x="11858" y="21038"/>
                      </a:lnTo>
                      <a:lnTo>
                        <a:pt x="10869" y="21038"/>
                      </a:lnTo>
                      <a:lnTo>
                        <a:pt x="10869" y="2531"/>
                      </a:lnTo>
                      <a:lnTo>
                        <a:pt x="10204" y="2531"/>
                      </a:lnTo>
                      <a:lnTo>
                        <a:pt x="10204" y="158"/>
                      </a:lnTo>
                      <a:lnTo>
                        <a:pt x="11946" y="158"/>
                      </a:lnTo>
                      <a:lnTo>
                        <a:pt x="11946" y="8682"/>
                      </a:lnTo>
                      <a:cubicBezTo>
                        <a:pt x="11946" y="9227"/>
                        <a:pt x="11918" y="9737"/>
                        <a:pt x="11918" y="9737"/>
                      </a:cubicBezTo>
                      <a:lnTo>
                        <a:pt x="11946" y="9737"/>
                      </a:lnTo>
                      <a:cubicBezTo>
                        <a:pt x="11946" y="9737"/>
                        <a:pt x="12330" y="7839"/>
                        <a:pt x="13242" y="7839"/>
                      </a:cubicBezTo>
                      <a:cubicBezTo>
                        <a:pt x="14402" y="7839"/>
                        <a:pt x="15171" y="10615"/>
                        <a:pt x="15171" y="14640"/>
                      </a:cubicBezTo>
                      <a:close/>
                      <a:moveTo>
                        <a:pt x="14072" y="14710"/>
                      </a:moveTo>
                      <a:cubicBezTo>
                        <a:pt x="14072" y="12250"/>
                        <a:pt x="13622" y="10703"/>
                        <a:pt x="12995" y="10633"/>
                      </a:cubicBezTo>
                      <a:cubicBezTo>
                        <a:pt x="12418" y="10633"/>
                        <a:pt x="11896" y="11863"/>
                        <a:pt x="11896" y="14710"/>
                      </a:cubicBezTo>
                      <a:cubicBezTo>
                        <a:pt x="11896" y="16784"/>
                        <a:pt x="12253" y="18753"/>
                        <a:pt x="12973" y="18753"/>
                      </a:cubicBezTo>
                      <a:cubicBezTo>
                        <a:pt x="13578" y="18753"/>
                        <a:pt x="14072" y="17241"/>
                        <a:pt x="14072" y="14710"/>
                      </a:cubicBezTo>
                      <a:close/>
                      <a:moveTo>
                        <a:pt x="9627" y="10615"/>
                      </a:moveTo>
                      <a:lnTo>
                        <a:pt x="8528" y="10615"/>
                      </a:lnTo>
                      <a:cubicBezTo>
                        <a:pt x="8555" y="12654"/>
                        <a:pt x="10457" y="13551"/>
                        <a:pt x="10457" y="17400"/>
                      </a:cubicBezTo>
                      <a:cubicBezTo>
                        <a:pt x="10457" y="20194"/>
                        <a:pt x="9654" y="21424"/>
                        <a:pt x="8946" y="21424"/>
                      </a:cubicBezTo>
                      <a:cubicBezTo>
                        <a:pt x="7814" y="21424"/>
                        <a:pt x="7396" y="18630"/>
                        <a:pt x="7396" y="18630"/>
                      </a:cubicBezTo>
                      <a:lnTo>
                        <a:pt x="8143" y="17171"/>
                      </a:lnTo>
                      <a:cubicBezTo>
                        <a:pt x="8143" y="17171"/>
                        <a:pt x="8434" y="18630"/>
                        <a:pt x="8858" y="18630"/>
                      </a:cubicBezTo>
                      <a:cubicBezTo>
                        <a:pt x="9072" y="18630"/>
                        <a:pt x="9319" y="18384"/>
                        <a:pt x="9319" y="17312"/>
                      </a:cubicBezTo>
                      <a:cubicBezTo>
                        <a:pt x="9319" y="15115"/>
                        <a:pt x="7336" y="14447"/>
                        <a:pt x="7336" y="9614"/>
                      </a:cubicBezTo>
                      <a:cubicBezTo>
                        <a:pt x="7336" y="9157"/>
                        <a:pt x="7358" y="8735"/>
                        <a:pt x="7390" y="8243"/>
                      </a:cubicBezTo>
                      <a:lnTo>
                        <a:pt x="10066" y="8243"/>
                      </a:lnTo>
                      <a:lnTo>
                        <a:pt x="10066" y="10615"/>
                      </a:lnTo>
                      <a:lnTo>
                        <a:pt x="9627" y="10615"/>
                      </a:lnTo>
                      <a:close/>
                      <a:moveTo>
                        <a:pt x="4857" y="21090"/>
                      </a:moveTo>
                      <a:lnTo>
                        <a:pt x="4835" y="21090"/>
                      </a:lnTo>
                      <a:lnTo>
                        <a:pt x="4835" y="18718"/>
                      </a:lnTo>
                      <a:lnTo>
                        <a:pt x="5467" y="18718"/>
                      </a:lnTo>
                      <a:lnTo>
                        <a:pt x="5467" y="10615"/>
                      </a:lnTo>
                      <a:lnTo>
                        <a:pt x="4808" y="10615"/>
                      </a:lnTo>
                      <a:lnTo>
                        <a:pt x="4808" y="8243"/>
                      </a:lnTo>
                      <a:lnTo>
                        <a:pt x="6566" y="8243"/>
                      </a:lnTo>
                      <a:lnTo>
                        <a:pt x="6566" y="18718"/>
                      </a:lnTo>
                      <a:lnTo>
                        <a:pt x="7204" y="18718"/>
                      </a:lnTo>
                      <a:lnTo>
                        <a:pt x="7204" y="21090"/>
                      </a:lnTo>
                      <a:lnTo>
                        <a:pt x="4857" y="21090"/>
                      </a:lnTo>
                      <a:close/>
                      <a:moveTo>
                        <a:pt x="6709" y="2039"/>
                      </a:moveTo>
                      <a:cubicBezTo>
                        <a:pt x="6709" y="3199"/>
                        <a:pt x="6401" y="4148"/>
                        <a:pt x="5989" y="4148"/>
                      </a:cubicBezTo>
                      <a:cubicBezTo>
                        <a:pt x="5583" y="4148"/>
                        <a:pt x="5280" y="3269"/>
                        <a:pt x="5280" y="2039"/>
                      </a:cubicBezTo>
                      <a:cubicBezTo>
                        <a:pt x="5280" y="896"/>
                        <a:pt x="5583" y="0"/>
                        <a:pt x="5989" y="0"/>
                      </a:cubicBezTo>
                      <a:cubicBezTo>
                        <a:pt x="6401" y="0"/>
                        <a:pt x="6709" y="896"/>
                        <a:pt x="6709" y="2039"/>
                      </a:cubicBezTo>
                      <a:close/>
                      <a:moveTo>
                        <a:pt x="0" y="21090"/>
                      </a:moveTo>
                      <a:lnTo>
                        <a:pt x="0" y="18718"/>
                      </a:lnTo>
                      <a:lnTo>
                        <a:pt x="714" y="18718"/>
                      </a:lnTo>
                      <a:lnTo>
                        <a:pt x="714" y="2917"/>
                      </a:lnTo>
                      <a:lnTo>
                        <a:pt x="0" y="2917"/>
                      </a:lnTo>
                      <a:lnTo>
                        <a:pt x="0" y="316"/>
                      </a:lnTo>
                      <a:lnTo>
                        <a:pt x="2561" y="316"/>
                      </a:lnTo>
                      <a:lnTo>
                        <a:pt x="2561" y="2917"/>
                      </a:lnTo>
                      <a:lnTo>
                        <a:pt x="1819" y="2917"/>
                      </a:lnTo>
                      <a:lnTo>
                        <a:pt x="1819" y="18472"/>
                      </a:lnTo>
                      <a:lnTo>
                        <a:pt x="3610" y="18472"/>
                      </a:lnTo>
                      <a:lnTo>
                        <a:pt x="3610" y="15695"/>
                      </a:lnTo>
                      <a:lnTo>
                        <a:pt x="4583" y="15695"/>
                      </a:lnTo>
                      <a:lnTo>
                        <a:pt x="4583" y="21090"/>
                      </a:lnTo>
                      <a:lnTo>
                        <a:pt x="0" y="2109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9" name="Google Shape;819;p15"/>
                <p:cNvSpPr/>
                <p:nvPr/>
              </p:nvSpPr>
              <p:spPr>
                <a:xfrm>
                  <a:off x="3772551" y="352942"/>
                  <a:ext cx="127441" cy="165944"/>
                </a:xfrm>
                <a:custGeom>
                  <a:avLst/>
                  <a:gdLst/>
                  <a:ahLst/>
                  <a:cxnLst/>
                  <a:rect l="l" t="t" r="r" b="b"/>
                  <a:pathLst>
                    <a:path w="21600" h="21600" extrusionOk="0">
                      <a:moveTo>
                        <a:pt x="323" y="18731"/>
                      </a:moveTo>
                      <a:lnTo>
                        <a:pt x="10656" y="12552"/>
                      </a:lnTo>
                      <a:cubicBezTo>
                        <a:pt x="11733" y="11917"/>
                        <a:pt x="12415" y="11393"/>
                        <a:pt x="13132" y="10869"/>
                      </a:cubicBezTo>
                      <a:cubicBezTo>
                        <a:pt x="13850" y="10372"/>
                        <a:pt x="14424" y="9876"/>
                        <a:pt x="14962" y="9462"/>
                      </a:cubicBezTo>
                      <a:cubicBezTo>
                        <a:pt x="15321" y="9103"/>
                        <a:pt x="15680" y="8552"/>
                        <a:pt x="15859" y="8166"/>
                      </a:cubicBezTo>
                      <a:cubicBezTo>
                        <a:pt x="16039" y="7779"/>
                        <a:pt x="16218" y="7255"/>
                        <a:pt x="16218" y="6731"/>
                      </a:cubicBezTo>
                      <a:cubicBezTo>
                        <a:pt x="16218" y="5738"/>
                        <a:pt x="15716" y="4800"/>
                        <a:pt x="14819" y="4303"/>
                      </a:cubicBezTo>
                      <a:cubicBezTo>
                        <a:pt x="13922" y="3641"/>
                        <a:pt x="12809" y="3393"/>
                        <a:pt x="11374" y="3393"/>
                      </a:cubicBezTo>
                      <a:cubicBezTo>
                        <a:pt x="9939" y="3393"/>
                        <a:pt x="8862" y="3669"/>
                        <a:pt x="7750" y="4166"/>
                      </a:cubicBezTo>
                      <a:cubicBezTo>
                        <a:pt x="6638" y="4690"/>
                        <a:pt x="5633" y="5462"/>
                        <a:pt x="4521" y="6621"/>
                      </a:cubicBezTo>
                      <a:lnTo>
                        <a:pt x="718" y="4552"/>
                      </a:lnTo>
                      <a:cubicBezTo>
                        <a:pt x="1471" y="3779"/>
                        <a:pt x="2153" y="3255"/>
                        <a:pt x="2870" y="2621"/>
                      </a:cubicBezTo>
                      <a:cubicBezTo>
                        <a:pt x="3552" y="2097"/>
                        <a:pt x="4485" y="1600"/>
                        <a:pt x="5203" y="1186"/>
                      </a:cubicBezTo>
                      <a:cubicBezTo>
                        <a:pt x="6100" y="800"/>
                        <a:pt x="7033" y="524"/>
                        <a:pt x="8109" y="248"/>
                      </a:cubicBezTo>
                      <a:cubicBezTo>
                        <a:pt x="9185" y="0"/>
                        <a:pt x="10262" y="0"/>
                        <a:pt x="11733" y="0"/>
                      </a:cubicBezTo>
                      <a:cubicBezTo>
                        <a:pt x="13204" y="0"/>
                        <a:pt x="14424" y="138"/>
                        <a:pt x="15680" y="524"/>
                      </a:cubicBezTo>
                      <a:cubicBezTo>
                        <a:pt x="16936" y="800"/>
                        <a:pt x="17833" y="1297"/>
                        <a:pt x="18730" y="1793"/>
                      </a:cubicBezTo>
                      <a:cubicBezTo>
                        <a:pt x="19627" y="2290"/>
                        <a:pt x="20308" y="3090"/>
                        <a:pt x="20703" y="3862"/>
                      </a:cubicBezTo>
                      <a:cubicBezTo>
                        <a:pt x="21241" y="4662"/>
                        <a:pt x="21421" y="5517"/>
                        <a:pt x="21421" y="6428"/>
                      </a:cubicBezTo>
                      <a:cubicBezTo>
                        <a:pt x="21421" y="7200"/>
                        <a:pt x="21241" y="7972"/>
                        <a:pt x="20918" y="8745"/>
                      </a:cubicBezTo>
                      <a:cubicBezTo>
                        <a:pt x="20524" y="9407"/>
                        <a:pt x="20165" y="10041"/>
                        <a:pt x="19483" y="10676"/>
                      </a:cubicBezTo>
                      <a:cubicBezTo>
                        <a:pt x="18765" y="11338"/>
                        <a:pt x="18048" y="11972"/>
                        <a:pt x="16936" y="12607"/>
                      </a:cubicBezTo>
                      <a:cubicBezTo>
                        <a:pt x="16039" y="13269"/>
                        <a:pt x="14819" y="13903"/>
                        <a:pt x="13527" y="14703"/>
                      </a:cubicBezTo>
                      <a:lnTo>
                        <a:pt x="7391" y="18290"/>
                      </a:lnTo>
                      <a:lnTo>
                        <a:pt x="21600" y="18290"/>
                      </a:lnTo>
                      <a:lnTo>
                        <a:pt x="21600" y="21600"/>
                      </a:lnTo>
                      <a:lnTo>
                        <a:pt x="0" y="21600"/>
                      </a:lnTo>
                      <a:lnTo>
                        <a:pt x="0" y="18648"/>
                      </a:lnTo>
                      <a:lnTo>
                        <a:pt x="323" y="18648"/>
                      </a:lnTo>
                      <a:lnTo>
                        <a:pt x="323"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0" name="Google Shape;820;p15"/>
                <p:cNvSpPr/>
                <p:nvPr/>
              </p:nvSpPr>
              <p:spPr>
                <a:xfrm>
                  <a:off x="3918046" y="351065"/>
                  <a:ext cx="182845" cy="168752"/>
                </a:xfrm>
                <a:custGeom>
                  <a:avLst/>
                  <a:gdLst/>
                  <a:ahLst/>
                  <a:cxnLst/>
                  <a:rect l="l" t="t" r="r" b="b"/>
                  <a:pathLst>
                    <a:path w="21600" h="21600" extrusionOk="0">
                      <a:moveTo>
                        <a:pt x="13700" y="17692"/>
                      </a:moveTo>
                      <a:cubicBezTo>
                        <a:pt x="14575" y="17313"/>
                        <a:pt x="15300" y="16797"/>
                        <a:pt x="15950" y="16064"/>
                      </a:cubicBezTo>
                      <a:cubicBezTo>
                        <a:pt x="16550" y="15413"/>
                        <a:pt x="17075" y="14653"/>
                        <a:pt x="17350" y="13649"/>
                      </a:cubicBezTo>
                      <a:cubicBezTo>
                        <a:pt x="17675" y="12754"/>
                        <a:pt x="17825" y="11750"/>
                        <a:pt x="17825" y="10746"/>
                      </a:cubicBezTo>
                      <a:cubicBezTo>
                        <a:pt x="17825" y="9742"/>
                        <a:pt x="17675" y="8711"/>
                        <a:pt x="17350" y="7842"/>
                      </a:cubicBezTo>
                      <a:cubicBezTo>
                        <a:pt x="16975" y="6947"/>
                        <a:pt x="16425" y="6214"/>
                        <a:pt x="15850" y="5427"/>
                      </a:cubicBezTo>
                      <a:cubicBezTo>
                        <a:pt x="15200" y="4803"/>
                        <a:pt x="14450" y="4179"/>
                        <a:pt x="13600" y="3799"/>
                      </a:cubicBezTo>
                      <a:cubicBezTo>
                        <a:pt x="12675" y="3446"/>
                        <a:pt x="11825" y="3175"/>
                        <a:pt x="10700" y="3175"/>
                      </a:cubicBezTo>
                      <a:cubicBezTo>
                        <a:pt x="9700" y="3175"/>
                        <a:pt x="8700" y="3446"/>
                        <a:pt x="7800" y="3799"/>
                      </a:cubicBezTo>
                      <a:cubicBezTo>
                        <a:pt x="6925" y="4179"/>
                        <a:pt x="6200" y="4694"/>
                        <a:pt x="5550" y="5427"/>
                      </a:cubicBezTo>
                      <a:cubicBezTo>
                        <a:pt x="4950" y="6078"/>
                        <a:pt x="4425" y="6838"/>
                        <a:pt x="4175" y="7842"/>
                      </a:cubicBezTo>
                      <a:cubicBezTo>
                        <a:pt x="3825" y="8738"/>
                        <a:pt x="3675" y="9742"/>
                        <a:pt x="3675" y="10746"/>
                      </a:cubicBezTo>
                      <a:cubicBezTo>
                        <a:pt x="3675" y="11750"/>
                        <a:pt x="3825" y="12781"/>
                        <a:pt x="4175" y="13649"/>
                      </a:cubicBezTo>
                      <a:cubicBezTo>
                        <a:pt x="4525" y="14545"/>
                        <a:pt x="5075" y="15277"/>
                        <a:pt x="5650" y="16064"/>
                      </a:cubicBezTo>
                      <a:cubicBezTo>
                        <a:pt x="6300" y="16661"/>
                        <a:pt x="7050" y="17313"/>
                        <a:pt x="7900" y="17692"/>
                      </a:cubicBezTo>
                      <a:cubicBezTo>
                        <a:pt x="8925" y="18072"/>
                        <a:pt x="9800" y="18317"/>
                        <a:pt x="10800" y="18317"/>
                      </a:cubicBezTo>
                      <a:cubicBezTo>
                        <a:pt x="11800" y="18317"/>
                        <a:pt x="12825" y="18045"/>
                        <a:pt x="13700" y="17692"/>
                      </a:cubicBezTo>
                      <a:close/>
                      <a:moveTo>
                        <a:pt x="6400" y="20732"/>
                      </a:moveTo>
                      <a:cubicBezTo>
                        <a:pt x="5000" y="20080"/>
                        <a:pt x="3875" y="19321"/>
                        <a:pt x="3000" y="18452"/>
                      </a:cubicBezTo>
                      <a:cubicBezTo>
                        <a:pt x="2025" y="17475"/>
                        <a:pt x="1400" y="16336"/>
                        <a:pt x="750" y="15033"/>
                      </a:cubicBezTo>
                      <a:cubicBezTo>
                        <a:pt x="275" y="13785"/>
                        <a:pt x="0" y="12374"/>
                        <a:pt x="0" y="10881"/>
                      </a:cubicBezTo>
                      <a:cubicBezTo>
                        <a:pt x="0" y="9362"/>
                        <a:pt x="250" y="7978"/>
                        <a:pt x="750" y="6703"/>
                      </a:cubicBezTo>
                      <a:cubicBezTo>
                        <a:pt x="1250" y="5427"/>
                        <a:pt x="2025" y="4315"/>
                        <a:pt x="3000" y="3311"/>
                      </a:cubicBezTo>
                      <a:cubicBezTo>
                        <a:pt x="4000" y="2307"/>
                        <a:pt x="5150" y="1547"/>
                        <a:pt x="6400" y="895"/>
                      </a:cubicBezTo>
                      <a:cubicBezTo>
                        <a:pt x="7775" y="271"/>
                        <a:pt x="9125" y="0"/>
                        <a:pt x="10800" y="0"/>
                      </a:cubicBezTo>
                      <a:cubicBezTo>
                        <a:pt x="12425" y="0"/>
                        <a:pt x="13825" y="271"/>
                        <a:pt x="15200" y="895"/>
                      </a:cubicBezTo>
                      <a:cubicBezTo>
                        <a:pt x="16600" y="1547"/>
                        <a:pt x="17725" y="2307"/>
                        <a:pt x="18600" y="3175"/>
                      </a:cubicBezTo>
                      <a:cubicBezTo>
                        <a:pt x="19475" y="4070"/>
                        <a:pt x="20200" y="5319"/>
                        <a:pt x="20850" y="6567"/>
                      </a:cubicBezTo>
                      <a:cubicBezTo>
                        <a:pt x="21325" y="7842"/>
                        <a:pt x="21600" y="9253"/>
                        <a:pt x="21600" y="10746"/>
                      </a:cubicBezTo>
                      <a:cubicBezTo>
                        <a:pt x="21600" y="12265"/>
                        <a:pt x="21325" y="13649"/>
                        <a:pt x="20850" y="14925"/>
                      </a:cubicBezTo>
                      <a:cubicBezTo>
                        <a:pt x="20350" y="16200"/>
                        <a:pt x="19575" y="17340"/>
                        <a:pt x="18600" y="18317"/>
                      </a:cubicBezTo>
                      <a:cubicBezTo>
                        <a:pt x="17600" y="19321"/>
                        <a:pt x="16450" y="20080"/>
                        <a:pt x="15200" y="20732"/>
                      </a:cubicBezTo>
                      <a:cubicBezTo>
                        <a:pt x="13825" y="21356"/>
                        <a:pt x="124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1" name="Google Shape;821;p15"/>
                <p:cNvSpPr/>
                <p:nvPr/>
              </p:nvSpPr>
              <p:spPr>
                <a:xfrm>
                  <a:off x="4114229" y="352942"/>
                  <a:ext cx="127441" cy="165944"/>
                </a:xfrm>
                <a:custGeom>
                  <a:avLst/>
                  <a:gdLst/>
                  <a:ahLst/>
                  <a:cxnLst/>
                  <a:rect l="l" t="t" r="r" b="b"/>
                  <a:pathLst>
                    <a:path w="21600" h="21600" extrusionOk="0">
                      <a:moveTo>
                        <a:pt x="144" y="18731"/>
                      </a:moveTo>
                      <a:lnTo>
                        <a:pt x="10405" y="12552"/>
                      </a:lnTo>
                      <a:cubicBezTo>
                        <a:pt x="11518" y="11917"/>
                        <a:pt x="12235" y="11393"/>
                        <a:pt x="12953" y="10869"/>
                      </a:cubicBezTo>
                      <a:cubicBezTo>
                        <a:pt x="13670" y="10372"/>
                        <a:pt x="14209" y="9876"/>
                        <a:pt x="14747" y="9462"/>
                      </a:cubicBezTo>
                      <a:cubicBezTo>
                        <a:pt x="15142" y="9103"/>
                        <a:pt x="15429" y="8552"/>
                        <a:pt x="15644" y="8166"/>
                      </a:cubicBezTo>
                      <a:cubicBezTo>
                        <a:pt x="15823" y="7779"/>
                        <a:pt x="16039" y="7255"/>
                        <a:pt x="16039" y="6731"/>
                      </a:cubicBezTo>
                      <a:cubicBezTo>
                        <a:pt x="16039" y="5738"/>
                        <a:pt x="15500" y="4800"/>
                        <a:pt x="14603" y="4303"/>
                      </a:cubicBezTo>
                      <a:cubicBezTo>
                        <a:pt x="13670" y="3641"/>
                        <a:pt x="12594" y="3393"/>
                        <a:pt x="11195" y="3393"/>
                      </a:cubicBezTo>
                      <a:cubicBezTo>
                        <a:pt x="9759" y="3393"/>
                        <a:pt x="8647" y="3669"/>
                        <a:pt x="7571" y="4166"/>
                      </a:cubicBezTo>
                      <a:cubicBezTo>
                        <a:pt x="6458" y="4690"/>
                        <a:pt x="5418" y="5462"/>
                        <a:pt x="4342" y="6621"/>
                      </a:cubicBezTo>
                      <a:lnTo>
                        <a:pt x="538" y="4552"/>
                      </a:lnTo>
                      <a:cubicBezTo>
                        <a:pt x="1220" y="3779"/>
                        <a:pt x="1938" y="3255"/>
                        <a:pt x="2691" y="2621"/>
                      </a:cubicBezTo>
                      <a:cubicBezTo>
                        <a:pt x="3373" y="2097"/>
                        <a:pt x="4306" y="1600"/>
                        <a:pt x="4987" y="1186"/>
                      </a:cubicBezTo>
                      <a:cubicBezTo>
                        <a:pt x="5884" y="800"/>
                        <a:pt x="6781" y="524"/>
                        <a:pt x="7894" y="248"/>
                      </a:cubicBezTo>
                      <a:cubicBezTo>
                        <a:pt x="8970" y="0"/>
                        <a:pt x="10011" y="0"/>
                        <a:pt x="11518" y="0"/>
                      </a:cubicBezTo>
                      <a:cubicBezTo>
                        <a:pt x="12989" y="0"/>
                        <a:pt x="14209" y="138"/>
                        <a:pt x="15429" y="524"/>
                      </a:cubicBezTo>
                      <a:cubicBezTo>
                        <a:pt x="16756" y="800"/>
                        <a:pt x="17581" y="1297"/>
                        <a:pt x="18514" y="1793"/>
                      </a:cubicBezTo>
                      <a:cubicBezTo>
                        <a:pt x="19411" y="2290"/>
                        <a:pt x="20129" y="3090"/>
                        <a:pt x="20524" y="3862"/>
                      </a:cubicBezTo>
                      <a:cubicBezTo>
                        <a:pt x="21026" y="4662"/>
                        <a:pt x="21205" y="5517"/>
                        <a:pt x="21205" y="6428"/>
                      </a:cubicBezTo>
                      <a:cubicBezTo>
                        <a:pt x="21205" y="7200"/>
                        <a:pt x="21026" y="7972"/>
                        <a:pt x="20667" y="8745"/>
                      </a:cubicBezTo>
                      <a:cubicBezTo>
                        <a:pt x="20308" y="9407"/>
                        <a:pt x="19985" y="10041"/>
                        <a:pt x="19268" y="10676"/>
                      </a:cubicBezTo>
                      <a:cubicBezTo>
                        <a:pt x="18550" y="11310"/>
                        <a:pt x="17833" y="11972"/>
                        <a:pt x="16936" y="12607"/>
                      </a:cubicBezTo>
                      <a:cubicBezTo>
                        <a:pt x="16039" y="13241"/>
                        <a:pt x="14783" y="13903"/>
                        <a:pt x="13491" y="14703"/>
                      </a:cubicBezTo>
                      <a:lnTo>
                        <a:pt x="7355" y="18290"/>
                      </a:lnTo>
                      <a:lnTo>
                        <a:pt x="21600" y="18290"/>
                      </a:lnTo>
                      <a:lnTo>
                        <a:pt x="21600" y="21600"/>
                      </a:lnTo>
                      <a:lnTo>
                        <a:pt x="0" y="21600"/>
                      </a:lnTo>
                      <a:lnTo>
                        <a:pt x="0" y="18648"/>
                      </a:lnTo>
                      <a:lnTo>
                        <a:pt x="144" y="18648"/>
                      </a:lnTo>
                      <a:lnTo>
                        <a:pt x="144" y="1873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2" name="Google Shape;822;p15"/>
                <p:cNvSpPr/>
                <p:nvPr/>
              </p:nvSpPr>
              <p:spPr>
                <a:xfrm>
                  <a:off x="4257847" y="351065"/>
                  <a:ext cx="182845" cy="168752"/>
                </a:xfrm>
                <a:custGeom>
                  <a:avLst/>
                  <a:gdLst/>
                  <a:ahLst/>
                  <a:cxnLst/>
                  <a:rect l="l" t="t" r="r" b="b"/>
                  <a:pathLst>
                    <a:path w="21600" h="21600" extrusionOk="0">
                      <a:moveTo>
                        <a:pt x="13550" y="17692"/>
                      </a:moveTo>
                      <a:cubicBezTo>
                        <a:pt x="14450" y="17313"/>
                        <a:pt x="15175" y="16797"/>
                        <a:pt x="15825" y="16064"/>
                      </a:cubicBezTo>
                      <a:cubicBezTo>
                        <a:pt x="16425" y="15413"/>
                        <a:pt x="16950" y="14653"/>
                        <a:pt x="17200" y="13649"/>
                      </a:cubicBezTo>
                      <a:cubicBezTo>
                        <a:pt x="17550" y="12754"/>
                        <a:pt x="17700" y="11750"/>
                        <a:pt x="17700" y="10746"/>
                      </a:cubicBezTo>
                      <a:cubicBezTo>
                        <a:pt x="17700" y="9742"/>
                        <a:pt x="17550" y="8711"/>
                        <a:pt x="17200" y="7842"/>
                      </a:cubicBezTo>
                      <a:cubicBezTo>
                        <a:pt x="16850" y="6947"/>
                        <a:pt x="16300" y="6214"/>
                        <a:pt x="15725" y="5427"/>
                      </a:cubicBezTo>
                      <a:cubicBezTo>
                        <a:pt x="15075" y="4803"/>
                        <a:pt x="14325" y="4179"/>
                        <a:pt x="13475" y="3799"/>
                      </a:cubicBezTo>
                      <a:cubicBezTo>
                        <a:pt x="12550" y="3446"/>
                        <a:pt x="11700" y="3175"/>
                        <a:pt x="10575" y="3175"/>
                      </a:cubicBezTo>
                      <a:cubicBezTo>
                        <a:pt x="9575" y="3175"/>
                        <a:pt x="8550" y="3446"/>
                        <a:pt x="7825" y="3799"/>
                      </a:cubicBezTo>
                      <a:cubicBezTo>
                        <a:pt x="6925" y="4179"/>
                        <a:pt x="6175" y="4694"/>
                        <a:pt x="5575" y="5427"/>
                      </a:cubicBezTo>
                      <a:cubicBezTo>
                        <a:pt x="4925" y="6078"/>
                        <a:pt x="4450" y="6838"/>
                        <a:pt x="4175" y="7842"/>
                      </a:cubicBezTo>
                      <a:cubicBezTo>
                        <a:pt x="3800" y="8738"/>
                        <a:pt x="3675" y="9742"/>
                        <a:pt x="3675" y="10746"/>
                      </a:cubicBezTo>
                      <a:cubicBezTo>
                        <a:pt x="3675" y="11750"/>
                        <a:pt x="3800" y="12781"/>
                        <a:pt x="4175" y="13649"/>
                      </a:cubicBezTo>
                      <a:cubicBezTo>
                        <a:pt x="4550" y="14545"/>
                        <a:pt x="5050" y="15277"/>
                        <a:pt x="5675" y="16064"/>
                      </a:cubicBezTo>
                      <a:cubicBezTo>
                        <a:pt x="6300" y="16661"/>
                        <a:pt x="7075" y="17313"/>
                        <a:pt x="7925" y="17692"/>
                      </a:cubicBezTo>
                      <a:cubicBezTo>
                        <a:pt x="8800" y="18072"/>
                        <a:pt x="9800" y="18317"/>
                        <a:pt x="10800" y="18317"/>
                      </a:cubicBezTo>
                      <a:cubicBezTo>
                        <a:pt x="11775" y="18317"/>
                        <a:pt x="12825" y="18045"/>
                        <a:pt x="13550" y="17692"/>
                      </a:cubicBezTo>
                      <a:close/>
                      <a:moveTo>
                        <a:pt x="6400" y="20732"/>
                      </a:moveTo>
                      <a:cubicBezTo>
                        <a:pt x="5000" y="20080"/>
                        <a:pt x="3875" y="19321"/>
                        <a:pt x="3025" y="18452"/>
                      </a:cubicBezTo>
                      <a:cubicBezTo>
                        <a:pt x="2025" y="17475"/>
                        <a:pt x="1375" y="16336"/>
                        <a:pt x="775" y="15033"/>
                      </a:cubicBezTo>
                      <a:cubicBezTo>
                        <a:pt x="250" y="13785"/>
                        <a:pt x="0" y="12374"/>
                        <a:pt x="0" y="10881"/>
                      </a:cubicBezTo>
                      <a:cubicBezTo>
                        <a:pt x="0" y="9362"/>
                        <a:pt x="275" y="7978"/>
                        <a:pt x="775" y="6703"/>
                      </a:cubicBezTo>
                      <a:cubicBezTo>
                        <a:pt x="1275" y="5427"/>
                        <a:pt x="2025" y="4315"/>
                        <a:pt x="3025" y="3311"/>
                      </a:cubicBezTo>
                      <a:cubicBezTo>
                        <a:pt x="4025" y="2307"/>
                        <a:pt x="5125" y="1547"/>
                        <a:pt x="6400" y="895"/>
                      </a:cubicBezTo>
                      <a:cubicBezTo>
                        <a:pt x="7775" y="271"/>
                        <a:pt x="9150" y="0"/>
                        <a:pt x="10800" y="0"/>
                      </a:cubicBezTo>
                      <a:cubicBezTo>
                        <a:pt x="12450" y="0"/>
                        <a:pt x="13825" y="271"/>
                        <a:pt x="15200" y="895"/>
                      </a:cubicBezTo>
                      <a:cubicBezTo>
                        <a:pt x="16600" y="1547"/>
                        <a:pt x="17725" y="2307"/>
                        <a:pt x="18575" y="3175"/>
                      </a:cubicBezTo>
                      <a:cubicBezTo>
                        <a:pt x="19600" y="4179"/>
                        <a:pt x="20225" y="5319"/>
                        <a:pt x="20850" y="6567"/>
                      </a:cubicBezTo>
                      <a:cubicBezTo>
                        <a:pt x="21350" y="7842"/>
                        <a:pt x="21600" y="9253"/>
                        <a:pt x="21600" y="10746"/>
                      </a:cubicBezTo>
                      <a:cubicBezTo>
                        <a:pt x="21600" y="12265"/>
                        <a:pt x="21350" y="13649"/>
                        <a:pt x="20850" y="14925"/>
                      </a:cubicBezTo>
                      <a:cubicBezTo>
                        <a:pt x="20325" y="16200"/>
                        <a:pt x="19575" y="17340"/>
                        <a:pt x="18575" y="18317"/>
                      </a:cubicBezTo>
                      <a:cubicBezTo>
                        <a:pt x="17600" y="19321"/>
                        <a:pt x="16475" y="20080"/>
                        <a:pt x="15200" y="20732"/>
                      </a:cubicBezTo>
                      <a:cubicBezTo>
                        <a:pt x="13825" y="21356"/>
                        <a:pt x="12325" y="21600"/>
                        <a:pt x="10800" y="21600"/>
                      </a:cubicBezTo>
                      <a:cubicBezTo>
                        <a:pt x="9175" y="21600"/>
                        <a:pt x="7775" y="21356"/>
                        <a:pt x="6400" y="20732"/>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3" name="Google Shape;823;p15"/>
                <p:cNvSpPr/>
                <p:nvPr/>
              </p:nvSpPr>
              <p:spPr>
                <a:xfrm>
                  <a:off x="3774426" y="268460"/>
                  <a:ext cx="364015" cy="47683"/>
                </a:xfrm>
                <a:custGeom>
                  <a:avLst/>
                  <a:gdLst/>
                  <a:ahLst/>
                  <a:cxnLst/>
                  <a:rect l="l" t="t" r="r" b="b"/>
                  <a:pathLst>
                    <a:path w="21600" h="21600" extrusionOk="0">
                      <a:moveTo>
                        <a:pt x="19558" y="21037"/>
                      </a:moveTo>
                      <a:lnTo>
                        <a:pt x="19558" y="18783"/>
                      </a:lnTo>
                      <a:cubicBezTo>
                        <a:pt x="19697" y="18783"/>
                        <a:pt x="19811" y="18313"/>
                        <a:pt x="19937" y="18313"/>
                      </a:cubicBezTo>
                      <a:lnTo>
                        <a:pt x="19937" y="3475"/>
                      </a:lnTo>
                      <a:cubicBezTo>
                        <a:pt x="19811" y="3475"/>
                        <a:pt x="19697" y="3475"/>
                        <a:pt x="19558" y="3005"/>
                      </a:cubicBezTo>
                      <a:lnTo>
                        <a:pt x="19558" y="282"/>
                      </a:lnTo>
                      <a:lnTo>
                        <a:pt x="20894" y="282"/>
                      </a:lnTo>
                      <a:lnTo>
                        <a:pt x="20894" y="3005"/>
                      </a:lnTo>
                      <a:cubicBezTo>
                        <a:pt x="20756" y="3005"/>
                        <a:pt x="20642" y="3475"/>
                        <a:pt x="20504" y="3475"/>
                      </a:cubicBezTo>
                      <a:lnTo>
                        <a:pt x="20504" y="17843"/>
                      </a:lnTo>
                      <a:lnTo>
                        <a:pt x="21071" y="17843"/>
                      </a:lnTo>
                      <a:cubicBezTo>
                        <a:pt x="21071" y="16998"/>
                        <a:pt x="21071" y="16153"/>
                        <a:pt x="21134" y="15214"/>
                      </a:cubicBezTo>
                      <a:lnTo>
                        <a:pt x="21600" y="15214"/>
                      </a:lnTo>
                      <a:lnTo>
                        <a:pt x="21600" y="20943"/>
                      </a:lnTo>
                      <a:lnTo>
                        <a:pt x="19558" y="21037"/>
                      </a:lnTo>
                      <a:close/>
                      <a:moveTo>
                        <a:pt x="18034" y="7889"/>
                      </a:moveTo>
                      <a:cubicBezTo>
                        <a:pt x="17958" y="6668"/>
                        <a:pt x="17908" y="5823"/>
                        <a:pt x="17908" y="4883"/>
                      </a:cubicBezTo>
                      <a:cubicBezTo>
                        <a:pt x="17845" y="5823"/>
                        <a:pt x="17845" y="6950"/>
                        <a:pt x="17769" y="8264"/>
                      </a:cubicBezTo>
                      <a:lnTo>
                        <a:pt x="17517" y="13148"/>
                      </a:lnTo>
                      <a:lnTo>
                        <a:pt x="18336" y="13148"/>
                      </a:lnTo>
                      <a:lnTo>
                        <a:pt x="18034" y="7889"/>
                      </a:lnTo>
                      <a:close/>
                      <a:moveTo>
                        <a:pt x="18286" y="21037"/>
                      </a:moveTo>
                      <a:lnTo>
                        <a:pt x="18286" y="18783"/>
                      </a:lnTo>
                      <a:cubicBezTo>
                        <a:pt x="18349" y="18783"/>
                        <a:pt x="18475" y="18313"/>
                        <a:pt x="18601" y="18313"/>
                      </a:cubicBezTo>
                      <a:lnTo>
                        <a:pt x="18475" y="15683"/>
                      </a:lnTo>
                      <a:lnTo>
                        <a:pt x="17391" y="15683"/>
                      </a:lnTo>
                      <a:lnTo>
                        <a:pt x="17277" y="18313"/>
                      </a:lnTo>
                      <a:cubicBezTo>
                        <a:pt x="17391" y="18313"/>
                        <a:pt x="17441" y="18313"/>
                        <a:pt x="17580" y="18783"/>
                      </a:cubicBezTo>
                      <a:lnTo>
                        <a:pt x="17580" y="21412"/>
                      </a:lnTo>
                      <a:lnTo>
                        <a:pt x="16521" y="21412"/>
                      </a:lnTo>
                      <a:lnTo>
                        <a:pt x="16521" y="18783"/>
                      </a:lnTo>
                      <a:cubicBezTo>
                        <a:pt x="16584" y="18783"/>
                        <a:pt x="16660" y="18313"/>
                        <a:pt x="16761" y="18313"/>
                      </a:cubicBezTo>
                      <a:lnTo>
                        <a:pt x="17656" y="939"/>
                      </a:lnTo>
                      <a:lnTo>
                        <a:pt x="18349" y="939"/>
                      </a:lnTo>
                      <a:lnTo>
                        <a:pt x="19231" y="18313"/>
                      </a:lnTo>
                      <a:cubicBezTo>
                        <a:pt x="19306" y="18313"/>
                        <a:pt x="19420" y="18313"/>
                        <a:pt x="19483" y="18783"/>
                      </a:cubicBezTo>
                      <a:lnTo>
                        <a:pt x="19483" y="21412"/>
                      </a:lnTo>
                      <a:lnTo>
                        <a:pt x="18286" y="21412"/>
                      </a:lnTo>
                      <a:lnTo>
                        <a:pt x="18286" y="21037"/>
                      </a:lnTo>
                      <a:close/>
                      <a:moveTo>
                        <a:pt x="16194" y="20191"/>
                      </a:moveTo>
                      <a:cubicBezTo>
                        <a:pt x="15879" y="21037"/>
                        <a:pt x="15564" y="21412"/>
                        <a:pt x="15186" y="21412"/>
                      </a:cubicBezTo>
                      <a:cubicBezTo>
                        <a:pt x="14228" y="21412"/>
                        <a:pt x="13724" y="17468"/>
                        <a:pt x="13724" y="11457"/>
                      </a:cubicBezTo>
                      <a:cubicBezTo>
                        <a:pt x="13724" y="4883"/>
                        <a:pt x="14354" y="376"/>
                        <a:pt x="15362" y="376"/>
                      </a:cubicBezTo>
                      <a:cubicBezTo>
                        <a:pt x="15614" y="376"/>
                        <a:pt x="15929" y="939"/>
                        <a:pt x="16181" y="1315"/>
                      </a:cubicBezTo>
                      <a:lnTo>
                        <a:pt x="16181" y="6574"/>
                      </a:lnTo>
                      <a:lnTo>
                        <a:pt x="15727" y="6574"/>
                      </a:lnTo>
                      <a:cubicBezTo>
                        <a:pt x="15727" y="5635"/>
                        <a:pt x="15664" y="4883"/>
                        <a:pt x="15664" y="3944"/>
                      </a:cubicBezTo>
                      <a:cubicBezTo>
                        <a:pt x="15526" y="3475"/>
                        <a:pt x="15412" y="3475"/>
                        <a:pt x="15286" y="3475"/>
                      </a:cubicBezTo>
                      <a:cubicBezTo>
                        <a:pt x="14719" y="3475"/>
                        <a:pt x="14253" y="6104"/>
                        <a:pt x="14253" y="10518"/>
                      </a:cubicBezTo>
                      <a:cubicBezTo>
                        <a:pt x="14253" y="14838"/>
                        <a:pt x="14581" y="17468"/>
                        <a:pt x="15211" y="17468"/>
                      </a:cubicBezTo>
                      <a:cubicBezTo>
                        <a:pt x="15349" y="17468"/>
                        <a:pt x="15463" y="17468"/>
                        <a:pt x="15589" y="17092"/>
                      </a:cubicBezTo>
                      <a:lnTo>
                        <a:pt x="15589" y="12678"/>
                      </a:lnTo>
                      <a:cubicBezTo>
                        <a:pt x="15463" y="12678"/>
                        <a:pt x="15349" y="12678"/>
                        <a:pt x="15211" y="12209"/>
                      </a:cubicBezTo>
                      <a:lnTo>
                        <a:pt x="15211" y="9579"/>
                      </a:lnTo>
                      <a:lnTo>
                        <a:pt x="16421" y="9579"/>
                      </a:lnTo>
                      <a:lnTo>
                        <a:pt x="16421" y="12209"/>
                      </a:lnTo>
                      <a:cubicBezTo>
                        <a:pt x="16395" y="13148"/>
                        <a:pt x="16332" y="13148"/>
                        <a:pt x="16194" y="13148"/>
                      </a:cubicBezTo>
                      <a:lnTo>
                        <a:pt x="16194" y="20191"/>
                      </a:lnTo>
                      <a:close/>
                      <a:moveTo>
                        <a:pt x="13295" y="13148"/>
                      </a:moveTo>
                      <a:cubicBezTo>
                        <a:pt x="13295" y="18313"/>
                        <a:pt x="12842" y="21412"/>
                        <a:pt x="12085" y="21412"/>
                      </a:cubicBezTo>
                      <a:cubicBezTo>
                        <a:pt x="11128" y="21412"/>
                        <a:pt x="10951" y="18031"/>
                        <a:pt x="10951" y="14087"/>
                      </a:cubicBezTo>
                      <a:lnTo>
                        <a:pt x="10951" y="3569"/>
                      </a:lnTo>
                      <a:cubicBezTo>
                        <a:pt x="10825" y="3569"/>
                        <a:pt x="10762" y="3569"/>
                        <a:pt x="10699" y="3099"/>
                      </a:cubicBezTo>
                      <a:lnTo>
                        <a:pt x="10699" y="376"/>
                      </a:lnTo>
                      <a:lnTo>
                        <a:pt x="11833" y="376"/>
                      </a:lnTo>
                      <a:lnTo>
                        <a:pt x="11833" y="3099"/>
                      </a:lnTo>
                      <a:cubicBezTo>
                        <a:pt x="11707" y="3099"/>
                        <a:pt x="11657" y="3569"/>
                        <a:pt x="11518" y="3569"/>
                      </a:cubicBezTo>
                      <a:lnTo>
                        <a:pt x="11518" y="13523"/>
                      </a:lnTo>
                      <a:cubicBezTo>
                        <a:pt x="11518" y="16341"/>
                        <a:pt x="11657" y="18031"/>
                        <a:pt x="12161" y="18031"/>
                      </a:cubicBezTo>
                      <a:cubicBezTo>
                        <a:pt x="12602" y="18031"/>
                        <a:pt x="12791" y="16717"/>
                        <a:pt x="12791" y="13148"/>
                      </a:cubicBezTo>
                      <a:lnTo>
                        <a:pt x="12791" y="3099"/>
                      </a:lnTo>
                      <a:cubicBezTo>
                        <a:pt x="12653" y="3099"/>
                        <a:pt x="12602" y="3099"/>
                        <a:pt x="12463" y="2630"/>
                      </a:cubicBezTo>
                      <a:lnTo>
                        <a:pt x="12463" y="0"/>
                      </a:lnTo>
                      <a:lnTo>
                        <a:pt x="13598" y="0"/>
                      </a:lnTo>
                      <a:lnTo>
                        <a:pt x="13598" y="2630"/>
                      </a:lnTo>
                      <a:cubicBezTo>
                        <a:pt x="13484" y="3569"/>
                        <a:pt x="13421" y="3569"/>
                        <a:pt x="13295" y="3569"/>
                      </a:cubicBezTo>
                      <a:lnTo>
                        <a:pt x="13295" y="13148"/>
                      </a:lnTo>
                      <a:close/>
                      <a:moveTo>
                        <a:pt x="9930" y="3944"/>
                      </a:moveTo>
                      <a:lnTo>
                        <a:pt x="9477" y="3944"/>
                      </a:lnTo>
                      <a:lnTo>
                        <a:pt x="9477" y="18313"/>
                      </a:lnTo>
                      <a:cubicBezTo>
                        <a:pt x="9615" y="18313"/>
                        <a:pt x="9741" y="18313"/>
                        <a:pt x="9855" y="18783"/>
                      </a:cubicBezTo>
                      <a:lnTo>
                        <a:pt x="9855" y="21412"/>
                      </a:lnTo>
                      <a:lnTo>
                        <a:pt x="8532" y="21412"/>
                      </a:lnTo>
                      <a:lnTo>
                        <a:pt x="8532" y="18783"/>
                      </a:lnTo>
                      <a:cubicBezTo>
                        <a:pt x="8658" y="18783"/>
                        <a:pt x="8784" y="18313"/>
                        <a:pt x="8910" y="18313"/>
                      </a:cubicBezTo>
                      <a:lnTo>
                        <a:pt x="8910" y="3944"/>
                      </a:lnTo>
                      <a:lnTo>
                        <a:pt x="8469" y="3944"/>
                      </a:lnTo>
                      <a:cubicBezTo>
                        <a:pt x="8469" y="4883"/>
                        <a:pt x="8469" y="5635"/>
                        <a:pt x="8393" y="6574"/>
                      </a:cubicBezTo>
                      <a:lnTo>
                        <a:pt x="7952" y="6574"/>
                      </a:lnTo>
                      <a:lnTo>
                        <a:pt x="7952" y="939"/>
                      </a:lnTo>
                      <a:lnTo>
                        <a:pt x="10359" y="939"/>
                      </a:lnTo>
                      <a:lnTo>
                        <a:pt x="10359" y="6574"/>
                      </a:lnTo>
                      <a:lnTo>
                        <a:pt x="9993" y="6574"/>
                      </a:lnTo>
                      <a:cubicBezTo>
                        <a:pt x="9993" y="5635"/>
                        <a:pt x="9930" y="4883"/>
                        <a:pt x="9930" y="3944"/>
                      </a:cubicBezTo>
                      <a:close/>
                      <a:moveTo>
                        <a:pt x="6528" y="4038"/>
                      </a:moveTo>
                      <a:lnTo>
                        <a:pt x="6528" y="9673"/>
                      </a:lnTo>
                      <a:lnTo>
                        <a:pt x="6717" y="9673"/>
                      </a:lnTo>
                      <a:cubicBezTo>
                        <a:pt x="7019" y="9673"/>
                        <a:pt x="7284" y="8452"/>
                        <a:pt x="7284" y="6574"/>
                      </a:cubicBezTo>
                      <a:cubicBezTo>
                        <a:pt x="7208" y="4883"/>
                        <a:pt x="7019" y="4038"/>
                        <a:pt x="6717" y="4038"/>
                      </a:cubicBezTo>
                      <a:lnTo>
                        <a:pt x="6528" y="4038"/>
                      </a:lnTo>
                      <a:close/>
                      <a:moveTo>
                        <a:pt x="7284" y="21037"/>
                      </a:moveTo>
                      <a:lnTo>
                        <a:pt x="6578" y="12678"/>
                      </a:lnTo>
                      <a:lnTo>
                        <a:pt x="6515" y="12678"/>
                      </a:lnTo>
                      <a:lnTo>
                        <a:pt x="6515" y="18313"/>
                      </a:lnTo>
                      <a:cubicBezTo>
                        <a:pt x="6578" y="18313"/>
                        <a:pt x="6692" y="18313"/>
                        <a:pt x="6755" y="18783"/>
                      </a:cubicBezTo>
                      <a:lnTo>
                        <a:pt x="6755" y="21412"/>
                      </a:lnTo>
                      <a:lnTo>
                        <a:pt x="5545" y="21412"/>
                      </a:lnTo>
                      <a:lnTo>
                        <a:pt x="5545" y="18783"/>
                      </a:lnTo>
                      <a:cubicBezTo>
                        <a:pt x="5684" y="18783"/>
                        <a:pt x="5810" y="18313"/>
                        <a:pt x="5948" y="18313"/>
                      </a:cubicBezTo>
                      <a:lnTo>
                        <a:pt x="5948" y="3475"/>
                      </a:lnTo>
                      <a:cubicBezTo>
                        <a:pt x="5810" y="3475"/>
                        <a:pt x="5684" y="3475"/>
                        <a:pt x="5545" y="3005"/>
                      </a:cubicBezTo>
                      <a:lnTo>
                        <a:pt x="5545" y="282"/>
                      </a:lnTo>
                      <a:lnTo>
                        <a:pt x="6755" y="282"/>
                      </a:lnTo>
                      <a:cubicBezTo>
                        <a:pt x="7385" y="282"/>
                        <a:pt x="7826" y="2066"/>
                        <a:pt x="7826" y="5917"/>
                      </a:cubicBezTo>
                      <a:cubicBezTo>
                        <a:pt x="7826" y="8640"/>
                        <a:pt x="7574" y="10800"/>
                        <a:pt x="7133" y="11551"/>
                      </a:cubicBezTo>
                      <a:cubicBezTo>
                        <a:pt x="7196" y="12115"/>
                        <a:pt x="7259" y="12490"/>
                        <a:pt x="7259" y="12866"/>
                      </a:cubicBezTo>
                      <a:lnTo>
                        <a:pt x="7712" y="17750"/>
                      </a:lnTo>
                      <a:cubicBezTo>
                        <a:pt x="7775" y="17750"/>
                        <a:pt x="7902" y="17750"/>
                        <a:pt x="8028" y="18219"/>
                      </a:cubicBezTo>
                      <a:lnTo>
                        <a:pt x="8028" y="20943"/>
                      </a:lnTo>
                      <a:lnTo>
                        <a:pt x="7284" y="21037"/>
                      </a:lnTo>
                      <a:close/>
                      <a:moveTo>
                        <a:pt x="3176" y="11082"/>
                      </a:moveTo>
                      <a:cubicBezTo>
                        <a:pt x="3176" y="15402"/>
                        <a:pt x="3440" y="18125"/>
                        <a:pt x="3932" y="18125"/>
                      </a:cubicBezTo>
                      <a:cubicBezTo>
                        <a:pt x="4310" y="18125"/>
                        <a:pt x="4764" y="15965"/>
                        <a:pt x="4764" y="11082"/>
                      </a:cubicBezTo>
                      <a:cubicBezTo>
                        <a:pt x="4764" y="6574"/>
                        <a:pt x="4436" y="4038"/>
                        <a:pt x="3932" y="4038"/>
                      </a:cubicBezTo>
                      <a:cubicBezTo>
                        <a:pt x="3554" y="4038"/>
                        <a:pt x="3176" y="6198"/>
                        <a:pt x="3176" y="11082"/>
                      </a:cubicBezTo>
                      <a:close/>
                      <a:moveTo>
                        <a:pt x="2533" y="11457"/>
                      </a:moveTo>
                      <a:cubicBezTo>
                        <a:pt x="2533" y="4883"/>
                        <a:pt x="3163" y="376"/>
                        <a:pt x="3982" y="376"/>
                      </a:cubicBezTo>
                      <a:cubicBezTo>
                        <a:pt x="4738" y="376"/>
                        <a:pt x="5331" y="3569"/>
                        <a:pt x="5331" y="10518"/>
                      </a:cubicBezTo>
                      <a:cubicBezTo>
                        <a:pt x="5331" y="17468"/>
                        <a:pt x="4688" y="21412"/>
                        <a:pt x="3869" y="21412"/>
                      </a:cubicBezTo>
                      <a:cubicBezTo>
                        <a:pt x="2987" y="21412"/>
                        <a:pt x="2533" y="17468"/>
                        <a:pt x="2533" y="11457"/>
                      </a:cubicBezTo>
                      <a:close/>
                      <a:moveTo>
                        <a:pt x="970" y="4038"/>
                      </a:moveTo>
                      <a:lnTo>
                        <a:pt x="970" y="10612"/>
                      </a:lnTo>
                      <a:lnTo>
                        <a:pt x="1134" y="10612"/>
                      </a:lnTo>
                      <a:cubicBezTo>
                        <a:pt x="1462" y="10612"/>
                        <a:pt x="1714" y="9297"/>
                        <a:pt x="1714" y="7137"/>
                      </a:cubicBezTo>
                      <a:cubicBezTo>
                        <a:pt x="1714" y="5259"/>
                        <a:pt x="1537" y="4038"/>
                        <a:pt x="1134" y="4038"/>
                      </a:cubicBezTo>
                      <a:lnTo>
                        <a:pt x="970" y="4038"/>
                      </a:lnTo>
                      <a:close/>
                      <a:moveTo>
                        <a:pt x="970" y="14087"/>
                      </a:moveTo>
                      <a:lnTo>
                        <a:pt x="970" y="18407"/>
                      </a:lnTo>
                      <a:cubicBezTo>
                        <a:pt x="1096" y="18407"/>
                        <a:pt x="1210" y="18407"/>
                        <a:pt x="1348" y="18970"/>
                      </a:cubicBezTo>
                      <a:lnTo>
                        <a:pt x="1348" y="21600"/>
                      </a:lnTo>
                      <a:lnTo>
                        <a:pt x="0" y="21600"/>
                      </a:lnTo>
                      <a:lnTo>
                        <a:pt x="0" y="18783"/>
                      </a:lnTo>
                      <a:cubicBezTo>
                        <a:pt x="139" y="18783"/>
                        <a:pt x="265" y="18313"/>
                        <a:pt x="403" y="18313"/>
                      </a:cubicBezTo>
                      <a:lnTo>
                        <a:pt x="403" y="3475"/>
                      </a:lnTo>
                      <a:cubicBezTo>
                        <a:pt x="265" y="3475"/>
                        <a:pt x="139" y="3475"/>
                        <a:pt x="0" y="3005"/>
                      </a:cubicBezTo>
                      <a:lnTo>
                        <a:pt x="0" y="282"/>
                      </a:lnTo>
                      <a:lnTo>
                        <a:pt x="1134" y="282"/>
                      </a:lnTo>
                      <a:cubicBezTo>
                        <a:pt x="1840" y="282"/>
                        <a:pt x="2281" y="2536"/>
                        <a:pt x="2281" y="6480"/>
                      </a:cubicBezTo>
                      <a:cubicBezTo>
                        <a:pt x="2281" y="10894"/>
                        <a:pt x="1840" y="14087"/>
                        <a:pt x="1134" y="14087"/>
                      </a:cubicBezTo>
                      <a:lnTo>
                        <a:pt x="970" y="1408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4" name="Google Shape;824;p15"/>
                <p:cNvSpPr/>
                <p:nvPr/>
              </p:nvSpPr>
              <p:spPr>
                <a:xfrm>
                  <a:off x="3555716" y="271277"/>
                  <a:ext cx="69229" cy="222265"/>
                </a:xfrm>
                <a:custGeom>
                  <a:avLst/>
                  <a:gdLst/>
                  <a:ahLst/>
                  <a:cxnLst/>
                  <a:rect l="l" t="t" r="r" b="b"/>
                  <a:pathLst>
                    <a:path w="21600" h="21600" extrusionOk="0">
                      <a:moveTo>
                        <a:pt x="21600" y="0"/>
                      </a:moveTo>
                      <a:lnTo>
                        <a:pt x="21600" y="13644"/>
                      </a:lnTo>
                      <a:cubicBezTo>
                        <a:pt x="2545" y="15479"/>
                        <a:pt x="0" y="21600"/>
                        <a:pt x="0" y="21600"/>
                      </a:cubicBezTo>
                      <a:lnTo>
                        <a:pt x="0" y="11995"/>
                      </a:lnTo>
                      <a:cubicBezTo>
                        <a:pt x="0" y="5668"/>
                        <a:pt x="8222" y="1566"/>
                        <a:pt x="21600"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5" name="Google Shape;825;p15"/>
                <p:cNvSpPr/>
                <p:nvPr/>
              </p:nvSpPr>
              <p:spPr>
                <a:xfrm>
                  <a:off x="3573550" y="273155"/>
                  <a:ext cx="172531" cy="198775"/>
                </a:xfrm>
                <a:custGeom>
                  <a:avLst/>
                  <a:gdLst/>
                  <a:ahLst/>
                  <a:cxnLst/>
                  <a:rect l="l" t="t" r="r" b="b"/>
                  <a:pathLst>
                    <a:path w="21600" h="21600" extrusionOk="0">
                      <a:moveTo>
                        <a:pt x="9170" y="16137"/>
                      </a:moveTo>
                      <a:lnTo>
                        <a:pt x="9223" y="16137"/>
                      </a:lnTo>
                      <a:lnTo>
                        <a:pt x="9223" y="1936"/>
                      </a:lnTo>
                      <a:cubicBezTo>
                        <a:pt x="9223" y="1936"/>
                        <a:pt x="14391" y="323"/>
                        <a:pt x="21600" y="0"/>
                      </a:cubicBezTo>
                      <a:cubicBezTo>
                        <a:pt x="21600" y="0"/>
                        <a:pt x="21441" y="4864"/>
                        <a:pt x="21308" y="8829"/>
                      </a:cubicBezTo>
                      <a:cubicBezTo>
                        <a:pt x="20646" y="21369"/>
                        <a:pt x="6811" y="14938"/>
                        <a:pt x="0" y="21600"/>
                      </a:cubicBezTo>
                      <a:cubicBezTo>
                        <a:pt x="1352" y="18718"/>
                        <a:pt x="5990" y="16667"/>
                        <a:pt x="9170" y="16137"/>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6" name="Google Shape;826;p15"/>
                <p:cNvSpPr/>
                <p:nvPr/>
              </p:nvSpPr>
              <p:spPr>
                <a:xfrm>
                  <a:off x="3576437" y="456197"/>
                  <a:ext cx="63565" cy="59887"/>
                </a:xfrm>
                <a:custGeom>
                  <a:avLst/>
                  <a:gdLst/>
                  <a:ahLst/>
                  <a:cxnLst/>
                  <a:rect l="l" t="t" r="r" b="b"/>
                  <a:pathLst>
                    <a:path w="20373" h="21600" extrusionOk="0">
                      <a:moveTo>
                        <a:pt x="20373" y="0"/>
                      </a:moveTo>
                      <a:lnTo>
                        <a:pt x="20373" y="21600"/>
                      </a:lnTo>
                      <a:cubicBezTo>
                        <a:pt x="20373" y="21600"/>
                        <a:pt x="-1227" y="21600"/>
                        <a:pt x="55" y="12701"/>
                      </a:cubicBezTo>
                      <a:cubicBezTo>
                        <a:pt x="1811" y="1445"/>
                        <a:pt x="20373" y="0"/>
                        <a:pt x="20373" y="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827" name="Google Shape;827;p15"/>
                <p:cNvGrpSpPr/>
                <p:nvPr/>
              </p:nvGrpSpPr>
              <p:grpSpPr>
                <a:xfrm>
                  <a:off x="4716861" y="130933"/>
                  <a:ext cx="1588747" cy="410349"/>
                  <a:chOff x="-1" y="0"/>
                  <a:chExt cx="1588746" cy="410347"/>
                </a:xfrm>
              </p:grpSpPr>
              <p:sp>
                <p:nvSpPr>
                  <p:cNvPr id="828" name="Google Shape;828;p15"/>
                  <p:cNvSpPr/>
                  <p:nvPr/>
                </p:nvSpPr>
                <p:spPr>
                  <a:xfrm>
                    <a:off x="665672" y="37370"/>
                    <a:ext cx="572725" cy="62912"/>
                  </a:xfrm>
                  <a:custGeom>
                    <a:avLst/>
                    <a:gdLst/>
                    <a:ahLst/>
                    <a:cxnLst/>
                    <a:rect l="l" t="t" r="r" b="b"/>
                    <a:pathLst>
                      <a:path w="21600" h="21600" extrusionOk="0">
                        <a:moveTo>
                          <a:pt x="20756" y="14127"/>
                        </a:moveTo>
                        <a:lnTo>
                          <a:pt x="21051" y="14127"/>
                        </a:lnTo>
                        <a:lnTo>
                          <a:pt x="20866" y="9251"/>
                        </a:lnTo>
                        <a:cubicBezTo>
                          <a:pt x="20811" y="7975"/>
                          <a:pt x="20781" y="6790"/>
                          <a:pt x="20756" y="5924"/>
                        </a:cubicBezTo>
                        <a:lnTo>
                          <a:pt x="20756" y="3737"/>
                        </a:lnTo>
                        <a:lnTo>
                          <a:pt x="20881" y="3737"/>
                        </a:lnTo>
                        <a:lnTo>
                          <a:pt x="21600" y="21190"/>
                        </a:lnTo>
                        <a:lnTo>
                          <a:pt x="21330" y="21190"/>
                        </a:lnTo>
                        <a:lnTo>
                          <a:pt x="21121" y="15949"/>
                        </a:lnTo>
                        <a:lnTo>
                          <a:pt x="20756" y="15949"/>
                        </a:lnTo>
                        <a:lnTo>
                          <a:pt x="20756" y="14127"/>
                        </a:lnTo>
                        <a:close/>
                        <a:moveTo>
                          <a:pt x="20456" y="14127"/>
                        </a:moveTo>
                        <a:lnTo>
                          <a:pt x="20756" y="14127"/>
                        </a:lnTo>
                        <a:lnTo>
                          <a:pt x="20756" y="16041"/>
                        </a:lnTo>
                        <a:lnTo>
                          <a:pt x="20386" y="16041"/>
                        </a:lnTo>
                        <a:lnTo>
                          <a:pt x="20192" y="21327"/>
                        </a:lnTo>
                        <a:lnTo>
                          <a:pt x="19937" y="21327"/>
                        </a:lnTo>
                        <a:lnTo>
                          <a:pt x="20611" y="3828"/>
                        </a:lnTo>
                        <a:lnTo>
                          <a:pt x="20741" y="3828"/>
                        </a:lnTo>
                        <a:lnTo>
                          <a:pt x="20741" y="6015"/>
                        </a:lnTo>
                        <a:cubicBezTo>
                          <a:pt x="20741" y="5924"/>
                          <a:pt x="20741" y="5787"/>
                          <a:pt x="20726" y="5651"/>
                        </a:cubicBezTo>
                        <a:cubicBezTo>
                          <a:pt x="20696" y="6790"/>
                          <a:pt x="20671" y="7838"/>
                          <a:pt x="20626" y="8977"/>
                        </a:cubicBezTo>
                        <a:lnTo>
                          <a:pt x="20456" y="14127"/>
                        </a:lnTo>
                        <a:close/>
                        <a:moveTo>
                          <a:pt x="16850" y="14263"/>
                        </a:moveTo>
                        <a:lnTo>
                          <a:pt x="16850" y="12213"/>
                        </a:lnTo>
                        <a:lnTo>
                          <a:pt x="16865" y="12213"/>
                        </a:lnTo>
                        <a:cubicBezTo>
                          <a:pt x="17020" y="12213"/>
                          <a:pt x="17120" y="11939"/>
                          <a:pt x="17190" y="11438"/>
                        </a:cubicBezTo>
                        <a:cubicBezTo>
                          <a:pt x="17245" y="10937"/>
                          <a:pt x="17285" y="10162"/>
                          <a:pt x="17285" y="9114"/>
                        </a:cubicBezTo>
                        <a:cubicBezTo>
                          <a:pt x="17285" y="8339"/>
                          <a:pt x="17275" y="7701"/>
                          <a:pt x="17230" y="7200"/>
                        </a:cubicBezTo>
                        <a:cubicBezTo>
                          <a:pt x="17190" y="6699"/>
                          <a:pt x="17145" y="6289"/>
                          <a:pt x="17090" y="6152"/>
                        </a:cubicBezTo>
                        <a:cubicBezTo>
                          <a:pt x="17045" y="6015"/>
                          <a:pt x="16975" y="6015"/>
                          <a:pt x="16880" y="6015"/>
                        </a:cubicBezTo>
                        <a:lnTo>
                          <a:pt x="16865" y="6015"/>
                        </a:lnTo>
                        <a:lnTo>
                          <a:pt x="16865" y="3965"/>
                        </a:lnTo>
                        <a:cubicBezTo>
                          <a:pt x="16975" y="3965"/>
                          <a:pt x="17060" y="3965"/>
                          <a:pt x="17130" y="4101"/>
                        </a:cubicBezTo>
                        <a:cubicBezTo>
                          <a:pt x="17215" y="4238"/>
                          <a:pt x="17290" y="4511"/>
                          <a:pt x="17345" y="4876"/>
                        </a:cubicBezTo>
                        <a:cubicBezTo>
                          <a:pt x="17405" y="5241"/>
                          <a:pt x="17455" y="5924"/>
                          <a:pt x="17485" y="6562"/>
                        </a:cubicBezTo>
                        <a:cubicBezTo>
                          <a:pt x="17525" y="7337"/>
                          <a:pt x="17540" y="8111"/>
                          <a:pt x="17540" y="8977"/>
                        </a:cubicBezTo>
                        <a:cubicBezTo>
                          <a:pt x="17540" y="10390"/>
                          <a:pt x="17500" y="11666"/>
                          <a:pt x="17400" y="12714"/>
                        </a:cubicBezTo>
                        <a:cubicBezTo>
                          <a:pt x="17300" y="13716"/>
                          <a:pt x="17130" y="14263"/>
                          <a:pt x="16880" y="14263"/>
                        </a:cubicBezTo>
                        <a:lnTo>
                          <a:pt x="16850" y="14263"/>
                        </a:lnTo>
                        <a:close/>
                        <a:moveTo>
                          <a:pt x="19497" y="21327"/>
                        </a:moveTo>
                        <a:lnTo>
                          <a:pt x="19497" y="3828"/>
                        </a:lnTo>
                        <a:lnTo>
                          <a:pt x="19737" y="3828"/>
                        </a:lnTo>
                        <a:lnTo>
                          <a:pt x="19737" y="21327"/>
                        </a:lnTo>
                        <a:lnTo>
                          <a:pt x="19497" y="21327"/>
                        </a:lnTo>
                        <a:close/>
                        <a:moveTo>
                          <a:pt x="17824" y="21327"/>
                        </a:moveTo>
                        <a:lnTo>
                          <a:pt x="17824" y="3828"/>
                        </a:lnTo>
                        <a:lnTo>
                          <a:pt x="19093" y="3828"/>
                        </a:lnTo>
                        <a:lnTo>
                          <a:pt x="19093" y="5924"/>
                        </a:lnTo>
                        <a:lnTo>
                          <a:pt x="18049" y="5924"/>
                        </a:lnTo>
                        <a:lnTo>
                          <a:pt x="18049" y="11165"/>
                        </a:lnTo>
                        <a:lnTo>
                          <a:pt x="19023" y="11165"/>
                        </a:lnTo>
                        <a:lnTo>
                          <a:pt x="19023" y="13215"/>
                        </a:lnTo>
                        <a:lnTo>
                          <a:pt x="18049" y="13215"/>
                        </a:lnTo>
                        <a:lnTo>
                          <a:pt x="18049" y="19139"/>
                        </a:lnTo>
                        <a:lnTo>
                          <a:pt x="19133" y="19139"/>
                        </a:lnTo>
                        <a:lnTo>
                          <a:pt x="19133" y="21190"/>
                        </a:lnTo>
                        <a:lnTo>
                          <a:pt x="17824" y="21190"/>
                        </a:lnTo>
                        <a:lnTo>
                          <a:pt x="17824" y="21327"/>
                        </a:lnTo>
                        <a:close/>
                        <a:moveTo>
                          <a:pt x="16850" y="3828"/>
                        </a:moveTo>
                        <a:lnTo>
                          <a:pt x="16850" y="5924"/>
                        </a:lnTo>
                        <a:lnTo>
                          <a:pt x="16411" y="5924"/>
                        </a:lnTo>
                        <a:lnTo>
                          <a:pt x="16411" y="12076"/>
                        </a:lnTo>
                        <a:lnTo>
                          <a:pt x="16850" y="12076"/>
                        </a:lnTo>
                        <a:lnTo>
                          <a:pt x="16850" y="14263"/>
                        </a:lnTo>
                        <a:lnTo>
                          <a:pt x="16411" y="14263"/>
                        </a:lnTo>
                        <a:lnTo>
                          <a:pt x="16411" y="21327"/>
                        </a:lnTo>
                        <a:lnTo>
                          <a:pt x="16186" y="21327"/>
                        </a:lnTo>
                        <a:lnTo>
                          <a:pt x="16186" y="3828"/>
                        </a:lnTo>
                        <a:lnTo>
                          <a:pt x="16850" y="3828"/>
                        </a:lnTo>
                        <a:close/>
                        <a:moveTo>
                          <a:pt x="15048" y="21600"/>
                        </a:moveTo>
                        <a:lnTo>
                          <a:pt x="15048" y="19641"/>
                        </a:lnTo>
                        <a:cubicBezTo>
                          <a:pt x="15217" y="19641"/>
                          <a:pt x="15372" y="19003"/>
                          <a:pt x="15482" y="17863"/>
                        </a:cubicBezTo>
                        <a:cubicBezTo>
                          <a:pt x="15597" y="16724"/>
                          <a:pt x="15652" y="14901"/>
                          <a:pt x="15652" y="12714"/>
                        </a:cubicBezTo>
                        <a:cubicBezTo>
                          <a:pt x="15652" y="11301"/>
                          <a:pt x="15627" y="9980"/>
                          <a:pt x="15582" y="8977"/>
                        </a:cubicBezTo>
                        <a:cubicBezTo>
                          <a:pt x="15542" y="7929"/>
                          <a:pt x="15472" y="7063"/>
                          <a:pt x="15372" y="6562"/>
                        </a:cubicBezTo>
                        <a:cubicBezTo>
                          <a:pt x="15277" y="6015"/>
                          <a:pt x="15172" y="5651"/>
                          <a:pt x="15063" y="5651"/>
                        </a:cubicBezTo>
                        <a:lnTo>
                          <a:pt x="15063" y="3737"/>
                        </a:lnTo>
                        <a:cubicBezTo>
                          <a:pt x="15227" y="3737"/>
                          <a:pt x="15372" y="4101"/>
                          <a:pt x="15497" y="4876"/>
                        </a:cubicBezTo>
                        <a:cubicBezTo>
                          <a:pt x="15622" y="5651"/>
                          <a:pt x="15722" y="6699"/>
                          <a:pt x="15792" y="8111"/>
                        </a:cubicBezTo>
                        <a:cubicBezTo>
                          <a:pt x="15862" y="9524"/>
                          <a:pt x="15892" y="11028"/>
                          <a:pt x="15892" y="12714"/>
                        </a:cubicBezTo>
                        <a:cubicBezTo>
                          <a:pt x="15892" y="14537"/>
                          <a:pt x="15862" y="16041"/>
                          <a:pt x="15777" y="17499"/>
                        </a:cubicBezTo>
                        <a:cubicBezTo>
                          <a:pt x="15707" y="18911"/>
                          <a:pt x="15612" y="19914"/>
                          <a:pt x="15467" y="20689"/>
                        </a:cubicBezTo>
                        <a:cubicBezTo>
                          <a:pt x="15342" y="21327"/>
                          <a:pt x="15202" y="21600"/>
                          <a:pt x="15048" y="21600"/>
                        </a:cubicBezTo>
                        <a:close/>
                        <a:moveTo>
                          <a:pt x="15048" y="3600"/>
                        </a:moveTo>
                        <a:lnTo>
                          <a:pt x="15048" y="5514"/>
                        </a:lnTo>
                        <a:cubicBezTo>
                          <a:pt x="14878" y="5514"/>
                          <a:pt x="14738" y="6015"/>
                          <a:pt x="14623" y="7200"/>
                        </a:cubicBezTo>
                        <a:cubicBezTo>
                          <a:pt x="14508" y="8339"/>
                          <a:pt x="14438" y="10162"/>
                          <a:pt x="14438" y="12851"/>
                        </a:cubicBezTo>
                        <a:cubicBezTo>
                          <a:pt x="14438" y="14901"/>
                          <a:pt x="14498" y="16587"/>
                          <a:pt x="14608" y="17863"/>
                        </a:cubicBezTo>
                        <a:cubicBezTo>
                          <a:pt x="14723" y="19003"/>
                          <a:pt x="14863" y="19641"/>
                          <a:pt x="15033" y="19641"/>
                        </a:cubicBezTo>
                        <a:lnTo>
                          <a:pt x="15033" y="21600"/>
                        </a:lnTo>
                        <a:cubicBezTo>
                          <a:pt x="14863" y="21600"/>
                          <a:pt x="14723" y="21190"/>
                          <a:pt x="14583" y="20415"/>
                        </a:cubicBezTo>
                        <a:cubicBezTo>
                          <a:pt x="14453" y="19641"/>
                          <a:pt x="14353" y="18501"/>
                          <a:pt x="14283" y="17225"/>
                        </a:cubicBezTo>
                        <a:cubicBezTo>
                          <a:pt x="14214" y="15813"/>
                          <a:pt x="14189" y="14400"/>
                          <a:pt x="14189" y="12851"/>
                        </a:cubicBezTo>
                        <a:cubicBezTo>
                          <a:pt x="14189" y="10025"/>
                          <a:pt x="14273" y="7701"/>
                          <a:pt x="14428" y="6015"/>
                        </a:cubicBezTo>
                        <a:cubicBezTo>
                          <a:pt x="14593" y="4375"/>
                          <a:pt x="14793" y="3600"/>
                          <a:pt x="15048" y="3600"/>
                        </a:cubicBezTo>
                        <a:close/>
                        <a:moveTo>
                          <a:pt x="13200" y="13899"/>
                        </a:moveTo>
                        <a:lnTo>
                          <a:pt x="13200" y="11575"/>
                        </a:lnTo>
                        <a:lnTo>
                          <a:pt x="13230" y="11575"/>
                        </a:lnTo>
                        <a:cubicBezTo>
                          <a:pt x="13340" y="11575"/>
                          <a:pt x="13409" y="11438"/>
                          <a:pt x="13479" y="11165"/>
                        </a:cubicBezTo>
                        <a:cubicBezTo>
                          <a:pt x="13539" y="10937"/>
                          <a:pt x="13599" y="10663"/>
                          <a:pt x="13624" y="10162"/>
                        </a:cubicBezTo>
                        <a:cubicBezTo>
                          <a:pt x="13654" y="9615"/>
                          <a:pt x="13664" y="9114"/>
                          <a:pt x="13664" y="8613"/>
                        </a:cubicBezTo>
                        <a:cubicBezTo>
                          <a:pt x="13664" y="7838"/>
                          <a:pt x="13639" y="7063"/>
                          <a:pt x="13579" y="6562"/>
                        </a:cubicBezTo>
                        <a:cubicBezTo>
                          <a:pt x="13524" y="6015"/>
                          <a:pt x="13424" y="5787"/>
                          <a:pt x="13300" y="5787"/>
                        </a:cubicBezTo>
                        <a:lnTo>
                          <a:pt x="13200" y="5787"/>
                        </a:lnTo>
                        <a:lnTo>
                          <a:pt x="13200" y="3828"/>
                        </a:lnTo>
                        <a:lnTo>
                          <a:pt x="13285" y="3828"/>
                        </a:lnTo>
                        <a:cubicBezTo>
                          <a:pt x="13439" y="3828"/>
                          <a:pt x="13564" y="3965"/>
                          <a:pt x="13639" y="4375"/>
                        </a:cubicBezTo>
                        <a:cubicBezTo>
                          <a:pt x="13719" y="4603"/>
                          <a:pt x="13779" y="5241"/>
                          <a:pt x="13834" y="6015"/>
                        </a:cubicBezTo>
                        <a:cubicBezTo>
                          <a:pt x="13874" y="6790"/>
                          <a:pt x="13904" y="7701"/>
                          <a:pt x="13904" y="8613"/>
                        </a:cubicBezTo>
                        <a:cubicBezTo>
                          <a:pt x="13904" y="9889"/>
                          <a:pt x="13864" y="10937"/>
                          <a:pt x="13779" y="11711"/>
                        </a:cubicBezTo>
                        <a:cubicBezTo>
                          <a:pt x="13694" y="12577"/>
                          <a:pt x="13564" y="13124"/>
                          <a:pt x="13399" y="13352"/>
                        </a:cubicBezTo>
                        <a:cubicBezTo>
                          <a:pt x="13454" y="13625"/>
                          <a:pt x="13509" y="13899"/>
                          <a:pt x="13539" y="14263"/>
                        </a:cubicBezTo>
                        <a:cubicBezTo>
                          <a:pt x="13609" y="14901"/>
                          <a:pt x="13664" y="15676"/>
                          <a:pt x="13734" y="16587"/>
                        </a:cubicBezTo>
                        <a:lnTo>
                          <a:pt x="14044" y="21327"/>
                        </a:lnTo>
                        <a:lnTo>
                          <a:pt x="13764" y="21327"/>
                        </a:lnTo>
                        <a:lnTo>
                          <a:pt x="13539" y="17727"/>
                        </a:lnTo>
                        <a:cubicBezTo>
                          <a:pt x="13469" y="16724"/>
                          <a:pt x="13409" y="15949"/>
                          <a:pt x="13370" y="15311"/>
                        </a:cubicBezTo>
                        <a:cubicBezTo>
                          <a:pt x="13325" y="14765"/>
                          <a:pt x="13285" y="14400"/>
                          <a:pt x="13255" y="14127"/>
                        </a:cubicBezTo>
                        <a:cubicBezTo>
                          <a:pt x="13230" y="13990"/>
                          <a:pt x="13215" y="13990"/>
                          <a:pt x="13200" y="13899"/>
                        </a:cubicBezTo>
                        <a:close/>
                        <a:moveTo>
                          <a:pt x="13200" y="3828"/>
                        </a:moveTo>
                        <a:lnTo>
                          <a:pt x="13200" y="5787"/>
                        </a:lnTo>
                        <a:lnTo>
                          <a:pt x="12735" y="5787"/>
                        </a:lnTo>
                        <a:lnTo>
                          <a:pt x="12735" y="11575"/>
                        </a:lnTo>
                        <a:lnTo>
                          <a:pt x="13200" y="11575"/>
                        </a:lnTo>
                        <a:lnTo>
                          <a:pt x="13200" y="13899"/>
                        </a:lnTo>
                        <a:cubicBezTo>
                          <a:pt x="13170" y="13762"/>
                          <a:pt x="13160" y="13762"/>
                          <a:pt x="13130" y="13625"/>
                        </a:cubicBezTo>
                        <a:cubicBezTo>
                          <a:pt x="13100" y="13625"/>
                          <a:pt x="13060" y="13489"/>
                          <a:pt x="13005" y="13489"/>
                        </a:cubicBezTo>
                        <a:lnTo>
                          <a:pt x="12735" y="13489"/>
                        </a:lnTo>
                        <a:lnTo>
                          <a:pt x="12735" y="21190"/>
                        </a:lnTo>
                        <a:lnTo>
                          <a:pt x="12511" y="21190"/>
                        </a:lnTo>
                        <a:lnTo>
                          <a:pt x="12511" y="3828"/>
                        </a:lnTo>
                        <a:lnTo>
                          <a:pt x="13200" y="3828"/>
                        </a:lnTo>
                        <a:close/>
                        <a:moveTo>
                          <a:pt x="6827" y="21600"/>
                        </a:moveTo>
                        <a:lnTo>
                          <a:pt x="6827" y="19641"/>
                        </a:lnTo>
                        <a:cubicBezTo>
                          <a:pt x="7012" y="19641"/>
                          <a:pt x="7152" y="19003"/>
                          <a:pt x="7282" y="17863"/>
                        </a:cubicBezTo>
                        <a:cubicBezTo>
                          <a:pt x="7391" y="16724"/>
                          <a:pt x="7451" y="14901"/>
                          <a:pt x="7451" y="12714"/>
                        </a:cubicBezTo>
                        <a:cubicBezTo>
                          <a:pt x="7451" y="11301"/>
                          <a:pt x="7421" y="10025"/>
                          <a:pt x="7381" y="8977"/>
                        </a:cubicBezTo>
                        <a:cubicBezTo>
                          <a:pt x="7322" y="7975"/>
                          <a:pt x="7252" y="7063"/>
                          <a:pt x="7152" y="6562"/>
                        </a:cubicBezTo>
                        <a:cubicBezTo>
                          <a:pt x="7057" y="6015"/>
                          <a:pt x="6942" y="5651"/>
                          <a:pt x="6827" y="5651"/>
                        </a:cubicBezTo>
                        <a:lnTo>
                          <a:pt x="6827" y="3737"/>
                        </a:lnTo>
                        <a:cubicBezTo>
                          <a:pt x="6997" y="3737"/>
                          <a:pt x="7152" y="4101"/>
                          <a:pt x="7282" y="4876"/>
                        </a:cubicBezTo>
                        <a:cubicBezTo>
                          <a:pt x="7421" y="5651"/>
                          <a:pt x="7521" y="6699"/>
                          <a:pt x="7591" y="8111"/>
                        </a:cubicBezTo>
                        <a:cubicBezTo>
                          <a:pt x="7661" y="9524"/>
                          <a:pt x="7701" y="11028"/>
                          <a:pt x="7701" y="12714"/>
                        </a:cubicBezTo>
                        <a:cubicBezTo>
                          <a:pt x="7701" y="14537"/>
                          <a:pt x="7661" y="16041"/>
                          <a:pt x="7591" y="17499"/>
                        </a:cubicBezTo>
                        <a:cubicBezTo>
                          <a:pt x="7521" y="18911"/>
                          <a:pt x="7406" y="19914"/>
                          <a:pt x="7282" y="20689"/>
                        </a:cubicBezTo>
                        <a:cubicBezTo>
                          <a:pt x="7127" y="21327"/>
                          <a:pt x="6987" y="21600"/>
                          <a:pt x="6827" y="21600"/>
                        </a:cubicBezTo>
                        <a:close/>
                        <a:moveTo>
                          <a:pt x="11891" y="3828"/>
                        </a:moveTo>
                        <a:lnTo>
                          <a:pt x="12131" y="3828"/>
                        </a:lnTo>
                        <a:lnTo>
                          <a:pt x="12131" y="13899"/>
                        </a:lnTo>
                        <a:cubicBezTo>
                          <a:pt x="12131" y="15676"/>
                          <a:pt x="12116" y="16952"/>
                          <a:pt x="12071" y="18000"/>
                        </a:cubicBezTo>
                        <a:cubicBezTo>
                          <a:pt x="12031" y="19003"/>
                          <a:pt x="11961" y="19914"/>
                          <a:pt x="11861" y="20552"/>
                        </a:cubicBezTo>
                        <a:cubicBezTo>
                          <a:pt x="11761" y="21190"/>
                          <a:pt x="11622" y="21600"/>
                          <a:pt x="11452" y="21600"/>
                        </a:cubicBezTo>
                        <a:cubicBezTo>
                          <a:pt x="11282" y="21600"/>
                          <a:pt x="11157" y="21327"/>
                          <a:pt x="11042" y="20689"/>
                        </a:cubicBezTo>
                        <a:cubicBezTo>
                          <a:pt x="10947" y="20187"/>
                          <a:pt x="10862" y="19230"/>
                          <a:pt x="10817" y="18228"/>
                        </a:cubicBezTo>
                        <a:cubicBezTo>
                          <a:pt x="10778" y="17180"/>
                          <a:pt x="10748" y="15676"/>
                          <a:pt x="10748" y="13899"/>
                        </a:cubicBezTo>
                        <a:lnTo>
                          <a:pt x="10748" y="3828"/>
                        </a:lnTo>
                        <a:lnTo>
                          <a:pt x="10987" y="3828"/>
                        </a:lnTo>
                        <a:lnTo>
                          <a:pt x="10987" y="13899"/>
                        </a:lnTo>
                        <a:cubicBezTo>
                          <a:pt x="10987" y="15403"/>
                          <a:pt x="11002" y="16451"/>
                          <a:pt x="11027" y="17225"/>
                        </a:cubicBezTo>
                        <a:cubicBezTo>
                          <a:pt x="11057" y="18000"/>
                          <a:pt x="11102" y="18501"/>
                          <a:pt x="11172" y="18911"/>
                        </a:cubicBezTo>
                        <a:cubicBezTo>
                          <a:pt x="11242" y="19276"/>
                          <a:pt x="11327" y="19549"/>
                          <a:pt x="11422" y="19549"/>
                        </a:cubicBezTo>
                        <a:cubicBezTo>
                          <a:pt x="11592" y="19549"/>
                          <a:pt x="11721" y="19139"/>
                          <a:pt x="11791" y="18365"/>
                        </a:cubicBezTo>
                        <a:cubicBezTo>
                          <a:pt x="11861" y="17590"/>
                          <a:pt x="11901" y="16177"/>
                          <a:pt x="11901" y="13990"/>
                        </a:cubicBezTo>
                        <a:lnTo>
                          <a:pt x="11901" y="3828"/>
                        </a:lnTo>
                        <a:lnTo>
                          <a:pt x="11891" y="3828"/>
                        </a:lnTo>
                        <a:close/>
                        <a:moveTo>
                          <a:pt x="9099" y="21327"/>
                        </a:moveTo>
                        <a:lnTo>
                          <a:pt x="9099" y="3828"/>
                        </a:lnTo>
                        <a:lnTo>
                          <a:pt x="10368" y="3828"/>
                        </a:lnTo>
                        <a:lnTo>
                          <a:pt x="10368" y="5924"/>
                        </a:lnTo>
                        <a:lnTo>
                          <a:pt x="9324" y="5924"/>
                        </a:lnTo>
                        <a:lnTo>
                          <a:pt x="9324" y="11165"/>
                        </a:lnTo>
                        <a:lnTo>
                          <a:pt x="10298" y="11165"/>
                        </a:lnTo>
                        <a:lnTo>
                          <a:pt x="10298" y="13215"/>
                        </a:lnTo>
                        <a:lnTo>
                          <a:pt x="9324" y="13215"/>
                        </a:lnTo>
                        <a:lnTo>
                          <a:pt x="9324" y="19139"/>
                        </a:lnTo>
                        <a:lnTo>
                          <a:pt x="10408" y="19139"/>
                        </a:lnTo>
                        <a:lnTo>
                          <a:pt x="10408" y="21190"/>
                        </a:lnTo>
                        <a:lnTo>
                          <a:pt x="9099" y="21190"/>
                        </a:lnTo>
                        <a:lnTo>
                          <a:pt x="9099" y="21327"/>
                        </a:lnTo>
                        <a:close/>
                        <a:moveTo>
                          <a:pt x="6827" y="3600"/>
                        </a:moveTo>
                        <a:lnTo>
                          <a:pt x="6827" y="5514"/>
                        </a:lnTo>
                        <a:cubicBezTo>
                          <a:pt x="6662" y="5514"/>
                          <a:pt x="6517" y="6015"/>
                          <a:pt x="6393" y="7200"/>
                        </a:cubicBezTo>
                        <a:cubicBezTo>
                          <a:pt x="6268" y="8339"/>
                          <a:pt x="6208" y="10162"/>
                          <a:pt x="6208" y="12851"/>
                        </a:cubicBezTo>
                        <a:cubicBezTo>
                          <a:pt x="6208" y="14901"/>
                          <a:pt x="6268" y="16587"/>
                          <a:pt x="6393" y="17863"/>
                        </a:cubicBezTo>
                        <a:cubicBezTo>
                          <a:pt x="6507" y="19003"/>
                          <a:pt x="6662" y="19641"/>
                          <a:pt x="6827" y="19641"/>
                        </a:cubicBezTo>
                        <a:lnTo>
                          <a:pt x="6827" y="21600"/>
                        </a:lnTo>
                        <a:cubicBezTo>
                          <a:pt x="6662" y="21600"/>
                          <a:pt x="6507" y="21190"/>
                          <a:pt x="6378" y="20415"/>
                        </a:cubicBezTo>
                        <a:cubicBezTo>
                          <a:pt x="6238" y="19641"/>
                          <a:pt x="6138" y="18501"/>
                          <a:pt x="6068" y="17225"/>
                        </a:cubicBezTo>
                        <a:cubicBezTo>
                          <a:pt x="5998" y="15813"/>
                          <a:pt x="5968" y="14400"/>
                          <a:pt x="5968" y="12851"/>
                        </a:cubicBezTo>
                        <a:cubicBezTo>
                          <a:pt x="5968" y="10025"/>
                          <a:pt x="6053" y="7701"/>
                          <a:pt x="6208" y="6015"/>
                        </a:cubicBezTo>
                        <a:cubicBezTo>
                          <a:pt x="6363" y="4375"/>
                          <a:pt x="6577" y="3600"/>
                          <a:pt x="6827" y="3600"/>
                        </a:cubicBezTo>
                        <a:close/>
                        <a:moveTo>
                          <a:pt x="4969" y="16041"/>
                        </a:moveTo>
                        <a:lnTo>
                          <a:pt x="4969" y="14127"/>
                        </a:lnTo>
                        <a:lnTo>
                          <a:pt x="5279" y="14127"/>
                        </a:lnTo>
                        <a:lnTo>
                          <a:pt x="5094" y="9251"/>
                        </a:lnTo>
                        <a:cubicBezTo>
                          <a:pt x="5039" y="7975"/>
                          <a:pt x="5009" y="6790"/>
                          <a:pt x="4984" y="5924"/>
                        </a:cubicBezTo>
                        <a:lnTo>
                          <a:pt x="4984" y="3737"/>
                        </a:lnTo>
                        <a:lnTo>
                          <a:pt x="5109" y="3737"/>
                        </a:lnTo>
                        <a:lnTo>
                          <a:pt x="5858" y="21190"/>
                        </a:lnTo>
                        <a:lnTo>
                          <a:pt x="5589" y="21190"/>
                        </a:lnTo>
                        <a:lnTo>
                          <a:pt x="5379" y="15949"/>
                        </a:lnTo>
                        <a:lnTo>
                          <a:pt x="4969" y="15949"/>
                        </a:lnTo>
                        <a:lnTo>
                          <a:pt x="4969" y="16041"/>
                        </a:lnTo>
                        <a:close/>
                        <a:moveTo>
                          <a:pt x="4969" y="2187"/>
                        </a:moveTo>
                        <a:lnTo>
                          <a:pt x="4969" y="365"/>
                        </a:lnTo>
                        <a:cubicBezTo>
                          <a:pt x="4984" y="501"/>
                          <a:pt x="5009" y="501"/>
                          <a:pt x="5039" y="638"/>
                        </a:cubicBezTo>
                        <a:cubicBezTo>
                          <a:pt x="5084" y="911"/>
                          <a:pt x="5124" y="1003"/>
                          <a:pt x="5154" y="1003"/>
                        </a:cubicBezTo>
                        <a:cubicBezTo>
                          <a:pt x="5179" y="1003"/>
                          <a:pt x="5194" y="1003"/>
                          <a:pt x="5209" y="775"/>
                        </a:cubicBezTo>
                        <a:cubicBezTo>
                          <a:pt x="5224" y="638"/>
                          <a:pt x="5239" y="365"/>
                          <a:pt x="5239" y="0"/>
                        </a:cubicBezTo>
                        <a:lnTo>
                          <a:pt x="5394" y="0"/>
                        </a:lnTo>
                        <a:cubicBezTo>
                          <a:pt x="5394" y="911"/>
                          <a:pt x="5364" y="1549"/>
                          <a:pt x="5324" y="2051"/>
                        </a:cubicBezTo>
                        <a:cubicBezTo>
                          <a:pt x="5279" y="2552"/>
                          <a:pt x="5224" y="2689"/>
                          <a:pt x="5154" y="2689"/>
                        </a:cubicBezTo>
                        <a:cubicBezTo>
                          <a:pt x="5124" y="2825"/>
                          <a:pt x="5054" y="2552"/>
                          <a:pt x="4969" y="2187"/>
                        </a:cubicBezTo>
                        <a:close/>
                        <a:moveTo>
                          <a:pt x="4969" y="501"/>
                        </a:moveTo>
                        <a:lnTo>
                          <a:pt x="4969" y="2324"/>
                        </a:lnTo>
                        <a:lnTo>
                          <a:pt x="4954" y="2187"/>
                        </a:lnTo>
                        <a:cubicBezTo>
                          <a:pt x="4899" y="1914"/>
                          <a:pt x="4854" y="1777"/>
                          <a:pt x="4834" y="1777"/>
                        </a:cubicBezTo>
                        <a:cubicBezTo>
                          <a:pt x="4804" y="1777"/>
                          <a:pt x="4774" y="1914"/>
                          <a:pt x="4764" y="2051"/>
                        </a:cubicBezTo>
                        <a:cubicBezTo>
                          <a:pt x="4750" y="2187"/>
                          <a:pt x="4735" y="2552"/>
                          <a:pt x="4735" y="2962"/>
                        </a:cubicBezTo>
                        <a:lnTo>
                          <a:pt x="4565" y="2962"/>
                        </a:lnTo>
                        <a:cubicBezTo>
                          <a:pt x="4565" y="2051"/>
                          <a:pt x="4595" y="1413"/>
                          <a:pt x="4635" y="1003"/>
                        </a:cubicBezTo>
                        <a:cubicBezTo>
                          <a:pt x="4680" y="501"/>
                          <a:pt x="4750" y="228"/>
                          <a:pt x="4819" y="228"/>
                        </a:cubicBezTo>
                        <a:cubicBezTo>
                          <a:pt x="4869" y="137"/>
                          <a:pt x="4914" y="228"/>
                          <a:pt x="4969" y="501"/>
                        </a:cubicBezTo>
                        <a:close/>
                        <a:moveTo>
                          <a:pt x="4969" y="3828"/>
                        </a:moveTo>
                        <a:lnTo>
                          <a:pt x="4969" y="6015"/>
                        </a:lnTo>
                        <a:cubicBezTo>
                          <a:pt x="4969" y="5924"/>
                          <a:pt x="4969" y="5787"/>
                          <a:pt x="4954" y="5651"/>
                        </a:cubicBezTo>
                        <a:cubicBezTo>
                          <a:pt x="4929" y="6790"/>
                          <a:pt x="4899" y="7838"/>
                          <a:pt x="4854" y="8977"/>
                        </a:cubicBezTo>
                        <a:lnTo>
                          <a:pt x="4665" y="14127"/>
                        </a:lnTo>
                        <a:lnTo>
                          <a:pt x="4969" y="14127"/>
                        </a:lnTo>
                        <a:lnTo>
                          <a:pt x="4969" y="16041"/>
                        </a:lnTo>
                        <a:lnTo>
                          <a:pt x="4610" y="16041"/>
                        </a:lnTo>
                        <a:lnTo>
                          <a:pt x="4410" y="21327"/>
                        </a:lnTo>
                        <a:lnTo>
                          <a:pt x="4155" y="21327"/>
                        </a:lnTo>
                        <a:lnTo>
                          <a:pt x="4849" y="3828"/>
                        </a:lnTo>
                        <a:lnTo>
                          <a:pt x="4969" y="3828"/>
                        </a:lnTo>
                        <a:close/>
                        <a:moveTo>
                          <a:pt x="3691" y="21327"/>
                        </a:moveTo>
                        <a:lnTo>
                          <a:pt x="3691" y="3828"/>
                        </a:lnTo>
                        <a:lnTo>
                          <a:pt x="3930" y="3828"/>
                        </a:lnTo>
                        <a:lnTo>
                          <a:pt x="3930" y="21327"/>
                        </a:lnTo>
                        <a:lnTo>
                          <a:pt x="3691" y="21327"/>
                        </a:lnTo>
                        <a:close/>
                        <a:moveTo>
                          <a:pt x="1818" y="21327"/>
                        </a:moveTo>
                        <a:lnTo>
                          <a:pt x="1818" y="3828"/>
                        </a:lnTo>
                        <a:lnTo>
                          <a:pt x="2058" y="3828"/>
                        </a:lnTo>
                        <a:lnTo>
                          <a:pt x="3017" y="17590"/>
                        </a:lnTo>
                        <a:lnTo>
                          <a:pt x="3017" y="3828"/>
                        </a:lnTo>
                        <a:lnTo>
                          <a:pt x="3241" y="3828"/>
                        </a:lnTo>
                        <a:lnTo>
                          <a:pt x="3241" y="21327"/>
                        </a:lnTo>
                        <a:lnTo>
                          <a:pt x="3002" y="21327"/>
                        </a:lnTo>
                        <a:lnTo>
                          <a:pt x="2058" y="7565"/>
                        </a:lnTo>
                        <a:lnTo>
                          <a:pt x="2058" y="21327"/>
                        </a:lnTo>
                        <a:lnTo>
                          <a:pt x="1818" y="21327"/>
                        </a:lnTo>
                        <a:close/>
                        <a:moveTo>
                          <a:pt x="1184" y="3828"/>
                        </a:moveTo>
                        <a:lnTo>
                          <a:pt x="1423" y="3828"/>
                        </a:lnTo>
                        <a:lnTo>
                          <a:pt x="1423" y="13899"/>
                        </a:lnTo>
                        <a:cubicBezTo>
                          <a:pt x="1423" y="15676"/>
                          <a:pt x="1408" y="16952"/>
                          <a:pt x="1368" y="18000"/>
                        </a:cubicBezTo>
                        <a:cubicBezTo>
                          <a:pt x="1323" y="19003"/>
                          <a:pt x="1254" y="19914"/>
                          <a:pt x="1139" y="20552"/>
                        </a:cubicBezTo>
                        <a:cubicBezTo>
                          <a:pt x="1029" y="21190"/>
                          <a:pt x="889" y="21600"/>
                          <a:pt x="719" y="21600"/>
                        </a:cubicBezTo>
                        <a:cubicBezTo>
                          <a:pt x="549" y="21600"/>
                          <a:pt x="410" y="21327"/>
                          <a:pt x="295" y="20689"/>
                        </a:cubicBezTo>
                        <a:cubicBezTo>
                          <a:pt x="185" y="20187"/>
                          <a:pt x="110" y="19276"/>
                          <a:pt x="70" y="18228"/>
                        </a:cubicBezTo>
                        <a:cubicBezTo>
                          <a:pt x="25" y="17225"/>
                          <a:pt x="0" y="15676"/>
                          <a:pt x="0" y="13899"/>
                        </a:cubicBezTo>
                        <a:lnTo>
                          <a:pt x="0" y="3828"/>
                        </a:lnTo>
                        <a:lnTo>
                          <a:pt x="240" y="3828"/>
                        </a:lnTo>
                        <a:lnTo>
                          <a:pt x="240" y="13899"/>
                        </a:lnTo>
                        <a:cubicBezTo>
                          <a:pt x="240" y="15403"/>
                          <a:pt x="255" y="16451"/>
                          <a:pt x="280" y="17225"/>
                        </a:cubicBezTo>
                        <a:cubicBezTo>
                          <a:pt x="310" y="18000"/>
                          <a:pt x="365" y="18501"/>
                          <a:pt x="434" y="18911"/>
                        </a:cubicBezTo>
                        <a:cubicBezTo>
                          <a:pt x="504" y="19276"/>
                          <a:pt x="589" y="19549"/>
                          <a:pt x="704" y="19549"/>
                        </a:cubicBezTo>
                        <a:cubicBezTo>
                          <a:pt x="889" y="19549"/>
                          <a:pt x="999" y="19139"/>
                          <a:pt x="1084" y="18365"/>
                        </a:cubicBezTo>
                        <a:cubicBezTo>
                          <a:pt x="1154" y="17590"/>
                          <a:pt x="1199" y="16177"/>
                          <a:pt x="1199" y="13990"/>
                        </a:cubicBezTo>
                        <a:lnTo>
                          <a:pt x="1199" y="3828"/>
                        </a:lnTo>
                        <a:lnTo>
                          <a:pt x="1184" y="3828"/>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9" name="Google Shape;829;p15"/>
                  <p:cNvSpPr/>
                  <p:nvPr/>
                </p:nvSpPr>
                <p:spPr>
                  <a:xfrm>
                    <a:off x="-1" y="0"/>
                    <a:ext cx="614144" cy="410347"/>
                  </a:xfrm>
                  <a:custGeom>
                    <a:avLst/>
                    <a:gdLst/>
                    <a:ahLst/>
                    <a:cxnLst/>
                    <a:rect l="l" t="t" r="r" b="b"/>
                    <a:pathLst>
                      <a:path w="21600" h="21600" extrusionOk="0">
                        <a:moveTo>
                          <a:pt x="0" y="0"/>
                        </a:moveTo>
                        <a:lnTo>
                          <a:pt x="21600" y="0"/>
                        </a:lnTo>
                        <a:lnTo>
                          <a:pt x="21600" y="21600"/>
                        </a:lnTo>
                        <a:lnTo>
                          <a:pt x="0" y="21600"/>
                        </a:lnTo>
                        <a:lnTo>
                          <a:pt x="0" y="0"/>
                        </a:lnTo>
                        <a:close/>
                        <a:moveTo>
                          <a:pt x="10486" y="3813"/>
                        </a:moveTo>
                        <a:lnTo>
                          <a:pt x="10379" y="4558"/>
                        </a:lnTo>
                        <a:lnTo>
                          <a:pt x="10802" y="4105"/>
                        </a:lnTo>
                        <a:lnTo>
                          <a:pt x="11259" y="4558"/>
                        </a:lnTo>
                        <a:lnTo>
                          <a:pt x="11100" y="3813"/>
                        </a:lnTo>
                        <a:lnTo>
                          <a:pt x="11510" y="3283"/>
                        </a:lnTo>
                        <a:lnTo>
                          <a:pt x="11012" y="3283"/>
                        </a:lnTo>
                        <a:lnTo>
                          <a:pt x="10802" y="2537"/>
                        </a:lnTo>
                        <a:lnTo>
                          <a:pt x="10644" y="3283"/>
                        </a:lnTo>
                        <a:lnTo>
                          <a:pt x="10076" y="3283"/>
                        </a:lnTo>
                        <a:lnTo>
                          <a:pt x="10486" y="3813"/>
                        </a:lnTo>
                        <a:close/>
                        <a:moveTo>
                          <a:pt x="12916" y="4719"/>
                        </a:moveTo>
                        <a:lnTo>
                          <a:pt x="12758" y="5464"/>
                        </a:lnTo>
                        <a:lnTo>
                          <a:pt x="13219" y="5011"/>
                        </a:lnTo>
                        <a:lnTo>
                          <a:pt x="13680" y="5541"/>
                        </a:lnTo>
                        <a:lnTo>
                          <a:pt x="13522" y="4719"/>
                        </a:lnTo>
                        <a:lnTo>
                          <a:pt x="13927" y="4266"/>
                        </a:lnTo>
                        <a:lnTo>
                          <a:pt x="13414" y="4189"/>
                        </a:lnTo>
                        <a:lnTo>
                          <a:pt x="13205" y="3436"/>
                        </a:lnTo>
                        <a:lnTo>
                          <a:pt x="13047" y="4189"/>
                        </a:lnTo>
                        <a:lnTo>
                          <a:pt x="12483" y="4189"/>
                        </a:lnTo>
                        <a:lnTo>
                          <a:pt x="12916" y="4719"/>
                        </a:lnTo>
                        <a:close/>
                        <a:moveTo>
                          <a:pt x="14569" y="7353"/>
                        </a:moveTo>
                        <a:lnTo>
                          <a:pt x="14416" y="8176"/>
                        </a:lnTo>
                        <a:lnTo>
                          <a:pt x="14872" y="7723"/>
                        </a:lnTo>
                        <a:lnTo>
                          <a:pt x="15333" y="8176"/>
                        </a:lnTo>
                        <a:lnTo>
                          <a:pt x="15174" y="7353"/>
                        </a:lnTo>
                        <a:lnTo>
                          <a:pt x="15608" y="6900"/>
                        </a:lnTo>
                        <a:lnTo>
                          <a:pt x="15044" y="6824"/>
                        </a:lnTo>
                        <a:lnTo>
                          <a:pt x="14886" y="6071"/>
                        </a:lnTo>
                        <a:lnTo>
                          <a:pt x="14676" y="6824"/>
                        </a:lnTo>
                        <a:lnTo>
                          <a:pt x="14164" y="6900"/>
                        </a:lnTo>
                        <a:lnTo>
                          <a:pt x="14569" y="7353"/>
                        </a:lnTo>
                        <a:close/>
                        <a:moveTo>
                          <a:pt x="15505" y="10943"/>
                        </a:moveTo>
                        <a:lnTo>
                          <a:pt x="15347" y="11772"/>
                        </a:lnTo>
                        <a:lnTo>
                          <a:pt x="15808" y="11319"/>
                        </a:lnTo>
                        <a:lnTo>
                          <a:pt x="16264" y="11772"/>
                        </a:lnTo>
                        <a:lnTo>
                          <a:pt x="16110" y="10943"/>
                        </a:lnTo>
                        <a:lnTo>
                          <a:pt x="16515" y="10497"/>
                        </a:lnTo>
                        <a:lnTo>
                          <a:pt x="15952" y="10420"/>
                        </a:lnTo>
                        <a:lnTo>
                          <a:pt x="15794" y="9674"/>
                        </a:lnTo>
                        <a:lnTo>
                          <a:pt x="15608" y="10441"/>
                        </a:lnTo>
                        <a:lnTo>
                          <a:pt x="15044" y="10518"/>
                        </a:lnTo>
                        <a:lnTo>
                          <a:pt x="15505" y="10943"/>
                        </a:lnTo>
                        <a:close/>
                        <a:moveTo>
                          <a:pt x="14676" y="14560"/>
                        </a:moveTo>
                        <a:lnTo>
                          <a:pt x="14569" y="15306"/>
                        </a:lnTo>
                        <a:lnTo>
                          <a:pt x="14993" y="14860"/>
                        </a:lnTo>
                        <a:lnTo>
                          <a:pt x="15454" y="15306"/>
                        </a:lnTo>
                        <a:lnTo>
                          <a:pt x="15296" y="14560"/>
                        </a:lnTo>
                        <a:lnTo>
                          <a:pt x="15701" y="14031"/>
                        </a:lnTo>
                        <a:lnTo>
                          <a:pt x="15188" y="14031"/>
                        </a:lnTo>
                        <a:lnTo>
                          <a:pt x="14979" y="13208"/>
                        </a:lnTo>
                        <a:lnTo>
                          <a:pt x="14821" y="14031"/>
                        </a:lnTo>
                        <a:lnTo>
                          <a:pt x="14257" y="14031"/>
                        </a:lnTo>
                        <a:lnTo>
                          <a:pt x="14676" y="14560"/>
                        </a:lnTo>
                        <a:close/>
                        <a:moveTo>
                          <a:pt x="13075" y="17118"/>
                        </a:moveTo>
                        <a:lnTo>
                          <a:pt x="12916" y="17948"/>
                        </a:lnTo>
                        <a:lnTo>
                          <a:pt x="13377" y="17495"/>
                        </a:lnTo>
                        <a:lnTo>
                          <a:pt x="13833" y="17948"/>
                        </a:lnTo>
                        <a:lnTo>
                          <a:pt x="13680" y="17118"/>
                        </a:lnTo>
                        <a:lnTo>
                          <a:pt x="14099" y="16665"/>
                        </a:lnTo>
                        <a:lnTo>
                          <a:pt x="13531" y="16589"/>
                        </a:lnTo>
                        <a:lnTo>
                          <a:pt x="13377" y="15843"/>
                        </a:lnTo>
                        <a:lnTo>
                          <a:pt x="13163" y="16589"/>
                        </a:lnTo>
                        <a:lnTo>
                          <a:pt x="12600" y="16665"/>
                        </a:lnTo>
                        <a:lnTo>
                          <a:pt x="13075" y="17118"/>
                        </a:lnTo>
                        <a:close/>
                        <a:moveTo>
                          <a:pt x="10537" y="18317"/>
                        </a:moveTo>
                        <a:lnTo>
                          <a:pt x="10379" y="19063"/>
                        </a:lnTo>
                        <a:lnTo>
                          <a:pt x="10840" y="18610"/>
                        </a:lnTo>
                        <a:lnTo>
                          <a:pt x="11301" y="19063"/>
                        </a:lnTo>
                        <a:lnTo>
                          <a:pt x="11091" y="18317"/>
                        </a:lnTo>
                        <a:lnTo>
                          <a:pt x="11547" y="17787"/>
                        </a:lnTo>
                        <a:lnTo>
                          <a:pt x="11012" y="17787"/>
                        </a:lnTo>
                        <a:lnTo>
                          <a:pt x="10854" y="16958"/>
                        </a:lnTo>
                        <a:lnTo>
                          <a:pt x="10644" y="17787"/>
                        </a:lnTo>
                        <a:lnTo>
                          <a:pt x="10076" y="17787"/>
                        </a:lnTo>
                        <a:lnTo>
                          <a:pt x="10537" y="18317"/>
                        </a:lnTo>
                        <a:close/>
                        <a:moveTo>
                          <a:pt x="7999" y="17279"/>
                        </a:moveTo>
                        <a:lnTo>
                          <a:pt x="7897" y="18024"/>
                        </a:lnTo>
                        <a:lnTo>
                          <a:pt x="8302" y="17571"/>
                        </a:lnTo>
                        <a:lnTo>
                          <a:pt x="8763" y="18024"/>
                        </a:lnTo>
                        <a:lnTo>
                          <a:pt x="8605" y="17279"/>
                        </a:lnTo>
                        <a:lnTo>
                          <a:pt x="9014" y="16742"/>
                        </a:lnTo>
                        <a:lnTo>
                          <a:pt x="8502" y="16742"/>
                        </a:lnTo>
                        <a:lnTo>
                          <a:pt x="8293" y="15919"/>
                        </a:lnTo>
                        <a:lnTo>
                          <a:pt x="8134" y="16742"/>
                        </a:lnTo>
                        <a:lnTo>
                          <a:pt x="7594" y="16742"/>
                        </a:lnTo>
                        <a:lnTo>
                          <a:pt x="7999" y="17279"/>
                        </a:lnTo>
                        <a:close/>
                        <a:moveTo>
                          <a:pt x="6398" y="14721"/>
                        </a:moveTo>
                        <a:lnTo>
                          <a:pt x="6239" y="15466"/>
                        </a:lnTo>
                        <a:lnTo>
                          <a:pt x="6649" y="15013"/>
                        </a:lnTo>
                        <a:lnTo>
                          <a:pt x="7110" y="15466"/>
                        </a:lnTo>
                        <a:lnTo>
                          <a:pt x="6952" y="14721"/>
                        </a:lnTo>
                        <a:lnTo>
                          <a:pt x="7408" y="14191"/>
                        </a:lnTo>
                        <a:lnTo>
                          <a:pt x="6845" y="14191"/>
                        </a:lnTo>
                        <a:lnTo>
                          <a:pt x="6635" y="13361"/>
                        </a:lnTo>
                        <a:lnTo>
                          <a:pt x="6477" y="14191"/>
                        </a:lnTo>
                        <a:lnTo>
                          <a:pt x="5913" y="14191"/>
                        </a:lnTo>
                        <a:lnTo>
                          <a:pt x="6398" y="14721"/>
                        </a:lnTo>
                        <a:close/>
                        <a:moveTo>
                          <a:pt x="5480" y="11020"/>
                        </a:moveTo>
                        <a:lnTo>
                          <a:pt x="5373" y="11772"/>
                        </a:lnTo>
                        <a:lnTo>
                          <a:pt x="5783" y="11319"/>
                        </a:lnTo>
                        <a:lnTo>
                          <a:pt x="6239" y="11772"/>
                        </a:lnTo>
                        <a:lnTo>
                          <a:pt x="6095" y="11020"/>
                        </a:lnTo>
                        <a:lnTo>
                          <a:pt x="6505" y="10580"/>
                        </a:lnTo>
                        <a:lnTo>
                          <a:pt x="5992" y="10497"/>
                        </a:lnTo>
                        <a:lnTo>
                          <a:pt x="5783" y="9751"/>
                        </a:lnTo>
                        <a:lnTo>
                          <a:pt x="5625" y="10497"/>
                        </a:lnTo>
                        <a:lnTo>
                          <a:pt x="5057" y="10580"/>
                        </a:lnTo>
                        <a:lnTo>
                          <a:pt x="5480" y="11020"/>
                        </a:lnTo>
                        <a:close/>
                        <a:moveTo>
                          <a:pt x="6360" y="7493"/>
                        </a:moveTo>
                        <a:lnTo>
                          <a:pt x="6202" y="8315"/>
                        </a:lnTo>
                        <a:lnTo>
                          <a:pt x="6663" y="7862"/>
                        </a:lnTo>
                        <a:lnTo>
                          <a:pt x="7119" y="8315"/>
                        </a:lnTo>
                        <a:lnTo>
                          <a:pt x="6975" y="7493"/>
                        </a:lnTo>
                        <a:lnTo>
                          <a:pt x="7385" y="7040"/>
                        </a:lnTo>
                        <a:lnTo>
                          <a:pt x="6817" y="6956"/>
                        </a:lnTo>
                        <a:lnTo>
                          <a:pt x="6663" y="6210"/>
                        </a:lnTo>
                        <a:lnTo>
                          <a:pt x="6449" y="6956"/>
                        </a:lnTo>
                        <a:lnTo>
                          <a:pt x="5937" y="7040"/>
                        </a:lnTo>
                        <a:lnTo>
                          <a:pt x="6360" y="7493"/>
                        </a:lnTo>
                        <a:close/>
                        <a:moveTo>
                          <a:pt x="7804" y="5625"/>
                        </a:moveTo>
                        <a:lnTo>
                          <a:pt x="8265" y="5172"/>
                        </a:lnTo>
                        <a:lnTo>
                          <a:pt x="8735" y="5625"/>
                        </a:lnTo>
                        <a:lnTo>
                          <a:pt x="8581" y="4795"/>
                        </a:lnTo>
                        <a:lnTo>
                          <a:pt x="9000" y="4342"/>
                        </a:lnTo>
                        <a:lnTo>
                          <a:pt x="8488" y="4266"/>
                        </a:lnTo>
                        <a:lnTo>
                          <a:pt x="8279" y="3520"/>
                        </a:lnTo>
                        <a:lnTo>
                          <a:pt x="8069" y="4266"/>
                        </a:lnTo>
                        <a:lnTo>
                          <a:pt x="7552" y="4342"/>
                        </a:lnTo>
                        <a:lnTo>
                          <a:pt x="7962" y="4795"/>
                        </a:lnTo>
                        <a:lnTo>
                          <a:pt x="7804" y="5625"/>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0" name="Google Shape;830;p15"/>
                  <p:cNvSpPr/>
                  <p:nvPr/>
                </p:nvSpPr>
                <p:spPr>
                  <a:xfrm>
                    <a:off x="666840" y="226562"/>
                    <a:ext cx="31969" cy="51841"/>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1" name="Google Shape;831;p15"/>
                  <p:cNvSpPr/>
                  <p:nvPr/>
                </p:nvSpPr>
                <p:spPr>
                  <a:xfrm>
                    <a:off x="704212"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2" name="Google Shape;832;p15"/>
                  <p:cNvSpPr/>
                  <p:nvPr/>
                </p:nvSpPr>
                <p:spPr>
                  <a:xfrm>
                    <a:off x="743918" y="241744"/>
                    <a:ext cx="30835" cy="36667"/>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3" name="Google Shape;833;p15"/>
                  <p:cNvSpPr/>
                  <p:nvPr/>
                </p:nvSpPr>
                <p:spPr>
                  <a:xfrm>
                    <a:off x="783626" y="225978"/>
                    <a:ext cx="30241" cy="53029"/>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4" name="Google Shape;834;p15"/>
                  <p:cNvSpPr/>
                  <p:nvPr/>
                </p:nvSpPr>
                <p:spPr>
                  <a:xfrm>
                    <a:off x="822749" y="242328"/>
                    <a:ext cx="31969" cy="37261"/>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5" name="Google Shape;835;p15"/>
                  <p:cNvSpPr/>
                  <p:nvPr/>
                </p:nvSpPr>
                <p:spPr>
                  <a:xfrm>
                    <a:off x="861288" y="241744"/>
                    <a:ext cx="30835" cy="36667"/>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6" name="Google Shape;836;p15"/>
                  <p:cNvSpPr/>
                  <p:nvPr/>
                </p:nvSpPr>
                <p:spPr>
                  <a:xfrm>
                    <a:off x="915593" y="226562"/>
                    <a:ext cx="33157" cy="52435"/>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7" name="Google Shape;837;p15"/>
                  <p:cNvSpPr/>
                  <p:nvPr/>
                </p:nvSpPr>
                <p:spPr>
                  <a:xfrm>
                    <a:off x="955883" y="242912"/>
                    <a:ext cx="29647" cy="36667"/>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8" name="Google Shape;838;p15"/>
                  <p:cNvSpPr/>
                  <p:nvPr/>
                </p:nvSpPr>
                <p:spPr>
                  <a:xfrm>
                    <a:off x="996173" y="241744"/>
                    <a:ext cx="25003" cy="36667"/>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9" name="Google Shape;839;p15"/>
                  <p:cNvSpPr/>
                  <p:nvPr/>
                </p:nvSpPr>
                <p:spPr>
                  <a:xfrm>
                    <a:off x="1025371" y="242328"/>
                    <a:ext cx="31969" cy="37261"/>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0" name="Google Shape;840;p15"/>
                  <p:cNvSpPr/>
                  <p:nvPr/>
                </p:nvSpPr>
                <p:spPr>
                  <a:xfrm>
                    <a:off x="1065661" y="241744"/>
                    <a:ext cx="30835" cy="53029"/>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1" name="Google Shape;841;p15"/>
                  <p:cNvSpPr/>
                  <p:nvPr/>
                </p:nvSpPr>
                <p:spPr>
                  <a:xfrm>
                    <a:off x="1104784" y="241744"/>
                    <a:ext cx="31429" cy="37261"/>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2" name="Google Shape;842;p15"/>
                  <p:cNvSpPr/>
                  <p:nvPr/>
                </p:nvSpPr>
                <p:spPr>
                  <a:xfrm>
                    <a:off x="1144490" y="242912"/>
                    <a:ext cx="29647" cy="36667"/>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3" name="Google Shape;843;p15"/>
                  <p:cNvSpPr/>
                  <p:nvPr/>
                </p:nvSpPr>
                <p:spPr>
                  <a:xfrm>
                    <a:off x="1182446" y="241744"/>
                    <a:ext cx="30835" cy="36667"/>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4" name="Google Shape;844;p15"/>
                  <p:cNvSpPr/>
                  <p:nvPr/>
                </p:nvSpPr>
                <p:spPr>
                  <a:xfrm>
                    <a:off x="1236166" y="226562"/>
                    <a:ext cx="33157" cy="52435"/>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5" name="Google Shape;845;p15"/>
                  <p:cNvSpPr/>
                  <p:nvPr/>
                </p:nvSpPr>
                <p:spPr>
                  <a:xfrm>
                    <a:off x="1274706" y="241744"/>
                    <a:ext cx="30835" cy="36667"/>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6" name="Google Shape;846;p15"/>
                  <p:cNvSpPr/>
                  <p:nvPr/>
                </p:nvSpPr>
                <p:spPr>
                  <a:xfrm>
                    <a:off x="1308574" y="234153"/>
                    <a:ext cx="25543" cy="45415"/>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7" name="Google Shape;847;p15"/>
                  <p:cNvSpPr/>
                  <p:nvPr/>
                </p:nvSpPr>
                <p:spPr>
                  <a:xfrm>
                    <a:off x="1339522" y="241744"/>
                    <a:ext cx="25003" cy="36667"/>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8" name="Google Shape;848;p15"/>
                  <p:cNvSpPr/>
                  <p:nvPr/>
                </p:nvSpPr>
                <p:spPr>
                  <a:xfrm>
                    <a:off x="1369886" y="242912"/>
                    <a:ext cx="29647" cy="36667"/>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9" name="Google Shape;849;p15"/>
                  <p:cNvSpPr/>
                  <p:nvPr/>
                </p:nvSpPr>
                <p:spPr>
                  <a:xfrm>
                    <a:off x="1404338" y="234153"/>
                    <a:ext cx="25543" cy="45415"/>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0" name="Google Shape;850;p15"/>
                  <p:cNvSpPr/>
                  <p:nvPr/>
                </p:nvSpPr>
                <p:spPr>
                  <a:xfrm>
                    <a:off x="1434702" y="242912"/>
                    <a:ext cx="29647" cy="36667"/>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1" name="Google Shape;851;p15"/>
                  <p:cNvSpPr/>
                  <p:nvPr/>
                </p:nvSpPr>
                <p:spPr>
                  <a:xfrm>
                    <a:off x="1474992" y="241744"/>
                    <a:ext cx="25003" cy="36667"/>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2" name="Google Shape;852;p15"/>
                  <p:cNvSpPr/>
                  <p:nvPr/>
                </p:nvSpPr>
                <p:spPr>
                  <a:xfrm>
                    <a:off x="1503605" y="242328"/>
                    <a:ext cx="30835" cy="36667"/>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3" name="Google Shape;853;p15"/>
                  <p:cNvSpPr/>
                  <p:nvPr/>
                </p:nvSpPr>
                <p:spPr>
                  <a:xfrm>
                    <a:off x="1541278" y="226562"/>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4" name="Google Shape;854;p15"/>
                  <p:cNvSpPr/>
                  <p:nvPr/>
                </p:nvSpPr>
                <p:spPr>
                  <a:xfrm>
                    <a:off x="1557910" y="241744"/>
                    <a:ext cx="30835" cy="36667"/>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5" name="Google Shape;855;p15"/>
                  <p:cNvSpPr/>
                  <p:nvPr/>
                </p:nvSpPr>
                <p:spPr>
                  <a:xfrm>
                    <a:off x="665672"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6" name="Google Shape;856;p15"/>
                  <p:cNvSpPr/>
                  <p:nvPr/>
                </p:nvSpPr>
                <p:spPr>
                  <a:xfrm>
                    <a:off x="721730" y="313567"/>
                    <a:ext cx="30835" cy="53029"/>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7" name="Google Shape;857;p15"/>
                  <p:cNvSpPr/>
                  <p:nvPr/>
                </p:nvSpPr>
                <p:spPr>
                  <a:xfrm>
                    <a:off x="762021" y="329333"/>
                    <a:ext cx="31969" cy="37261"/>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8" name="Google Shape;858;p15"/>
                  <p:cNvSpPr/>
                  <p:nvPr/>
                </p:nvSpPr>
                <p:spPr>
                  <a:xfrm>
                    <a:off x="815744" y="314735"/>
                    <a:ext cx="12701" cy="51901"/>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9" name="Google Shape;859;p15"/>
                  <p:cNvSpPr/>
                  <p:nvPr/>
                </p:nvSpPr>
                <p:spPr>
                  <a:xfrm>
                    <a:off x="834426" y="329333"/>
                    <a:ext cx="30835" cy="36667"/>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0" name="Google Shape;860;p15"/>
                  <p:cNvSpPr/>
                  <p:nvPr/>
                </p:nvSpPr>
                <p:spPr>
                  <a:xfrm>
                    <a:off x="870046" y="330501"/>
                    <a:ext cx="31375" cy="36073"/>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1" name="Google Shape;861;p15"/>
                  <p:cNvSpPr/>
                  <p:nvPr/>
                </p:nvSpPr>
                <p:spPr>
                  <a:xfrm>
                    <a:off x="905081" y="329333"/>
                    <a:ext cx="31429"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2" name="Google Shape;862;p15"/>
                  <p:cNvSpPr/>
                  <p:nvPr/>
                </p:nvSpPr>
                <p:spPr>
                  <a:xfrm>
                    <a:off x="943620" y="329333"/>
                    <a:ext cx="30835" cy="37261"/>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3" name="Google Shape;863;p15"/>
                  <p:cNvSpPr/>
                  <p:nvPr/>
                </p:nvSpPr>
                <p:spPr>
                  <a:xfrm>
                    <a:off x="976905" y="321158"/>
                    <a:ext cx="25543" cy="45415"/>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4" name="Google Shape;864;p15"/>
                  <p:cNvSpPr/>
                  <p:nvPr/>
                </p:nvSpPr>
                <p:spPr>
                  <a:xfrm>
                    <a:off x="1003484" y="314735"/>
                    <a:ext cx="12701" cy="5184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5" name="Google Shape;865;p15"/>
                  <p:cNvSpPr/>
                  <p:nvPr/>
                </p:nvSpPr>
                <p:spPr>
                  <a:xfrm>
                    <a:off x="1021283" y="329333"/>
                    <a:ext cx="54163" cy="36667"/>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6" name="Google Shape;866;p15"/>
                  <p:cNvSpPr/>
                  <p:nvPr/>
                </p:nvSpPr>
                <p:spPr>
                  <a:xfrm>
                    <a:off x="1085515" y="329333"/>
                    <a:ext cx="31375" cy="37261"/>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7" name="Google Shape;867;p15"/>
                  <p:cNvSpPr/>
                  <p:nvPr/>
                </p:nvSpPr>
                <p:spPr>
                  <a:xfrm>
                    <a:off x="1125222" y="329333"/>
                    <a:ext cx="30835" cy="36667"/>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8" name="Google Shape;868;p15"/>
                  <p:cNvSpPr/>
                  <p:nvPr/>
                </p:nvSpPr>
                <p:spPr>
                  <a:xfrm>
                    <a:off x="1160256" y="321158"/>
                    <a:ext cx="25543" cy="45415"/>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9" name="Google Shape;869;p15"/>
                  <p:cNvSpPr/>
                  <p:nvPr/>
                </p:nvSpPr>
                <p:spPr>
                  <a:xfrm>
                    <a:off x="1189452" y="329333"/>
                    <a:ext cx="31969" cy="37261"/>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grpSp>
        <p:sp>
          <p:nvSpPr>
            <p:cNvPr id="870" name="Google Shape;870;p15"/>
            <p:cNvSpPr/>
            <p:nvPr/>
          </p:nvSpPr>
          <p:spPr>
            <a:xfrm>
              <a:off x="3040561" y="257947"/>
              <a:ext cx="125443" cy="15865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FFFFFF"/>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871" name="Google Shape;871;p15"/>
          <p:cNvSpPr txBox="1"/>
          <p:nvPr/>
        </p:nvSpPr>
        <p:spPr>
          <a:xfrm>
            <a:off x="18366034" y="611145"/>
            <a:ext cx="5379998" cy="68580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F3F4F7"/>
              </a:buClr>
              <a:buSzPts val="1400"/>
              <a:buFont typeface="Montserrat Medium"/>
              <a:buNone/>
            </a:pPr>
            <a:r>
              <a:rPr lang="en-US" sz="1400" b="0" i="0" u="none" strike="noStrike" cap="none">
                <a:solidFill>
                  <a:srgbClr val="F3F4F7"/>
                </a:solidFill>
                <a:latin typeface="Montserrat Medium"/>
                <a:ea typeface="Montserrat Medium"/>
                <a:cs typeface="Montserrat Medium"/>
                <a:sym typeface="Montserrat Medium"/>
              </a:rPr>
              <a:t>International Conference of Information Communication Technologies enhanced Social Sciences and Humanities. </a:t>
            </a:r>
            <a:r>
              <a:rPr lang="en-US" sz="1400" b="1" i="0" u="none" strike="noStrike" cap="none">
                <a:solidFill>
                  <a:srgbClr val="F3F4F7"/>
                </a:solidFill>
                <a:latin typeface="Montserrat"/>
                <a:ea typeface="Montserrat"/>
                <a:cs typeface="Montserrat"/>
                <a:sym typeface="Montserrat"/>
              </a:rPr>
              <a:t>June 30, 2021</a:t>
            </a:r>
            <a:endParaRPr/>
          </a:p>
        </p:txBody>
      </p:sp>
      <p:pic>
        <p:nvPicPr>
          <p:cNvPr id="872" name="Google Shape;872;p15" descr="Image"/>
          <p:cNvPicPr preferRelativeResize="0"/>
          <p:nvPr/>
        </p:nvPicPr>
        <p:blipFill rotWithShape="1">
          <a:blip r:embed="rId2">
            <a:alphaModFix/>
          </a:blip>
          <a:srcRect/>
          <a:stretch/>
        </p:blipFill>
        <p:spPr>
          <a:xfrm>
            <a:off x="790316" y="470294"/>
            <a:ext cx="1776426" cy="772063"/>
          </a:xfrm>
          <a:prstGeom prst="rect">
            <a:avLst/>
          </a:prstGeom>
          <a:noFill/>
          <a:ln>
            <a:noFill/>
          </a:ln>
        </p:spPr>
      </p:pic>
      <p:sp>
        <p:nvSpPr>
          <p:cNvPr id="873" name="Google Shape;873;p15"/>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Content and 2 Content">
  <p:cSld name="Title Content and 2 Content 2">
    <p:spTree>
      <p:nvGrpSpPr>
        <p:cNvPr id="1" name="Shape 3310"/>
        <p:cNvGrpSpPr/>
        <p:nvPr/>
      </p:nvGrpSpPr>
      <p:grpSpPr>
        <a:xfrm>
          <a:off x="0" y="0"/>
          <a:ext cx="0" cy="0"/>
          <a:chOff x="0" y="0"/>
          <a:chExt cx="0" cy="0"/>
        </a:xfrm>
      </p:grpSpPr>
      <p:pic>
        <p:nvPicPr>
          <p:cNvPr id="3311" name="Google Shape;3311;p63"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312" name="Google Shape;3312;p63"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13" name="Google Shape;3313;p63"/>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14" name="Google Shape;3314;p63"/>
          <p:cNvSpPr txBox="1">
            <a:spLocks noGrp="1"/>
          </p:cNvSpPr>
          <p:nvPr>
            <p:ph type="body" idx="1"/>
          </p:nvPr>
        </p:nvSpPr>
        <p:spPr>
          <a:xfrm>
            <a:off x="1217382" y="4004683"/>
            <a:ext cx="10706526" cy="7156882"/>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15" name="Google Shape;3315;p63"/>
          <p:cNvSpPr/>
          <p:nvPr/>
        </p:nvSpPr>
        <p:spPr>
          <a:xfrm>
            <a:off x="12460322" y="4004683"/>
            <a:ext cx="1070652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16" name="Google Shape;3316;p63"/>
          <p:cNvSpPr txBox="1">
            <a:spLocks noGrp="1"/>
          </p:cNvSpPr>
          <p:nvPr>
            <p:ph type="body" idx="2"/>
          </p:nvPr>
        </p:nvSpPr>
        <p:spPr>
          <a:xfrm>
            <a:off x="12460322" y="7742911"/>
            <a:ext cx="10706526"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17" name="Google Shape;3317;p63"/>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2 Content over Content">
  <p:cSld name="Title, 2 Content over Content 2">
    <p:spTree>
      <p:nvGrpSpPr>
        <p:cNvPr id="1" name="Shape 3318"/>
        <p:cNvGrpSpPr/>
        <p:nvPr/>
      </p:nvGrpSpPr>
      <p:grpSpPr>
        <a:xfrm>
          <a:off x="0" y="0"/>
          <a:ext cx="0" cy="0"/>
          <a:chOff x="0" y="0"/>
          <a:chExt cx="0" cy="0"/>
        </a:xfrm>
      </p:grpSpPr>
      <p:pic>
        <p:nvPicPr>
          <p:cNvPr id="3319" name="Google Shape;3319;p64"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320" name="Google Shape;3320;p64"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21" name="Google Shape;3321;p64"/>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22" name="Google Shape;3322;p64"/>
          <p:cNvSpPr txBox="1">
            <a:spLocks noGrp="1"/>
          </p:cNvSpPr>
          <p:nvPr>
            <p:ph type="body" idx="1"/>
          </p:nvPr>
        </p:nvSpPr>
        <p:spPr>
          <a:xfrm>
            <a:off x="1217382" y="4004683"/>
            <a:ext cx="1070652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23" name="Google Shape;3323;p64"/>
          <p:cNvSpPr/>
          <p:nvPr/>
        </p:nvSpPr>
        <p:spPr>
          <a:xfrm>
            <a:off x="12460322" y="4004683"/>
            <a:ext cx="1070652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24" name="Google Shape;3324;p64"/>
          <p:cNvSpPr txBox="1">
            <a:spLocks noGrp="1"/>
          </p:cNvSpPr>
          <p:nvPr>
            <p:ph type="body" idx="2"/>
          </p:nvPr>
        </p:nvSpPr>
        <p:spPr>
          <a:xfrm>
            <a:off x="1217382" y="7742911"/>
            <a:ext cx="21940759"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25" name="Google Shape;3325;p64"/>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Content over Content">
  <p:cSld name="Title, Content over Content 2">
    <p:spTree>
      <p:nvGrpSpPr>
        <p:cNvPr id="1" name="Shape 3326"/>
        <p:cNvGrpSpPr/>
        <p:nvPr/>
      </p:nvGrpSpPr>
      <p:grpSpPr>
        <a:xfrm>
          <a:off x="0" y="0"/>
          <a:ext cx="0" cy="0"/>
          <a:chOff x="0" y="0"/>
          <a:chExt cx="0" cy="0"/>
        </a:xfrm>
      </p:grpSpPr>
      <p:pic>
        <p:nvPicPr>
          <p:cNvPr id="3327" name="Google Shape;3327;p65"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328" name="Google Shape;3328;p65"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29" name="Google Shape;3329;p65"/>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30" name="Google Shape;3330;p65"/>
          <p:cNvSpPr txBox="1">
            <a:spLocks noGrp="1"/>
          </p:cNvSpPr>
          <p:nvPr>
            <p:ph type="body" idx="1"/>
          </p:nvPr>
        </p:nvSpPr>
        <p:spPr>
          <a:xfrm>
            <a:off x="1217382" y="4004683"/>
            <a:ext cx="21940757"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31" name="Google Shape;3331;p65"/>
          <p:cNvSpPr txBox="1">
            <a:spLocks noGrp="1"/>
          </p:cNvSpPr>
          <p:nvPr>
            <p:ph type="body" idx="2"/>
          </p:nvPr>
        </p:nvSpPr>
        <p:spPr>
          <a:xfrm>
            <a:off x="1217382" y="7742911"/>
            <a:ext cx="21940759"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32" name="Google Shape;3332;p65"/>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4 Content">
  <p:cSld name="Title, 4 Content 2">
    <p:spTree>
      <p:nvGrpSpPr>
        <p:cNvPr id="1" name="Shape 3333"/>
        <p:cNvGrpSpPr/>
        <p:nvPr/>
      </p:nvGrpSpPr>
      <p:grpSpPr>
        <a:xfrm>
          <a:off x="0" y="0"/>
          <a:ext cx="0" cy="0"/>
          <a:chOff x="0" y="0"/>
          <a:chExt cx="0" cy="0"/>
        </a:xfrm>
      </p:grpSpPr>
      <p:pic>
        <p:nvPicPr>
          <p:cNvPr id="3334" name="Google Shape;3334;p66"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335" name="Google Shape;3335;p66"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36" name="Google Shape;3336;p66"/>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37" name="Google Shape;3337;p66"/>
          <p:cNvSpPr txBox="1">
            <a:spLocks noGrp="1"/>
          </p:cNvSpPr>
          <p:nvPr>
            <p:ph type="body" idx="1"/>
          </p:nvPr>
        </p:nvSpPr>
        <p:spPr>
          <a:xfrm>
            <a:off x="1217382" y="4004683"/>
            <a:ext cx="1070652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38" name="Google Shape;3338;p66"/>
          <p:cNvSpPr/>
          <p:nvPr/>
        </p:nvSpPr>
        <p:spPr>
          <a:xfrm>
            <a:off x="12460322" y="4004683"/>
            <a:ext cx="1070652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39" name="Google Shape;3339;p66"/>
          <p:cNvSpPr/>
          <p:nvPr/>
        </p:nvSpPr>
        <p:spPr>
          <a:xfrm>
            <a:off x="1217383" y="7742911"/>
            <a:ext cx="1070652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40" name="Google Shape;3340;p66"/>
          <p:cNvSpPr txBox="1">
            <a:spLocks noGrp="1"/>
          </p:cNvSpPr>
          <p:nvPr>
            <p:ph type="body" idx="2"/>
          </p:nvPr>
        </p:nvSpPr>
        <p:spPr>
          <a:xfrm>
            <a:off x="12460322" y="7742911"/>
            <a:ext cx="10706526"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41" name="Google Shape;3341;p66"/>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6 Content">
  <p:cSld name="Title, 6 Content 2">
    <p:spTree>
      <p:nvGrpSpPr>
        <p:cNvPr id="1" name="Shape 3342"/>
        <p:cNvGrpSpPr/>
        <p:nvPr/>
      </p:nvGrpSpPr>
      <p:grpSpPr>
        <a:xfrm>
          <a:off x="0" y="0"/>
          <a:ext cx="0" cy="0"/>
          <a:chOff x="0" y="0"/>
          <a:chExt cx="0" cy="0"/>
        </a:xfrm>
      </p:grpSpPr>
      <p:pic>
        <p:nvPicPr>
          <p:cNvPr id="3343" name="Google Shape;3343;p67" descr="Image 2049"/>
          <p:cNvPicPr preferRelativeResize="0"/>
          <p:nvPr/>
        </p:nvPicPr>
        <p:blipFill rotWithShape="1">
          <a:blip r:embed="rId2">
            <a:alphaModFix/>
          </a:blip>
          <a:srcRect/>
          <a:stretch/>
        </p:blipFill>
        <p:spPr>
          <a:xfrm>
            <a:off x="15673" y="0"/>
            <a:ext cx="24383361" cy="782825"/>
          </a:xfrm>
          <a:prstGeom prst="rect">
            <a:avLst/>
          </a:prstGeom>
          <a:noFill/>
          <a:ln>
            <a:noFill/>
          </a:ln>
        </p:spPr>
      </p:pic>
      <p:pic>
        <p:nvPicPr>
          <p:cNvPr id="3344" name="Google Shape;3344;p67" descr="Image 2050"/>
          <p:cNvPicPr preferRelativeResize="0"/>
          <p:nvPr/>
        </p:nvPicPr>
        <p:blipFill rotWithShape="1">
          <a:blip r:embed="rId2">
            <a:alphaModFix/>
          </a:blip>
          <a:srcRect/>
          <a:stretch/>
        </p:blipFill>
        <p:spPr>
          <a:xfrm>
            <a:off x="15673" y="12959709"/>
            <a:ext cx="24383361" cy="782826"/>
          </a:xfrm>
          <a:prstGeom prst="rect">
            <a:avLst/>
          </a:prstGeom>
          <a:noFill/>
          <a:ln>
            <a:noFill/>
          </a:ln>
        </p:spPr>
      </p:pic>
      <p:sp>
        <p:nvSpPr>
          <p:cNvPr id="3345" name="Google Shape;3345;p67"/>
          <p:cNvSpPr txBox="1">
            <a:spLocks noGrp="1"/>
          </p:cNvSpPr>
          <p:nvPr>
            <p:ph type="title"/>
          </p:nvPr>
        </p:nvSpPr>
        <p:spPr>
          <a:xfrm>
            <a:off x="1217382" y="1367112"/>
            <a:ext cx="21940757" cy="228752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10600"/>
              <a:buFont typeface="Montserrat"/>
              <a:buNone/>
              <a:defRPr sz="10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46" name="Google Shape;3346;p67"/>
          <p:cNvSpPr txBox="1">
            <a:spLocks noGrp="1"/>
          </p:cNvSpPr>
          <p:nvPr>
            <p:ph type="body" idx="1"/>
          </p:nvPr>
        </p:nvSpPr>
        <p:spPr>
          <a:xfrm>
            <a:off x="1217382" y="4004683"/>
            <a:ext cx="7063956" cy="3413429"/>
          </a:xfrm>
          <a:prstGeom prst="rect">
            <a:avLst/>
          </a:prstGeom>
          <a:noFill/>
          <a:ln>
            <a:noFill/>
          </a:ln>
        </p:spPr>
        <p:txBody>
          <a:bodyPr spcFirstLastPara="1" wrap="square" lIns="0" tIns="0" rIns="0" bIns="0" anchor="t" anchorCtr="0">
            <a:normAutofit/>
          </a:bodyPr>
          <a:lstStyle>
            <a:lvl1pPr marL="457200" lvl="0" indent="-420052" algn="l">
              <a:lnSpc>
                <a:spcPct val="90000"/>
              </a:lnSpc>
              <a:spcBef>
                <a:spcPts val="3400"/>
              </a:spcBef>
              <a:spcAft>
                <a:spcPts val="0"/>
              </a:spcAft>
              <a:buClr>
                <a:srgbClr val="000000"/>
              </a:buClr>
              <a:buSzPts val="3015"/>
              <a:buFont typeface="Montserrat"/>
              <a:buChar char="●"/>
              <a:defRPr sz="6700"/>
            </a:lvl1pPr>
            <a:lvl2pPr marL="914400" lvl="1" indent="-654050" algn="l">
              <a:lnSpc>
                <a:spcPct val="90000"/>
              </a:lnSpc>
              <a:spcBef>
                <a:spcPts val="3400"/>
              </a:spcBef>
              <a:spcAft>
                <a:spcPts val="0"/>
              </a:spcAft>
              <a:buClr>
                <a:srgbClr val="000000"/>
              </a:buClr>
              <a:buSzPts val="6700"/>
              <a:buFont typeface="Montserrat"/>
              <a:buChar char="•"/>
              <a:defRPr sz="6700"/>
            </a:lvl2pPr>
            <a:lvl3pPr marL="1371600" lvl="2" indent="-654050" algn="l">
              <a:lnSpc>
                <a:spcPct val="90000"/>
              </a:lnSpc>
              <a:spcBef>
                <a:spcPts val="3400"/>
              </a:spcBef>
              <a:spcAft>
                <a:spcPts val="0"/>
              </a:spcAft>
              <a:buClr>
                <a:srgbClr val="000000"/>
              </a:buClr>
              <a:buSzPts val="6700"/>
              <a:buFont typeface="Montserrat"/>
              <a:buChar char="•"/>
              <a:defRPr sz="6700"/>
            </a:lvl3pPr>
            <a:lvl4pPr marL="1828800" lvl="3" indent="-654050" algn="l">
              <a:lnSpc>
                <a:spcPct val="90000"/>
              </a:lnSpc>
              <a:spcBef>
                <a:spcPts val="3400"/>
              </a:spcBef>
              <a:spcAft>
                <a:spcPts val="0"/>
              </a:spcAft>
              <a:buClr>
                <a:srgbClr val="000000"/>
              </a:buClr>
              <a:buSzPts val="6700"/>
              <a:buFont typeface="Montserrat"/>
              <a:buChar char="•"/>
              <a:defRPr sz="6700"/>
            </a:lvl4pPr>
            <a:lvl5pPr marL="2286000" lvl="4" indent="-654050" algn="l">
              <a:lnSpc>
                <a:spcPct val="90000"/>
              </a:lnSpc>
              <a:spcBef>
                <a:spcPts val="3400"/>
              </a:spcBef>
              <a:spcAft>
                <a:spcPts val="0"/>
              </a:spcAft>
              <a:buClr>
                <a:srgbClr val="000000"/>
              </a:buClr>
              <a:buSzPts val="6700"/>
              <a:buFont typeface="Montserrat"/>
              <a:buChar char="•"/>
              <a:defRPr sz="67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47" name="Google Shape;3347;p67"/>
          <p:cNvSpPr/>
          <p:nvPr/>
        </p:nvSpPr>
        <p:spPr>
          <a:xfrm>
            <a:off x="8635755" y="4004683"/>
            <a:ext cx="706395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48" name="Google Shape;3348;p67"/>
          <p:cNvSpPr/>
          <p:nvPr/>
        </p:nvSpPr>
        <p:spPr>
          <a:xfrm>
            <a:off x="16053255" y="4004683"/>
            <a:ext cx="7063956"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49" name="Google Shape;3349;p67"/>
          <p:cNvSpPr/>
          <p:nvPr/>
        </p:nvSpPr>
        <p:spPr>
          <a:xfrm>
            <a:off x="1217383" y="7742911"/>
            <a:ext cx="706395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50" name="Google Shape;3350;p67"/>
          <p:cNvSpPr/>
          <p:nvPr/>
        </p:nvSpPr>
        <p:spPr>
          <a:xfrm>
            <a:off x="8635755" y="7742911"/>
            <a:ext cx="7063955" cy="3413429"/>
          </a:xfrm>
          <a:prstGeom prst="rect">
            <a:avLst/>
          </a:prstGeom>
          <a:noFill/>
          <a:ln>
            <a:noFill/>
          </a:ln>
        </p:spPr>
        <p:txBody>
          <a:bodyPr spcFirstLastPara="1" wrap="square" lIns="0" tIns="0" rIns="0" bIns="0" anchor="t" anchorCtr="0">
            <a:normAutofit/>
          </a:bodyPr>
          <a:lstStyle/>
          <a:p>
            <a:pPr marL="1044921" marR="0" lvl="0" indent="-743686" algn="l" rtl="0">
              <a:lnSpc>
                <a:spcPct val="90000"/>
              </a:lnSpc>
              <a:spcBef>
                <a:spcPts val="0"/>
              </a:spcBef>
              <a:spcAft>
                <a:spcPts val="0"/>
              </a:spcAft>
              <a:buClr>
                <a:srgbClr val="000000"/>
              </a:buClr>
              <a:buSzPts val="63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51" name="Google Shape;3351;p67"/>
          <p:cNvSpPr txBox="1">
            <a:spLocks noGrp="1"/>
          </p:cNvSpPr>
          <p:nvPr>
            <p:ph type="body" idx="2"/>
          </p:nvPr>
        </p:nvSpPr>
        <p:spPr>
          <a:xfrm>
            <a:off x="16053255" y="7742911"/>
            <a:ext cx="7063956" cy="341342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52" name="Google Shape;3352;p67"/>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Diapositivo de título">
  <p:cSld name="Diapositivo de título 2">
    <p:spTree>
      <p:nvGrpSpPr>
        <p:cNvPr id="1" name="Shape 3353"/>
        <p:cNvGrpSpPr/>
        <p:nvPr/>
      </p:nvGrpSpPr>
      <p:grpSpPr>
        <a:xfrm>
          <a:off x="0" y="0"/>
          <a:ext cx="0" cy="0"/>
          <a:chOff x="0" y="0"/>
          <a:chExt cx="0" cy="0"/>
        </a:xfrm>
      </p:grpSpPr>
      <p:sp>
        <p:nvSpPr>
          <p:cNvPr id="3354" name="Google Shape;3354;p68"/>
          <p:cNvSpPr/>
          <p:nvPr/>
        </p:nvSpPr>
        <p:spPr>
          <a:xfrm>
            <a:off x="0" y="13106400"/>
            <a:ext cx="24384001" cy="609600"/>
          </a:xfrm>
          <a:prstGeom prst="rect">
            <a:avLst/>
          </a:prstGeom>
          <a:solidFill>
            <a:srgbClr val="1F497D"/>
          </a:solidFill>
          <a:ln w="9525" cap="flat" cmpd="sng">
            <a:solidFill>
              <a:srgbClr val="1F49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pic>
        <p:nvPicPr>
          <p:cNvPr id="3355" name="Google Shape;3355;p68" descr="Picture 5"/>
          <p:cNvPicPr preferRelativeResize="0"/>
          <p:nvPr/>
        </p:nvPicPr>
        <p:blipFill rotWithShape="1">
          <a:blip r:embed="rId2">
            <a:alphaModFix/>
          </a:blip>
          <a:srcRect/>
          <a:stretch/>
        </p:blipFill>
        <p:spPr>
          <a:xfrm>
            <a:off x="9889066" y="387354"/>
            <a:ext cx="4588934" cy="2613027"/>
          </a:xfrm>
          <a:prstGeom prst="rect">
            <a:avLst/>
          </a:prstGeom>
          <a:noFill/>
          <a:ln>
            <a:noFill/>
          </a:ln>
        </p:spPr>
      </p:pic>
      <p:sp>
        <p:nvSpPr>
          <p:cNvPr id="3356" name="Google Shape;3356;p68"/>
          <p:cNvSpPr txBox="1">
            <a:spLocks noGrp="1"/>
          </p:cNvSpPr>
          <p:nvPr>
            <p:ph type="title"/>
          </p:nvPr>
        </p:nvSpPr>
        <p:spPr>
          <a:xfrm>
            <a:off x="1828800" y="4260855"/>
            <a:ext cx="20726400" cy="2940051"/>
          </a:xfrm>
          <a:prstGeom prst="rect">
            <a:avLst/>
          </a:prstGeom>
          <a:noFill/>
          <a:ln>
            <a:noFill/>
          </a:ln>
        </p:spPr>
        <p:txBody>
          <a:bodyPr spcFirstLastPara="1" wrap="square" lIns="45700" tIns="45700" rIns="45700" bIns="45700"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57" name="Google Shape;3357;p68"/>
          <p:cNvSpPr txBox="1">
            <a:spLocks noGrp="1"/>
          </p:cNvSpPr>
          <p:nvPr>
            <p:ph type="body" idx="1"/>
          </p:nvPr>
        </p:nvSpPr>
        <p:spPr>
          <a:xfrm>
            <a:off x="3657600" y="7772400"/>
            <a:ext cx="17068800" cy="35052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1500"/>
              </a:spcBef>
              <a:spcAft>
                <a:spcPts val="0"/>
              </a:spcAft>
              <a:buClr>
                <a:srgbClr val="888888"/>
              </a:buClr>
              <a:buSzPts val="6400"/>
              <a:buFont typeface="Montserrat"/>
              <a:buNone/>
              <a:defRPr sz="6400">
                <a:solidFill>
                  <a:srgbClr val="888888"/>
                </a:solidFill>
              </a:defRPr>
            </a:lvl1pPr>
            <a:lvl2pPr marL="914400" lvl="1" indent="-228600" algn="ctr">
              <a:lnSpc>
                <a:spcPct val="100000"/>
              </a:lnSpc>
              <a:spcBef>
                <a:spcPts val="1500"/>
              </a:spcBef>
              <a:spcAft>
                <a:spcPts val="0"/>
              </a:spcAft>
              <a:buClr>
                <a:srgbClr val="888888"/>
              </a:buClr>
              <a:buSzPts val="6400"/>
              <a:buFont typeface="Montserrat"/>
              <a:buNone/>
              <a:defRPr sz="6400">
                <a:solidFill>
                  <a:srgbClr val="888888"/>
                </a:solidFill>
              </a:defRPr>
            </a:lvl2pPr>
            <a:lvl3pPr marL="1371600" lvl="2" indent="-228600" algn="ctr">
              <a:lnSpc>
                <a:spcPct val="100000"/>
              </a:lnSpc>
              <a:spcBef>
                <a:spcPts val="1500"/>
              </a:spcBef>
              <a:spcAft>
                <a:spcPts val="0"/>
              </a:spcAft>
              <a:buClr>
                <a:srgbClr val="888888"/>
              </a:buClr>
              <a:buSzPts val="6400"/>
              <a:buFont typeface="Montserrat"/>
              <a:buNone/>
              <a:defRPr sz="6400">
                <a:solidFill>
                  <a:srgbClr val="888888"/>
                </a:solidFill>
              </a:defRPr>
            </a:lvl3pPr>
            <a:lvl4pPr marL="1828800" lvl="3" indent="-228600" algn="ctr">
              <a:lnSpc>
                <a:spcPct val="100000"/>
              </a:lnSpc>
              <a:spcBef>
                <a:spcPts val="1500"/>
              </a:spcBef>
              <a:spcAft>
                <a:spcPts val="0"/>
              </a:spcAft>
              <a:buClr>
                <a:srgbClr val="888888"/>
              </a:buClr>
              <a:buSzPts val="6400"/>
              <a:buFont typeface="Montserrat"/>
              <a:buNone/>
              <a:defRPr sz="6400">
                <a:solidFill>
                  <a:srgbClr val="888888"/>
                </a:solidFill>
              </a:defRPr>
            </a:lvl4pPr>
            <a:lvl5pPr marL="2286000" lvl="4" indent="-228600" algn="ctr">
              <a:lnSpc>
                <a:spcPct val="100000"/>
              </a:lnSpc>
              <a:spcBef>
                <a:spcPts val="1500"/>
              </a:spcBef>
              <a:spcAft>
                <a:spcPts val="0"/>
              </a:spcAft>
              <a:buClr>
                <a:srgbClr val="888888"/>
              </a:buClr>
              <a:buSzPts val="6400"/>
              <a:buFont typeface="Montserrat"/>
              <a:buNone/>
              <a:defRPr sz="6400">
                <a:solidFill>
                  <a:srgbClr val="888888"/>
                </a:solidFil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58" name="Google Shape;3358;p68"/>
          <p:cNvSpPr txBox="1">
            <a:spLocks noGrp="1"/>
          </p:cNvSpPr>
          <p:nvPr>
            <p:ph type="sldNum" idx="12"/>
          </p:nvPr>
        </p:nvSpPr>
        <p:spPr>
          <a:xfrm>
            <a:off x="22749459" y="12609836"/>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ítulo e objecto">
  <p:cSld name="Título e objecto 2">
    <p:spTree>
      <p:nvGrpSpPr>
        <p:cNvPr id="1" name="Shape 3359"/>
        <p:cNvGrpSpPr/>
        <p:nvPr/>
      </p:nvGrpSpPr>
      <p:grpSpPr>
        <a:xfrm>
          <a:off x="0" y="0"/>
          <a:ext cx="0" cy="0"/>
          <a:chOff x="0" y="0"/>
          <a:chExt cx="0" cy="0"/>
        </a:xfrm>
      </p:grpSpPr>
      <p:sp>
        <p:nvSpPr>
          <p:cNvPr id="3360" name="Google Shape;3360;p69"/>
          <p:cNvSpPr/>
          <p:nvPr/>
        </p:nvSpPr>
        <p:spPr>
          <a:xfrm>
            <a:off x="0" y="13106400"/>
            <a:ext cx="24384001" cy="609600"/>
          </a:xfrm>
          <a:prstGeom prst="rect">
            <a:avLst/>
          </a:prstGeom>
          <a:solidFill>
            <a:srgbClr val="1F497D"/>
          </a:solidFill>
          <a:ln w="9525" cap="flat" cmpd="sng">
            <a:solidFill>
              <a:srgbClr val="1F49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pic>
        <p:nvPicPr>
          <p:cNvPr id="3361" name="Google Shape;3361;p69" descr="Picture 4"/>
          <p:cNvPicPr preferRelativeResize="0"/>
          <p:nvPr/>
        </p:nvPicPr>
        <p:blipFill rotWithShape="1">
          <a:blip r:embed="rId2">
            <a:alphaModFix/>
          </a:blip>
          <a:srcRect/>
          <a:stretch/>
        </p:blipFill>
        <p:spPr>
          <a:xfrm>
            <a:off x="546103" y="254000"/>
            <a:ext cx="7594601" cy="1069976"/>
          </a:xfrm>
          <a:prstGeom prst="rect">
            <a:avLst/>
          </a:prstGeom>
          <a:noFill/>
          <a:ln>
            <a:noFill/>
          </a:ln>
        </p:spPr>
      </p:pic>
      <p:cxnSp>
        <p:nvCxnSpPr>
          <p:cNvPr id="3362" name="Google Shape;3362;p69"/>
          <p:cNvCxnSpPr/>
          <p:nvPr/>
        </p:nvCxnSpPr>
        <p:spPr>
          <a:xfrm>
            <a:off x="8716439" y="765176"/>
            <a:ext cx="15667565" cy="1"/>
          </a:xfrm>
          <a:prstGeom prst="straightConnector1">
            <a:avLst/>
          </a:prstGeom>
          <a:noFill/>
          <a:ln w="25400" cap="flat" cmpd="sng">
            <a:solidFill>
              <a:srgbClr val="A6A6A6"/>
            </a:solidFill>
            <a:prstDash val="solid"/>
            <a:round/>
            <a:headEnd type="none" w="sm" len="sm"/>
            <a:tailEnd type="none" w="sm" len="sm"/>
          </a:ln>
        </p:spPr>
      </p:cxnSp>
      <p:sp>
        <p:nvSpPr>
          <p:cNvPr id="3363" name="Google Shape;3363;p69"/>
          <p:cNvSpPr txBox="1">
            <a:spLocks noGrp="1"/>
          </p:cNvSpPr>
          <p:nvPr>
            <p:ph type="body" idx="1"/>
          </p:nvPr>
        </p:nvSpPr>
        <p:spPr>
          <a:xfrm>
            <a:off x="1219200" y="4409728"/>
            <a:ext cx="21945600" cy="7842599"/>
          </a:xfrm>
          <a:prstGeom prst="rect">
            <a:avLst/>
          </a:prstGeom>
          <a:noFill/>
          <a:ln>
            <a:noFill/>
          </a:ln>
        </p:spPr>
        <p:txBody>
          <a:bodyPr spcFirstLastPara="1" wrap="square" lIns="45700" tIns="45700" rIns="45700" bIns="45700" anchor="t" anchorCtr="0">
            <a:normAutofit/>
          </a:bodyPr>
          <a:lstStyle>
            <a:lvl1pPr marL="457200" lvl="0" indent="-635000" algn="l">
              <a:lnSpc>
                <a:spcPct val="100000"/>
              </a:lnSpc>
              <a:spcBef>
                <a:spcPts val="1500"/>
              </a:spcBef>
              <a:spcAft>
                <a:spcPts val="0"/>
              </a:spcAft>
              <a:buClr>
                <a:srgbClr val="000000"/>
              </a:buClr>
              <a:buSzPts val="6400"/>
              <a:buFont typeface="Montserrat"/>
              <a:buChar char="•"/>
              <a:defRPr sz="6400"/>
            </a:lvl1pPr>
            <a:lvl2pPr marL="914400" lvl="1" indent="-635000" algn="l">
              <a:lnSpc>
                <a:spcPct val="100000"/>
              </a:lnSpc>
              <a:spcBef>
                <a:spcPts val="1500"/>
              </a:spcBef>
              <a:spcAft>
                <a:spcPts val="0"/>
              </a:spcAft>
              <a:buClr>
                <a:srgbClr val="000000"/>
              </a:buClr>
              <a:buSzPts val="6400"/>
              <a:buFont typeface="Montserrat"/>
              <a:buChar char="–"/>
              <a:defRPr sz="6400"/>
            </a:lvl2pPr>
            <a:lvl3pPr marL="1371600" lvl="2" indent="-635000" algn="l">
              <a:lnSpc>
                <a:spcPct val="100000"/>
              </a:lnSpc>
              <a:spcBef>
                <a:spcPts val="1500"/>
              </a:spcBef>
              <a:spcAft>
                <a:spcPts val="0"/>
              </a:spcAft>
              <a:buClr>
                <a:srgbClr val="000000"/>
              </a:buClr>
              <a:buSzPts val="6400"/>
              <a:buFont typeface="Montserrat"/>
              <a:buChar char="•"/>
              <a:defRPr sz="6400"/>
            </a:lvl3pPr>
            <a:lvl4pPr marL="1828800" lvl="3" indent="-635000" algn="l">
              <a:lnSpc>
                <a:spcPct val="100000"/>
              </a:lnSpc>
              <a:spcBef>
                <a:spcPts val="1500"/>
              </a:spcBef>
              <a:spcAft>
                <a:spcPts val="0"/>
              </a:spcAft>
              <a:buClr>
                <a:srgbClr val="000000"/>
              </a:buClr>
              <a:buSzPts val="6400"/>
              <a:buFont typeface="Montserrat"/>
              <a:buChar char="–"/>
              <a:defRPr sz="6400"/>
            </a:lvl4pPr>
            <a:lvl5pPr marL="2286000" lvl="4" indent="-635000" algn="l">
              <a:lnSpc>
                <a:spcPct val="100000"/>
              </a:lnSpc>
              <a:spcBef>
                <a:spcPts val="1500"/>
              </a:spcBef>
              <a:spcAft>
                <a:spcPts val="0"/>
              </a:spcAft>
              <a:buClr>
                <a:srgbClr val="000000"/>
              </a:buClr>
              <a:buSzPts val="6400"/>
              <a:buFont typeface="Montserrat"/>
              <a:buChar char="»"/>
              <a:defRPr sz="64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64" name="Google Shape;3364;p69"/>
          <p:cNvSpPr txBox="1">
            <a:spLocks noGrp="1"/>
          </p:cNvSpPr>
          <p:nvPr>
            <p:ph type="title"/>
          </p:nvPr>
        </p:nvSpPr>
        <p:spPr>
          <a:xfrm>
            <a:off x="1828800" y="2216155"/>
            <a:ext cx="20726400" cy="2049562"/>
          </a:xfrm>
          <a:prstGeom prst="rect">
            <a:avLst/>
          </a:prstGeom>
          <a:noFill/>
          <a:ln>
            <a:noFill/>
          </a:ln>
        </p:spPr>
        <p:txBody>
          <a:bodyPr spcFirstLastPara="1" wrap="square" lIns="45700" tIns="45700" rIns="45700" bIns="45700"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65" name="Google Shape;3365;p69"/>
          <p:cNvSpPr txBox="1">
            <a:spLocks noGrp="1"/>
          </p:cNvSpPr>
          <p:nvPr>
            <p:ph type="sldNum" idx="12"/>
          </p:nvPr>
        </p:nvSpPr>
        <p:spPr>
          <a:xfrm>
            <a:off x="22749459" y="12743186"/>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Cabeçalho da Secção">
  <p:cSld name="Cabeçalho da Secção 2">
    <p:spTree>
      <p:nvGrpSpPr>
        <p:cNvPr id="1" name="Shape 3366"/>
        <p:cNvGrpSpPr/>
        <p:nvPr/>
      </p:nvGrpSpPr>
      <p:grpSpPr>
        <a:xfrm>
          <a:off x="0" y="0"/>
          <a:ext cx="0" cy="0"/>
          <a:chOff x="0" y="0"/>
          <a:chExt cx="0" cy="0"/>
        </a:xfrm>
      </p:grpSpPr>
      <p:sp>
        <p:nvSpPr>
          <p:cNvPr id="3367" name="Google Shape;3367;p70"/>
          <p:cNvSpPr/>
          <p:nvPr/>
        </p:nvSpPr>
        <p:spPr>
          <a:xfrm>
            <a:off x="0" y="13106400"/>
            <a:ext cx="24384001" cy="609600"/>
          </a:xfrm>
          <a:prstGeom prst="rect">
            <a:avLst/>
          </a:prstGeom>
          <a:solidFill>
            <a:srgbClr val="1F497D"/>
          </a:solidFill>
          <a:ln w="9525" cap="flat" cmpd="sng">
            <a:solidFill>
              <a:srgbClr val="1F49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pic>
        <p:nvPicPr>
          <p:cNvPr id="3368" name="Google Shape;3368;p70" descr="Picture 4"/>
          <p:cNvPicPr preferRelativeResize="0"/>
          <p:nvPr/>
        </p:nvPicPr>
        <p:blipFill rotWithShape="1">
          <a:blip r:embed="rId2">
            <a:alphaModFix/>
          </a:blip>
          <a:srcRect/>
          <a:stretch/>
        </p:blipFill>
        <p:spPr>
          <a:xfrm>
            <a:off x="546103" y="254000"/>
            <a:ext cx="7594601" cy="1069976"/>
          </a:xfrm>
          <a:prstGeom prst="rect">
            <a:avLst/>
          </a:prstGeom>
          <a:noFill/>
          <a:ln>
            <a:noFill/>
          </a:ln>
        </p:spPr>
      </p:pic>
      <p:cxnSp>
        <p:nvCxnSpPr>
          <p:cNvPr id="3369" name="Google Shape;3369;p70"/>
          <p:cNvCxnSpPr/>
          <p:nvPr/>
        </p:nvCxnSpPr>
        <p:spPr>
          <a:xfrm>
            <a:off x="8716439" y="765176"/>
            <a:ext cx="15667565" cy="1"/>
          </a:xfrm>
          <a:prstGeom prst="straightConnector1">
            <a:avLst/>
          </a:prstGeom>
          <a:noFill/>
          <a:ln w="25400" cap="flat" cmpd="sng">
            <a:solidFill>
              <a:srgbClr val="A6A6A6"/>
            </a:solidFill>
            <a:prstDash val="solid"/>
            <a:round/>
            <a:headEnd type="none" w="sm" len="sm"/>
            <a:tailEnd type="none" w="sm" len="sm"/>
          </a:ln>
        </p:spPr>
      </p:cxnSp>
      <p:sp>
        <p:nvSpPr>
          <p:cNvPr id="3370" name="Google Shape;3370;p70"/>
          <p:cNvSpPr txBox="1">
            <a:spLocks noGrp="1"/>
          </p:cNvSpPr>
          <p:nvPr>
            <p:ph type="title"/>
          </p:nvPr>
        </p:nvSpPr>
        <p:spPr>
          <a:xfrm>
            <a:off x="1926168" y="8813804"/>
            <a:ext cx="20726400" cy="272415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8000"/>
              <a:buFont typeface="Montserrat"/>
              <a:buNone/>
              <a:defRPr sz="8000" b="1" cap="none">
                <a:latin typeface="Montserrat"/>
                <a:ea typeface="Montserrat"/>
                <a:cs typeface="Montserrat"/>
                <a:sym typeface="Montserra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71" name="Google Shape;3371;p70"/>
          <p:cNvSpPr txBox="1">
            <a:spLocks noGrp="1"/>
          </p:cNvSpPr>
          <p:nvPr>
            <p:ph type="body" idx="1"/>
          </p:nvPr>
        </p:nvSpPr>
        <p:spPr>
          <a:xfrm>
            <a:off x="1926168" y="5813426"/>
            <a:ext cx="20726400" cy="3000375"/>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900"/>
              </a:spcBef>
              <a:spcAft>
                <a:spcPts val="0"/>
              </a:spcAft>
              <a:buClr>
                <a:srgbClr val="888888"/>
              </a:buClr>
              <a:buSzPts val="4000"/>
              <a:buFont typeface="Montserrat"/>
              <a:buNone/>
              <a:defRPr sz="4000">
                <a:solidFill>
                  <a:srgbClr val="888888"/>
                </a:solidFill>
              </a:defRPr>
            </a:lvl1pPr>
            <a:lvl2pPr marL="914400" lvl="1" indent="-228600" algn="l">
              <a:lnSpc>
                <a:spcPct val="100000"/>
              </a:lnSpc>
              <a:spcBef>
                <a:spcPts val="900"/>
              </a:spcBef>
              <a:spcAft>
                <a:spcPts val="0"/>
              </a:spcAft>
              <a:buClr>
                <a:srgbClr val="888888"/>
              </a:buClr>
              <a:buSzPts val="4000"/>
              <a:buFont typeface="Montserrat"/>
              <a:buNone/>
              <a:defRPr sz="4000">
                <a:solidFill>
                  <a:srgbClr val="888888"/>
                </a:solidFill>
              </a:defRPr>
            </a:lvl2pPr>
            <a:lvl3pPr marL="1371600" lvl="2" indent="-228600" algn="l">
              <a:lnSpc>
                <a:spcPct val="100000"/>
              </a:lnSpc>
              <a:spcBef>
                <a:spcPts val="900"/>
              </a:spcBef>
              <a:spcAft>
                <a:spcPts val="0"/>
              </a:spcAft>
              <a:buClr>
                <a:srgbClr val="888888"/>
              </a:buClr>
              <a:buSzPts val="4000"/>
              <a:buFont typeface="Montserrat"/>
              <a:buNone/>
              <a:defRPr sz="4000">
                <a:solidFill>
                  <a:srgbClr val="888888"/>
                </a:solidFill>
              </a:defRPr>
            </a:lvl3pPr>
            <a:lvl4pPr marL="1828800" lvl="3" indent="-228600" algn="l">
              <a:lnSpc>
                <a:spcPct val="100000"/>
              </a:lnSpc>
              <a:spcBef>
                <a:spcPts val="900"/>
              </a:spcBef>
              <a:spcAft>
                <a:spcPts val="0"/>
              </a:spcAft>
              <a:buClr>
                <a:srgbClr val="888888"/>
              </a:buClr>
              <a:buSzPts val="4000"/>
              <a:buFont typeface="Montserrat"/>
              <a:buNone/>
              <a:defRPr sz="4000">
                <a:solidFill>
                  <a:srgbClr val="888888"/>
                </a:solidFill>
              </a:defRPr>
            </a:lvl4pPr>
            <a:lvl5pPr marL="2286000" lvl="4" indent="-228600" algn="l">
              <a:lnSpc>
                <a:spcPct val="100000"/>
              </a:lnSpc>
              <a:spcBef>
                <a:spcPts val="900"/>
              </a:spcBef>
              <a:spcAft>
                <a:spcPts val="0"/>
              </a:spcAft>
              <a:buClr>
                <a:srgbClr val="888888"/>
              </a:buClr>
              <a:buSzPts val="4000"/>
              <a:buFont typeface="Montserrat"/>
              <a:buNone/>
              <a:defRPr sz="4000">
                <a:solidFill>
                  <a:srgbClr val="888888"/>
                </a:solidFill>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72" name="Google Shape;3372;p70"/>
          <p:cNvSpPr txBox="1">
            <a:spLocks noGrp="1"/>
          </p:cNvSpPr>
          <p:nvPr>
            <p:ph type="sldNum" idx="12"/>
          </p:nvPr>
        </p:nvSpPr>
        <p:spPr>
          <a:xfrm>
            <a:off x="22749459" y="12743186"/>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onteúdo Duplo">
  <p:cSld name="Conteúdo Duplo 2">
    <p:spTree>
      <p:nvGrpSpPr>
        <p:cNvPr id="1" name="Shape 3373"/>
        <p:cNvGrpSpPr/>
        <p:nvPr/>
      </p:nvGrpSpPr>
      <p:grpSpPr>
        <a:xfrm>
          <a:off x="0" y="0"/>
          <a:ext cx="0" cy="0"/>
          <a:chOff x="0" y="0"/>
          <a:chExt cx="0" cy="0"/>
        </a:xfrm>
      </p:grpSpPr>
      <p:sp>
        <p:nvSpPr>
          <p:cNvPr id="3374" name="Google Shape;3374;p71"/>
          <p:cNvSpPr/>
          <p:nvPr/>
        </p:nvSpPr>
        <p:spPr>
          <a:xfrm>
            <a:off x="0" y="13106400"/>
            <a:ext cx="24384001" cy="609600"/>
          </a:xfrm>
          <a:prstGeom prst="rect">
            <a:avLst/>
          </a:prstGeom>
          <a:solidFill>
            <a:srgbClr val="1F497D"/>
          </a:solidFill>
          <a:ln w="9525" cap="flat" cmpd="sng">
            <a:solidFill>
              <a:srgbClr val="1F49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75" name="Google Shape;3375;p71"/>
          <p:cNvSpPr txBox="1"/>
          <p:nvPr/>
        </p:nvSpPr>
        <p:spPr>
          <a:xfrm>
            <a:off x="1874519" y="2359031"/>
            <a:ext cx="20634962" cy="14503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8800"/>
              <a:buFont typeface="Montserrat"/>
              <a:buNone/>
            </a:pPr>
            <a:r>
              <a:rPr lang="en-US" sz="8800" b="0" i="0" u="none" strike="noStrike" cap="none">
                <a:solidFill>
                  <a:srgbClr val="000000"/>
                </a:solidFill>
                <a:latin typeface="Montserrat"/>
                <a:ea typeface="Montserrat"/>
                <a:cs typeface="Montserrat"/>
                <a:sym typeface="Montserrat"/>
              </a:rPr>
              <a:t>Título</a:t>
            </a:r>
            <a:endParaRPr/>
          </a:p>
        </p:txBody>
      </p:sp>
      <p:pic>
        <p:nvPicPr>
          <p:cNvPr id="3376" name="Google Shape;3376;p71" descr="Picture 4"/>
          <p:cNvPicPr preferRelativeResize="0"/>
          <p:nvPr/>
        </p:nvPicPr>
        <p:blipFill rotWithShape="1">
          <a:blip r:embed="rId2">
            <a:alphaModFix/>
          </a:blip>
          <a:srcRect/>
          <a:stretch/>
        </p:blipFill>
        <p:spPr>
          <a:xfrm>
            <a:off x="546103" y="254000"/>
            <a:ext cx="7594601" cy="1069976"/>
          </a:xfrm>
          <a:prstGeom prst="rect">
            <a:avLst/>
          </a:prstGeom>
          <a:noFill/>
          <a:ln>
            <a:noFill/>
          </a:ln>
        </p:spPr>
      </p:pic>
      <p:cxnSp>
        <p:nvCxnSpPr>
          <p:cNvPr id="3377" name="Google Shape;3377;p71"/>
          <p:cNvCxnSpPr/>
          <p:nvPr/>
        </p:nvCxnSpPr>
        <p:spPr>
          <a:xfrm>
            <a:off x="8716439" y="765176"/>
            <a:ext cx="15667565" cy="1"/>
          </a:xfrm>
          <a:prstGeom prst="straightConnector1">
            <a:avLst/>
          </a:prstGeom>
          <a:noFill/>
          <a:ln w="25400" cap="flat" cmpd="sng">
            <a:solidFill>
              <a:srgbClr val="A6A6A6"/>
            </a:solidFill>
            <a:prstDash val="solid"/>
            <a:round/>
            <a:headEnd type="none" w="sm" len="sm"/>
            <a:tailEnd type="none" w="sm" len="sm"/>
          </a:ln>
        </p:spPr>
      </p:cxnSp>
      <p:sp>
        <p:nvSpPr>
          <p:cNvPr id="3378" name="Google Shape;3378;p71"/>
          <p:cNvSpPr txBox="1">
            <a:spLocks noGrp="1"/>
          </p:cNvSpPr>
          <p:nvPr>
            <p:ph type="body" idx="1"/>
          </p:nvPr>
        </p:nvSpPr>
        <p:spPr>
          <a:xfrm>
            <a:off x="1219200" y="4265714"/>
            <a:ext cx="10769600" cy="7986615"/>
          </a:xfrm>
          <a:prstGeom prst="rect">
            <a:avLst/>
          </a:prstGeom>
          <a:noFill/>
          <a:ln>
            <a:noFill/>
          </a:ln>
        </p:spPr>
        <p:txBody>
          <a:bodyPr spcFirstLastPara="1" wrap="square" lIns="45700" tIns="45700" rIns="45700" bIns="45700" anchor="t" anchorCtr="0">
            <a:normAutofit/>
          </a:bodyPr>
          <a:lstStyle>
            <a:lvl1pPr marL="457200" lvl="0" indent="-584200" algn="l">
              <a:lnSpc>
                <a:spcPct val="100000"/>
              </a:lnSpc>
              <a:spcBef>
                <a:spcPts val="1300"/>
              </a:spcBef>
              <a:spcAft>
                <a:spcPts val="0"/>
              </a:spcAft>
              <a:buClr>
                <a:srgbClr val="000000"/>
              </a:buClr>
              <a:buSzPts val="5600"/>
              <a:buFont typeface="Montserrat"/>
              <a:buChar char="•"/>
              <a:defRPr sz="5600"/>
            </a:lvl1pPr>
            <a:lvl2pPr marL="914400" lvl="1" indent="-584200" algn="l">
              <a:lnSpc>
                <a:spcPct val="100000"/>
              </a:lnSpc>
              <a:spcBef>
                <a:spcPts val="1300"/>
              </a:spcBef>
              <a:spcAft>
                <a:spcPts val="0"/>
              </a:spcAft>
              <a:buClr>
                <a:srgbClr val="000000"/>
              </a:buClr>
              <a:buSzPts val="5600"/>
              <a:buFont typeface="Montserrat"/>
              <a:buChar char="–"/>
              <a:defRPr sz="5600"/>
            </a:lvl2pPr>
            <a:lvl3pPr marL="1371600" lvl="2" indent="-584200" algn="l">
              <a:lnSpc>
                <a:spcPct val="100000"/>
              </a:lnSpc>
              <a:spcBef>
                <a:spcPts val="1300"/>
              </a:spcBef>
              <a:spcAft>
                <a:spcPts val="0"/>
              </a:spcAft>
              <a:buClr>
                <a:srgbClr val="000000"/>
              </a:buClr>
              <a:buSzPts val="5600"/>
              <a:buFont typeface="Montserrat"/>
              <a:buChar char="•"/>
              <a:defRPr sz="5600"/>
            </a:lvl3pPr>
            <a:lvl4pPr marL="1828800" lvl="3" indent="-584200" algn="l">
              <a:lnSpc>
                <a:spcPct val="100000"/>
              </a:lnSpc>
              <a:spcBef>
                <a:spcPts val="1300"/>
              </a:spcBef>
              <a:spcAft>
                <a:spcPts val="0"/>
              </a:spcAft>
              <a:buClr>
                <a:srgbClr val="000000"/>
              </a:buClr>
              <a:buSzPts val="5600"/>
              <a:buFont typeface="Montserrat"/>
              <a:buChar char="–"/>
              <a:defRPr sz="5600"/>
            </a:lvl4pPr>
            <a:lvl5pPr marL="2286000" lvl="4" indent="-584200" algn="l">
              <a:lnSpc>
                <a:spcPct val="100000"/>
              </a:lnSpc>
              <a:spcBef>
                <a:spcPts val="1300"/>
              </a:spcBef>
              <a:spcAft>
                <a:spcPts val="0"/>
              </a:spcAft>
              <a:buClr>
                <a:srgbClr val="000000"/>
              </a:buClr>
              <a:buSzPts val="5600"/>
              <a:buFont typeface="Montserrat"/>
              <a:buChar char="»"/>
              <a:defRPr sz="56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79" name="Google Shape;3379;p71"/>
          <p:cNvSpPr txBox="1">
            <a:spLocks noGrp="1"/>
          </p:cNvSpPr>
          <p:nvPr>
            <p:ph type="sldNum" idx="12"/>
          </p:nvPr>
        </p:nvSpPr>
        <p:spPr>
          <a:xfrm>
            <a:off x="22749459" y="12847959"/>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omparação">
  <p:cSld name="Comparação 2">
    <p:spTree>
      <p:nvGrpSpPr>
        <p:cNvPr id="1" name="Shape 3380"/>
        <p:cNvGrpSpPr/>
        <p:nvPr/>
      </p:nvGrpSpPr>
      <p:grpSpPr>
        <a:xfrm>
          <a:off x="0" y="0"/>
          <a:ext cx="0" cy="0"/>
          <a:chOff x="0" y="0"/>
          <a:chExt cx="0" cy="0"/>
        </a:xfrm>
      </p:grpSpPr>
      <p:sp>
        <p:nvSpPr>
          <p:cNvPr id="3381" name="Google Shape;3381;p72"/>
          <p:cNvSpPr txBox="1">
            <a:spLocks noGrp="1"/>
          </p:cNvSpPr>
          <p:nvPr>
            <p:ph type="title"/>
          </p:nvPr>
        </p:nvSpPr>
        <p:spPr>
          <a:xfrm>
            <a:off x="1219200" y="549276"/>
            <a:ext cx="21945600" cy="2286001"/>
          </a:xfrm>
          <a:prstGeom prst="rect">
            <a:avLst/>
          </a:prstGeom>
          <a:noFill/>
          <a:ln>
            <a:noFill/>
          </a:ln>
        </p:spPr>
        <p:txBody>
          <a:bodyPr spcFirstLastPara="1" wrap="square" lIns="45700" tIns="45700" rIns="45700" bIns="45700"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82" name="Google Shape;3382;p72"/>
          <p:cNvSpPr txBox="1">
            <a:spLocks noGrp="1"/>
          </p:cNvSpPr>
          <p:nvPr>
            <p:ph type="body" idx="1"/>
          </p:nvPr>
        </p:nvSpPr>
        <p:spPr>
          <a:xfrm>
            <a:off x="1219200" y="3070225"/>
            <a:ext cx="10773835" cy="1279525"/>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1100"/>
              </a:spcBef>
              <a:spcAft>
                <a:spcPts val="0"/>
              </a:spcAft>
              <a:buClr>
                <a:srgbClr val="000000"/>
              </a:buClr>
              <a:buSzPts val="4800"/>
              <a:buFont typeface="Montserrat"/>
              <a:buNone/>
              <a:defRPr sz="4800" b="1">
                <a:latin typeface="Montserrat"/>
                <a:ea typeface="Montserrat"/>
                <a:cs typeface="Montserrat"/>
                <a:sym typeface="Montserrat"/>
              </a:defRPr>
            </a:lvl1pPr>
            <a:lvl2pPr marL="914400" lvl="1" indent="-228600" algn="l">
              <a:lnSpc>
                <a:spcPct val="100000"/>
              </a:lnSpc>
              <a:spcBef>
                <a:spcPts val="1100"/>
              </a:spcBef>
              <a:spcAft>
                <a:spcPts val="0"/>
              </a:spcAft>
              <a:buClr>
                <a:srgbClr val="000000"/>
              </a:buClr>
              <a:buSzPts val="4800"/>
              <a:buFont typeface="Montserrat"/>
              <a:buNone/>
              <a:defRPr sz="4800" b="1">
                <a:latin typeface="Montserrat"/>
                <a:ea typeface="Montserrat"/>
                <a:cs typeface="Montserrat"/>
                <a:sym typeface="Montserrat"/>
              </a:defRPr>
            </a:lvl2pPr>
            <a:lvl3pPr marL="1371600" lvl="2" indent="-228600" algn="l">
              <a:lnSpc>
                <a:spcPct val="100000"/>
              </a:lnSpc>
              <a:spcBef>
                <a:spcPts val="1100"/>
              </a:spcBef>
              <a:spcAft>
                <a:spcPts val="0"/>
              </a:spcAft>
              <a:buClr>
                <a:srgbClr val="000000"/>
              </a:buClr>
              <a:buSzPts val="4800"/>
              <a:buFont typeface="Montserrat"/>
              <a:buNone/>
              <a:defRPr sz="4800" b="1">
                <a:latin typeface="Montserrat"/>
                <a:ea typeface="Montserrat"/>
                <a:cs typeface="Montserrat"/>
                <a:sym typeface="Montserrat"/>
              </a:defRPr>
            </a:lvl3pPr>
            <a:lvl4pPr marL="1828800" lvl="3" indent="-228600" algn="l">
              <a:lnSpc>
                <a:spcPct val="100000"/>
              </a:lnSpc>
              <a:spcBef>
                <a:spcPts val="1100"/>
              </a:spcBef>
              <a:spcAft>
                <a:spcPts val="0"/>
              </a:spcAft>
              <a:buClr>
                <a:srgbClr val="000000"/>
              </a:buClr>
              <a:buSzPts val="4800"/>
              <a:buFont typeface="Montserrat"/>
              <a:buNone/>
              <a:defRPr sz="4800" b="1">
                <a:latin typeface="Montserrat"/>
                <a:ea typeface="Montserrat"/>
                <a:cs typeface="Montserrat"/>
                <a:sym typeface="Montserrat"/>
              </a:defRPr>
            </a:lvl4pPr>
            <a:lvl5pPr marL="2286000" lvl="4" indent="-228600" algn="l">
              <a:lnSpc>
                <a:spcPct val="100000"/>
              </a:lnSpc>
              <a:spcBef>
                <a:spcPts val="1100"/>
              </a:spcBef>
              <a:spcAft>
                <a:spcPts val="0"/>
              </a:spcAft>
              <a:buClr>
                <a:srgbClr val="000000"/>
              </a:buClr>
              <a:buSzPts val="4800"/>
              <a:buFont typeface="Montserrat"/>
              <a:buNone/>
              <a:defRPr sz="4800" b="1">
                <a:latin typeface="Montserrat"/>
                <a:ea typeface="Montserrat"/>
                <a:cs typeface="Montserrat"/>
                <a:sym typeface="Montserrat"/>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83" name="Google Shape;3383;p72"/>
          <p:cNvSpPr txBox="1">
            <a:spLocks noGrp="1"/>
          </p:cNvSpPr>
          <p:nvPr>
            <p:ph type="body" idx="2"/>
          </p:nvPr>
        </p:nvSpPr>
        <p:spPr>
          <a:xfrm>
            <a:off x="12386736" y="3070225"/>
            <a:ext cx="10778068" cy="1279525"/>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84" name="Google Shape;3384;p72"/>
          <p:cNvSpPr txBox="1">
            <a:spLocks noGrp="1"/>
          </p:cNvSpPr>
          <p:nvPr>
            <p:ph type="sldNum" idx="12"/>
          </p:nvPr>
        </p:nvSpPr>
        <p:spPr>
          <a:xfrm>
            <a:off x="22749459" y="12847959"/>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874"/>
        <p:cNvGrpSpPr/>
        <p:nvPr/>
      </p:nvGrpSpPr>
      <p:grpSpPr>
        <a:xfrm>
          <a:off x="0" y="0"/>
          <a:ext cx="0" cy="0"/>
          <a:chOff x="0" y="0"/>
          <a:chExt cx="0" cy="0"/>
        </a:xfrm>
      </p:grpSpPr>
      <p:sp>
        <p:nvSpPr>
          <p:cNvPr id="875" name="Google Shape;875;p16"/>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76" name="Google Shape;876;p16"/>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877" name="Google Shape;877;p16"/>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878" name="Google Shape;878;p16"/>
          <p:cNvGrpSpPr/>
          <p:nvPr/>
        </p:nvGrpSpPr>
        <p:grpSpPr>
          <a:xfrm>
            <a:off x="615839" y="12773960"/>
            <a:ext cx="3173061" cy="455155"/>
            <a:chOff x="-1" y="-1"/>
            <a:chExt cx="3173059" cy="455154"/>
          </a:xfrm>
        </p:grpSpPr>
        <p:sp>
          <p:nvSpPr>
            <p:cNvPr id="879" name="Google Shape;879;p16"/>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0" name="Google Shape;880;p16"/>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1" name="Google Shape;881;p16"/>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2" name="Google Shape;882;p16"/>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3" name="Google Shape;883;p16"/>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4" name="Google Shape;884;p16"/>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5" name="Google Shape;885;p16"/>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6" name="Google Shape;886;p16"/>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7" name="Google Shape;887;p16"/>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8" name="Google Shape;888;p16"/>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9" name="Google Shape;889;p16"/>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0" name="Google Shape;890;p16"/>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1" name="Google Shape;891;p16"/>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2" name="Google Shape;892;p16"/>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3" name="Google Shape;893;p16"/>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4" name="Google Shape;894;p16"/>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5" name="Google Shape;895;p16"/>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6" name="Google Shape;896;p16"/>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7" name="Google Shape;897;p16"/>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8" name="Google Shape;898;p16"/>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899" name="Google Shape;899;p16"/>
          <p:cNvSpPr txBox="1"/>
          <p:nvPr/>
        </p:nvSpPr>
        <p:spPr>
          <a:xfrm>
            <a:off x="609374"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sp>
        <p:nvSpPr>
          <p:cNvPr id="900" name="Google Shape;900;p16"/>
          <p:cNvSpPr/>
          <p:nvPr/>
        </p:nvSpPr>
        <p:spPr>
          <a:xfrm rot="5400000">
            <a:off x="4292186" y="2485249"/>
            <a:ext cx="989498" cy="427429"/>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901" name="Google Shape;901;p16"/>
          <p:cNvGrpSpPr/>
          <p:nvPr/>
        </p:nvGrpSpPr>
        <p:grpSpPr>
          <a:xfrm>
            <a:off x="17743449" y="12659365"/>
            <a:ext cx="6002590" cy="549845"/>
            <a:chOff x="-1" y="0"/>
            <a:chExt cx="6002589" cy="549843"/>
          </a:xfrm>
        </p:grpSpPr>
        <p:sp>
          <p:nvSpPr>
            <p:cNvPr id="902" name="Google Shape;902;p16"/>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3" name="Google Shape;903;p16"/>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4" name="Google Shape;904;p16"/>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5" name="Google Shape;905;p16"/>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6" name="Google Shape;906;p16"/>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7" name="Google Shape;907;p16"/>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8" name="Google Shape;908;p16"/>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9" name="Google Shape;909;p16"/>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0" name="Google Shape;910;p16"/>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1" name="Google Shape;911;p16"/>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2" name="Google Shape;912;p16"/>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3" name="Google Shape;913;p16"/>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4" name="Google Shape;914;p16"/>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5" name="Google Shape;915;p16"/>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6" name="Google Shape;916;p16"/>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7" name="Google Shape;917;p16"/>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8" name="Google Shape;918;p16"/>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9" name="Google Shape;919;p16"/>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0" name="Google Shape;920;p16"/>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1" name="Google Shape;921;p16"/>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2" name="Google Shape;922;p16"/>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3" name="Google Shape;923;p16"/>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4" name="Google Shape;924;p16"/>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5" name="Google Shape;925;p16"/>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6" name="Google Shape;926;p16"/>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7" name="Google Shape;927;p16"/>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8" name="Google Shape;928;p16"/>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9" name="Google Shape;929;p16"/>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0" name="Google Shape;930;p16"/>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1" name="Google Shape;931;p16"/>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2" name="Google Shape;932;p16"/>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3" name="Google Shape;933;p16"/>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4" name="Google Shape;934;p16"/>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5" name="Google Shape;935;p16"/>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6" name="Google Shape;936;p16"/>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7" name="Google Shape;937;p16"/>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8" name="Google Shape;938;p16"/>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9" name="Google Shape;939;p16"/>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0" name="Google Shape;940;p16"/>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1" name="Google Shape;941;p16"/>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2" name="Google Shape;942;p16"/>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3" name="Google Shape;943;p16"/>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4" name="Google Shape;944;p16"/>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5" name="Google Shape;945;p16"/>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6" name="Google Shape;946;p16"/>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7" name="Google Shape;947;p16"/>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8" name="Google Shape;948;p16"/>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49" name="Google Shape;949;p16"/>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0" name="Google Shape;950;p16"/>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1" name="Google Shape;951;p16"/>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2" name="Google Shape;952;p16"/>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3" name="Google Shape;953;p16"/>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4" name="Google Shape;954;p16"/>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5" name="Google Shape;955;p16"/>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6" name="Google Shape;956;p16"/>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7" name="Google Shape;957;p16"/>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8" name="Google Shape;958;p16"/>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59" name="Google Shape;959;p16"/>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0" name="Google Shape;960;p16"/>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1" name="Google Shape;961;p16"/>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2" name="Google Shape;962;p16"/>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3" name="Google Shape;963;p16"/>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4" name="Google Shape;964;p16"/>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5" name="Google Shape;965;p16"/>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966" name="Google Shape;966;p16"/>
            <p:cNvGrpSpPr/>
            <p:nvPr/>
          </p:nvGrpSpPr>
          <p:grpSpPr>
            <a:xfrm>
              <a:off x="4411357" y="136664"/>
              <a:ext cx="1591231" cy="411017"/>
              <a:chOff x="0" y="-1"/>
              <a:chExt cx="1591229" cy="411016"/>
            </a:xfrm>
          </p:grpSpPr>
          <p:sp>
            <p:nvSpPr>
              <p:cNvPr id="967" name="Google Shape;967;p16"/>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8" name="Google Shape;968;p16"/>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9" name="Google Shape;969;p16"/>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0" name="Google Shape;970;p16"/>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1" name="Google Shape;971;p16"/>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2" name="Google Shape;972;p16"/>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3" name="Google Shape;973;p16"/>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4" name="Google Shape;974;p16"/>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5" name="Google Shape;975;p16"/>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6" name="Google Shape;976;p16"/>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7" name="Google Shape;977;p16"/>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8" name="Google Shape;978;p16"/>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9" name="Google Shape;979;p16"/>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0" name="Google Shape;980;p16"/>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1" name="Google Shape;981;p16"/>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2" name="Google Shape;982;p16"/>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3" name="Google Shape;983;p16"/>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4" name="Google Shape;984;p16"/>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5" name="Google Shape;985;p16"/>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6" name="Google Shape;986;p16"/>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7" name="Google Shape;987;p16"/>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8" name="Google Shape;988;p16"/>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9" name="Google Shape;989;p16"/>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0" name="Google Shape;990;p16"/>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1" name="Google Shape;991;p16"/>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2" name="Google Shape;992;p16"/>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3" name="Google Shape;993;p16"/>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4" name="Google Shape;994;p16"/>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5" name="Google Shape;995;p16"/>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6" name="Google Shape;996;p16"/>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7" name="Google Shape;997;p16"/>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8" name="Google Shape;998;p16"/>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9" name="Google Shape;999;p16"/>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0" name="Google Shape;1000;p16"/>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1" name="Google Shape;1001;p16"/>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2" name="Google Shape;1002;p16"/>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3" name="Google Shape;1003;p16"/>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4" name="Google Shape;1004;p16"/>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5" name="Google Shape;1005;p16"/>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6" name="Google Shape;1006;p16"/>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7" name="Google Shape;1007;p16"/>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8" name="Google Shape;1008;p16"/>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9" name="Google Shape;1009;p16"/>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0" name="Google Shape;1010;p16"/>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1" name="Google Shape;1011;p16"/>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2" name="Google Shape;1012;p16"/>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3" name="Google Shape;1013;p16"/>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4" name="Google Shape;1014;p16"/>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5" name="Google Shape;1015;p16"/>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6" name="Google Shape;1016;p16"/>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7" name="Google Shape;1017;p16"/>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8" name="Google Shape;1018;p16"/>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9" name="Google Shape;1019;p16"/>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0" name="Google Shape;1020;p16"/>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1" name="Google Shape;1021;p16"/>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2" name="Google Shape;1022;p16"/>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3" name="Google Shape;1023;p16"/>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4" name="Google Shape;1024;p16"/>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5" name="Google Shape;1025;p16"/>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6" name="Google Shape;1026;p16"/>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7" name="Google Shape;1027;p16"/>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8" name="Google Shape;1028;p16"/>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9" name="Google Shape;1029;p16"/>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030" name="Google Shape;1030;p16"/>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Só título">
  <p:cSld name="Só título 2">
    <p:spTree>
      <p:nvGrpSpPr>
        <p:cNvPr id="1" name="Shape 3385"/>
        <p:cNvGrpSpPr/>
        <p:nvPr/>
      </p:nvGrpSpPr>
      <p:grpSpPr>
        <a:xfrm>
          <a:off x="0" y="0"/>
          <a:ext cx="0" cy="0"/>
          <a:chOff x="0" y="0"/>
          <a:chExt cx="0" cy="0"/>
        </a:xfrm>
      </p:grpSpPr>
      <p:sp>
        <p:nvSpPr>
          <p:cNvPr id="3386" name="Google Shape;3386;p73"/>
          <p:cNvSpPr txBox="1">
            <a:spLocks noGrp="1"/>
          </p:cNvSpPr>
          <p:nvPr>
            <p:ph type="title"/>
          </p:nvPr>
        </p:nvSpPr>
        <p:spPr>
          <a:xfrm>
            <a:off x="1219200" y="549276"/>
            <a:ext cx="21945600" cy="2286001"/>
          </a:xfrm>
          <a:prstGeom prst="rect">
            <a:avLst/>
          </a:prstGeom>
          <a:noFill/>
          <a:ln>
            <a:noFill/>
          </a:ln>
        </p:spPr>
        <p:txBody>
          <a:bodyPr spcFirstLastPara="1" wrap="square" lIns="45700" tIns="45700" rIns="45700" bIns="45700" anchor="t" anchorCtr="0">
            <a:normAutofit/>
          </a:bodyPr>
          <a:lstStyle>
            <a:lvl1pPr lvl="0" algn="ctr">
              <a:lnSpc>
                <a:spcPct val="100000"/>
              </a:lnSpc>
              <a:spcBef>
                <a:spcPts val="0"/>
              </a:spcBef>
              <a:spcAft>
                <a:spcPts val="0"/>
              </a:spcAft>
              <a:buClr>
                <a:srgbClr val="000000"/>
              </a:buClr>
              <a:buSzPts val="8800"/>
              <a:buFont typeface="Montserrat"/>
              <a:buNone/>
              <a:defRPr sz="8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87" name="Google Shape;3387;p73"/>
          <p:cNvSpPr txBox="1">
            <a:spLocks noGrp="1"/>
          </p:cNvSpPr>
          <p:nvPr>
            <p:ph type="sldNum" idx="12"/>
          </p:nvPr>
        </p:nvSpPr>
        <p:spPr>
          <a:xfrm>
            <a:off x="22749459" y="12847959"/>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Em branco">
  <p:cSld name="Em branco 2">
    <p:spTree>
      <p:nvGrpSpPr>
        <p:cNvPr id="1" name="Shape 3388"/>
        <p:cNvGrpSpPr/>
        <p:nvPr/>
      </p:nvGrpSpPr>
      <p:grpSpPr>
        <a:xfrm>
          <a:off x="0" y="0"/>
          <a:ext cx="0" cy="0"/>
          <a:chOff x="0" y="0"/>
          <a:chExt cx="0" cy="0"/>
        </a:xfrm>
      </p:grpSpPr>
      <p:sp>
        <p:nvSpPr>
          <p:cNvPr id="3389" name="Google Shape;3389;p74"/>
          <p:cNvSpPr txBox="1">
            <a:spLocks noGrp="1"/>
          </p:cNvSpPr>
          <p:nvPr>
            <p:ph type="sldNum" idx="12"/>
          </p:nvPr>
        </p:nvSpPr>
        <p:spPr>
          <a:xfrm>
            <a:off x="22749459" y="12847959"/>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onteúdo com Legenda">
  <p:cSld name="Conteúdo com Legenda 2">
    <p:spTree>
      <p:nvGrpSpPr>
        <p:cNvPr id="1" name="Shape 3390"/>
        <p:cNvGrpSpPr/>
        <p:nvPr/>
      </p:nvGrpSpPr>
      <p:grpSpPr>
        <a:xfrm>
          <a:off x="0" y="0"/>
          <a:ext cx="0" cy="0"/>
          <a:chOff x="0" y="0"/>
          <a:chExt cx="0" cy="0"/>
        </a:xfrm>
      </p:grpSpPr>
      <p:sp>
        <p:nvSpPr>
          <p:cNvPr id="3391" name="Google Shape;3391;p75"/>
          <p:cNvSpPr txBox="1">
            <a:spLocks noGrp="1"/>
          </p:cNvSpPr>
          <p:nvPr>
            <p:ph type="title"/>
          </p:nvPr>
        </p:nvSpPr>
        <p:spPr>
          <a:xfrm>
            <a:off x="1219203" y="546100"/>
            <a:ext cx="8022169" cy="232410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4000"/>
              <a:buFont typeface="Montserrat"/>
              <a:buNone/>
              <a:defRPr sz="4000" b="1">
                <a:latin typeface="Montserrat"/>
                <a:ea typeface="Montserrat"/>
                <a:cs typeface="Montserrat"/>
                <a:sym typeface="Montserra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92" name="Google Shape;3392;p75"/>
          <p:cNvSpPr txBox="1">
            <a:spLocks noGrp="1"/>
          </p:cNvSpPr>
          <p:nvPr>
            <p:ph type="body" idx="1"/>
          </p:nvPr>
        </p:nvSpPr>
        <p:spPr>
          <a:xfrm>
            <a:off x="9533466" y="546104"/>
            <a:ext cx="13631334" cy="11706227"/>
          </a:xfrm>
          <a:prstGeom prst="rect">
            <a:avLst/>
          </a:prstGeom>
          <a:noFill/>
          <a:ln>
            <a:noFill/>
          </a:ln>
        </p:spPr>
        <p:txBody>
          <a:bodyPr spcFirstLastPara="1" wrap="square" lIns="45700" tIns="45700" rIns="45700" bIns="45700" anchor="t" anchorCtr="0">
            <a:normAutofit/>
          </a:bodyPr>
          <a:lstStyle>
            <a:lvl1pPr marL="457200" lvl="0" indent="-635000" algn="l">
              <a:lnSpc>
                <a:spcPct val="100000"/>
              </a:lnSpc>
              <a:spcBef>
                <a:spcPts val="1500"/>
              </a:spcBef>
              <a:spcAft>
                <a:spcPts val="0"/>
              </a:spcAft>
              <a:buClr>
                <a:srgbClr val="000000"/>
              </a:buClr>
              <a:buSzPts val="6400"/>
              <a:buFont typeface="Montserrat"/>
              <a:buChar char="•"/>
              <a:defRPr sz="6400"/>
            </a:lvl1pPr>
            <a:lvl2pPr marL="914400" lvl="1" indent="-635000" algn="l">
              <a:lnSpc>
                <a:spcPct val="100000"/>
              </a:lnSpc>
              <a:spcBef>
                <a:spcPts val="1500"/>
              </a:spcBef>
              <a:spcAft>
                <a:spcPts val="0"/>
              </a:spcAft>
              <a:buClr>
                <a:srgbClr val="000000"/>
              </a:buClr>
              <a:buSzPts val="6400"/>
              <a:buFont typeface="Montserrat"/>
              <a:buChar char="–"/>
              <a:defRPr sz="6400"/>
            </a:lvl2pPr>
            <a:lvl3pPr marL="1371600" lvl="2" indent="-635000" algn="l">
              <a:lnSpc>
                <a:spcPct val="100000"/>
              </a:lnSpc>
              <a:spcBef>
                <a:spcPts val="1500"/>
              </a:spcBef>
              <a:spcAft>
                <a:spcPts val="0"/>
              </a:spcAft>
              <a:buClr>
                <a:srgbClr val="000000"/>
              </a:buClr>
              <a:buSzPts val="6400"/>
              <a:buFont typeface="Montserrat"/>
              <a:buChar char="•"/>
              <a:defRPr sz="6400"/>
            </a:lvl3pPr>
            <a:lvl4pPr marL="1828800" lvl="3" indent="-635000" algn="l">
              <a:lnSpc>
                <a:spcPct val="100000"/>
              </a:lnSpc>
              <a:spcBef>
                <a:spcPts val="1500"/>
              </a:spcBef>
              <a:spcAft>
                <a:spcPts val="0"/>
              </a:spcAft>
              <a:buClr>
                <a:srgbClr val="000000"/>
              </a:buClr>
              <a:buSzPts val="6400"/>
              <a:buFont typeface="Montserrat"/>
              <a:buChar char="–"/>
              <a:defRPr sz="6400"/>
            </a:lvl4pPr>
            <a:lvl5pPr marL="2286000" lvl="4" indent="-635000" algn="l">
              <a:lnSpc>
                <a:spcPct val="100000"/>
              </a:lnSpc>
              <a:spcBef>
                <a:spcPts val="1500"/>
              </a:spcBef>
              <a:spcAft>
                <a:spcPts val="0"/>
              </a:spcAft>
              <a:buClr>
                <a:srgbClr val="000000"/>
              </a:buClr>
              <a:buSzPts val="6400"/>
              <a:buFont typeface="Montserrat"/>
              <a:buChar char="»"/>
              <a:defRPr sz="64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93" name="Google Shape;3393;p75"/>
          <p:cNvSpPr txBox="1">
            <a:spLocks noGrp="1"/>
          </p:cNvSpPr>
          <p:nvPr>
            <p:ph type="body" idx="2"/>
          </p:nvPr>
        </p:nvSpPr>
        <p:spPr>
          <a:xfrm>
            <a:off x="1219204" y="2870205"/>
            <a:ext cx="8022167" cy="9382126"/>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94" name="Google Shape;3394;p75"/>
          <p:cNvSpPr txBox="1">
            <a:spLocks noGrp="1"/>
          </p:cNvSpPr>
          <p:nvPr>
            <p:ph type="sldNum" idx="12"/>
          </p:nvPr>
        </p:nvSpPr>
        <p:spPr>
          <a:xfrm>
            <a:off x="22749459" y="12847959"/>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Imagem com Legenda">
  <p:cSld name="Imagem com Legenda 2">
    <p:spTree>
      <p:nvGrpSpPr>
        <p:cNvPr id="1" name="Shape 3395"/>
        <p:cNvGrpSpPr/>
        <p:nvPr/>
      </p:nvGrpSpPr>
      <p:grpSpPr>
        <a:xfrm>
          <a:off x="0" y="0"/>
          <a:ext cx="0" cy="0"/>
          <a:chOff x="0" y="0"/>
          <a:chExt cx="0" cy="0"/>
        </a:xfrm>
      </p:grpSpPr>
      <p:sp>
        <p:nvSpPr>
          <p:cNvPr id="3396" name="Google Shape;3396;p76"/>
          <p:cNvSpPr txBox="1">
            <a:spLocks noGrp="1"/>
          </p:cNvSpPr>
          <p:nvPr>
            <p:ph type="title"/>
          </p:nvPr>
        </p:nvSpPr>
        <p:spPr>
          <a:xfrm>
            <a:off x="4779435" y="9601200"/>
            <a:ext cx="14630402" cy="1133476"/>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4000"/>
              <a:buFont typeface="Montserrat"/>
              <a:buNone/>
              <a:defRPr sz="4000" b="1">
                <a:latin typeface="Montserrat"/>
                <a:ea typeface="Montserrat"/>
                <a:cs typeface="Montserrat"/>
                <a:sym typeface="Montserrat"/>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397" name="Google Shape;3397;p76"/>
          <p:cNvSpPr>
            <a:spLocks noGrp="1"/>
          </p:cNvSpPr>
          <p:nvPr>
            <p:ph type="pic" idx="2"/>
          </p:nvPr>
        </p:nvSpPr>
        <p:spPr>
          <a:xfrm>
            <a:off x="4779435" y="1225550"/>
            <a:ext cx="14630402" cy="822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9pPr>
          </a:lstStyle>
          <a:p>
            <a:endParaRPr/>
          </a:p>
        </p:txBody>
      </p:sp>
      <p:sp>
        <p:nvSpPr>
          <p:cNvPr id="3398" name="Google Shape;3398;p76"/>
          <p:cNvSpPr txBox="1">
            <a:spLocks noGrp="1"/>
          </p:cNvSpPr>
          <p:nvPr>
            <p:ph type="body" idx="1"/>
          </p:nvPr>
        </p:nvSpPr>
        <p:spPr>
          <a:xfrm>
            <a:off x="4779435" y="10734675"/>
            <a:ext cx="14630402" cy="160972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000000"/>
              </a:buClr>
              <a:buSzPts val="2800"/>
              <a:buFont typeface="Montserrat"/>
              <a:buNone/>
              <a:defRPr sz="2800"/>
            </a:lvl1pPr>
            <a:lvl2pPr marL="914400" lvl="1" indent="-228600" algn="l">
              <a:lnSpc>
                <a:spcPct val="100000"/>
              </a:lnSpc>
              <a:spcBef>
                <a:spcPts val="600"/>
              </a:spcBef>
              <a:spcAft>
                <a:spcPts val="0"/>
              </a:spcAft>
              <a:buClr>
                <a:srgbClr val="000000"/>
              </a:buClr>
              <a:buSzPts val="2800"/>
              <a:buFont typeface="Montserrat"/>
              <a:buNone/>
              <a:defRPr sz="2800"/>
            </a:lvl2pPr>
            <a:lvl3pPr marL="1371600" lvl="2" indent="-228600" algn="l">
              <a:lnSpc>
                <a:spcPct val="100000"/>
              </a:lnSpc>
              <a:spcBef>
                <a:spcPts val="600"/>
              </a:spcBef>
              <a:spcAft>
                <a:spcPts val="0"/>
              </a:spcAft>
              <a:buClr>
                <a:srgbClr val="000000"/>
              </a:buClr>
              <a:buSzPts val="2800"/>
              <a:buFont typeface="Montserrat"/>
              <a:buNone/>
              <a:defRPr sz="2800"/>
            </a:lvl3pPr>
            <a:lvl4pPr marL="1828800" lvl="3" indent="-228600" algn="l">
              <a:lnSpc>
                <a:spcPct val="100000"/>
              </a:lnSpc>
              <a:spcBef>
                <a:spcPts val="600"/>
              </a:spcBef>
              <a:spcAft>
                <a:spcPts val="0"/>
              </a:spcAft>
              <a:buClr>
                <a:srgbClr val="000000"/>
              </a:buClr>
              <a:buSzPts val="2800"/>
              <a:buFont typeface="Montserrat"/>
              <a:buNone/>
              <a:defRPr sz="2800"/>
            </a:lvl4pPr>
            <a:lvl5pPr marL="2286000" lvl="4" indent="-228600" algn="l">
              <a:lnSpc>
                <a:spcPct val="100000"/>
              </a:lnSpc>
              <a:spcBef>
                <a:spcPts val="600"/>
              </a:spcBef>
              <a:spcAft>
                <a:spcPts val="0"/>
              </a:spcAft>
              <a:buClr>
                <a:srgbClr val="000000"/>
              </a:buClr>
              <a:buSzPts val="2800"/>
              <a:buFont typeface="Montserrat"/>
              <a:buNone/>
              <a:defRPr sz="2800"/>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399" name="Google Shape;3399;p76"/>
          <p:cNvSpPr txBox="1">
            <a:spLocks noGrp="1"/>
          </p:cNvSpPr>
          <p:nvPr>
            <p:ph type="sldNum" idx="12"/>
          </p:nvPr>
        </p:nvSpPr>
        <p:spPr>
          <a:xfrm>
            <a:off x="22749459" y="12847959"/>
            <a:ext cx="415342" cy="4597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98989"/>
              </a:buClr>
              <a:buSzPts val="2400"/>
              <a:buFont typeface="Montserrat"/>
              <a:buNone/>
              <a:defRPr sz="2400">
                <a:solidFill>
                  <a:srgbClr val="898989"/>
                </a:solidFill>
              </a:defRPr>
            </a:lvl1pPr>
            <a:lvl2pPr marL="0" lvl="1" indent="0" algn="r">
              <a:lnSpc>
                <a:spcPct val="100000"/>
              </a:lnSpc>
              <a:spcBef>
                <a:spcPts val="0"/>
              </a:spcBef>
              <a:spcAft>
                <a:spcPts val="0"/>
              </a:spcAft>
              <a:buClr>
                <a:srgbClr val="898989"/>
              </a:buClr>
              <a:buSzPts val="2400"/>
              <a:buFont typeface="Montserrat"/>
              <a:buNone/>
              <a:defRPr sz="2400">
                <a:solidFill>
                  <a:srgbClr val="898989"/>
                </a:solidFill>
              </a:defRPr>
            </a:lvl2pPr>
            <a:lvl3pPr marL="0" lvl="2" indent="0" algn="r">
              <a:lnSpc>
                <a:spcPct val="100000"/>
              </a:lnSpc>
              <a:spcBef>
                <a:spcPts val="0"/>
              </a:spcBef>
              <a:spcAft>
                <a:spcPts val="0"/>
              </a:spcAft>
              <a:buClr>
                <a:srgbClr val="898989"/>
              </a:buClr>
              <a:buSzPts val="2400"/>
              <a:buFont typeface="Montserrat"/>
              <a:buNone/>
              <a:defRPr sz="2400">
                <a:solidFill>
                  <a:srgbClr val="898989"/>
                </a:solidFill>
              </a:defRPr>
            </a:lvl3pPr>
            <a:lvl4pPr marL="0" lvl="3" indent="0" algn="r">
              <a:lnSpc>
                <a:spcPct val="100000"/>
              </a:lnSpc>
              <a:spcBef>
                <a:spcPts val="0"/>
              </a:spcBef>
              <a:spcAft>
                <a:spcPts val="0"/>
              </a:spcAft>
              <a:buClr>
                <a:srgbClr val="898989"/>
              </a:buClr>
              <a:buSzPts val="2400"/>
              <a:buFont typeface="Montserrat"/>
              <a:buNone/>
              <a:defRPr sz="2400">
                <a:solidFill>
                  <a:srgbClr val="898989"/>
                </a:solidFill>
              </a:defRPr>
            </a:lvl4pPr>
            <a:lvl5pPr marL="0" lvl="4" indent="0" algn="r">
              <a:lnSpc>
                <a:spcPct val="100000"/>
              </a:lnSpc>
              <a:spcBef>
                <a:spcPts val="0"/>
              </a:spcBef>
              <a:spcAft>
                <a:spcPts val="0"/>
              </a:spcAft>
              <a:buClr>
                <a:srgbClr val="898989"/>
              </a:buClr>
              <a:buSzPts val="2400"/>
              <a:buFont typeface="Montserrat"/>
              <a:buNone/>
              <a:defRPr sz="2400">
                <a:solidFill>
                  <a:srgbClr val="898989"/>
                </a:solidFill>
              </a:defRPr>
            </a:lvl5pPr>
            <a:lvl6pPr marL="0" lvl="5" indent="0" algn="r">
              <a:lnSpc>
                <a:spcPct val="100000"/>
              </a:lnSpc>
              <a:spcBef>
                <a:spcPts val="0"/>
              </a:spcBef>
              <a:spcAft>
                <a:spcPts val="0"/>
              </a:spcAft>
              <a:buClr>
                <a:srgbClr val="898989"/>
              </a:buClr>
              <a:buSzPts val="2400"/>
              <a:buFont typeface="Montserrat"/>
              <a:buNone/>
              <a:defRPr sz="2400">
                <a:solidFill>
                  <a:srgbClr val="898989"/>
                </a:solidFill>
              </a:defRPr>
            </a:lvl6pPr>
            <a:lvl7pPr marL="0" lvl="6" indent="0" algn="r">
              <a:lnSpc>
                <a:spcPct val="100000"/>
              </a:lnSpc>
              <a:spcBef>
                <a:spcPts val="0"/>
              </a:spcBef>
              <a:spcAft>
                <a:spcPts val="0"/>
              </a:spcAft>
              <a:buClr>
                <a:srgbClr val="898989"/>
              </a:buClr>
              <a:buSzPts val="2400"/>
              <a:buFont typeface="Montserrat"/>
              <a:buNone/>
              <a:defRPr sz="2400">
                <a:solidFill>
                  <a:srgbClr val="898989"/>
                </a:solidFill>
              </a:defRPr>
            </a:lvl7pPr>
            <a:lvl8pPr marL="0" lvl="7" indent="0" algn="r">
              <a:lnSpc>
                <a:spcPct val="100000"/>
              </a:lnSpc>
              <a:spcBef>
                <a:spcPts val="0"/>
              </a:spcBef>
              <a:spcAft>
                <a:spcPts val="0"/>
              </a:spcAft>
              <a:buClr>
                <a:srgbClr val="898989"/>
              </a:buClr>
              <a:buSzPts val="2400"/>
              <a:buFont typeface="Montserrat"/>
              <a:buNone/>
              <a:defRPr sz="2400">
                <a:solidFill>
                  <a:srgbClr val="898989"/>
                </a:solidFill>
              </a:defRPr>
            </a:lvl8pPr>
            <a:lvl9pPr marL="0" lvl="8" indent="0" algn="r">
              <a:lnSpc>
                <a:spcPct val="100000"/>
              </a:lnSpc>
              <a:spcBef>
                <a:spcPts val="0"/>
              </a:spcBef>
              <a:spcAft>
                <a:spcPts val="0"/>
              </a:spcAft>
              <a:buClr>
                <a:srgbClr val="898989"/>
              </a:buClr>
              <a:buSzPts val="2400"/>
              <a:buFont typeface="Montserrat"/>
              <a:buNone/>
              <a:defRPr sz="2400">
                <a:solidFill>
                  <a:srgbClr val="898989"/>
                </a:solidFill>
              </a:defRPr>
            </a:lvl9pPr>
          </a:lstStyle>
          <a:p>
            <a:pPr marL="0" lvl="0" indent="0" algn="r" rtl="0">
              <a:spcBef>
                <a:spcPts val="0"/>
              </a:spcBef>
              <a:spcAft>
                <a:spcPts val="0"/>
              </a:spcAft>
              <a:buNone/>
            </a:pPr>
            <a:fld id="{00000000-1234-1234-1234-123412341234}" type="slidenum">
              <a:rPr lang="en-US"/>
              <a:t>‹nº›</a:t>
            </a:fld>
            <a:endParaRPr b="0" i="0" u="none" strike="noStrike" cap="none">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ITEM 1">
  <p:cSld name="1_ITEM 1">
    <p:spTree>
      <p:nvGrpSpPr>
        <p:cNvPr id="1" name="Shape 1031"/>
        <p:cNvGrpSpPr/>
        <p:nvPr/>
      </p:nvGrpSpPr>
      <p:grpSpPr>
        <a:xfrm>
          <a:off x="0" y="0"/>
          <a:ext cx="0" cy="0"/>
          <a:chOff x="0" y="0"/>
          <a:chExt cx="0" cy="0"/>
        </a:xfrm>
      </p:grpSpPr>
      <p:sp>
        <p:nvSpPr>
          <p:cNvPr id="1032" name="Google Shape;1032;p17"/>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33" name="Google Shape;1033;p17"/>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1034" name="Google Shape;1034;p17"/>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1035" name="Google Shape;1035;p17"/>
          <p:cNvGrpSpPr/>
          <p:nvPr/>
        </p:nvGrpSpPr>
        <p:grpSpPr>
          <a:xfrm>
            <a:off x="615839" y="12773960"/>
            <a:ext cx="3173061" cy="455155"/>
            <a:chOff x="-1" y="-1"/>
            <a:chExt cx="3173059" cy="455154"/>
          </a:xfrm>
        </p:grpSpPr>
        <p:sp>
          <p:nvSpPr>
            <p:cNvPr id="1036" name="Google Shape;1036;p17"/>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37" name="Google Shape;1037;p17"/>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38" name="Google Shape;1038;p17"/>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39" name="Google Shape;1039;p17"/>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0" name="Google Shape;1040;p17"/>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1" name="Google Shape;1041;p17"/>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2" name="Google Shape;1042;p17"/>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3" name="Google Shape;1043;p17"/>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4" name="Google Shape;1044;p17"/>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5" name="Google Shape;1045;p17"/>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6" name="Google Shape;1046;p17"/>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7" name="Google Shape;1047;p17"/>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8" name="Google Shape;1048;p17"/>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9" name="Google Shape;1049;p17"/>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0" name="Google Shape;1050;p17"/>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1" name="Google Shape;1051;p17"/>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2" name="Google Shape;1052;p17"/>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3" name="Google Shape;1053;p17"/>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4" name="Google Shape;1054;p17"/>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5" name="Google Shape;1055;p17"/>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1056" name="Google Shape;1056;p17"/>
          <p:cNvSpPr txBox="1"/>
          <p:nvPr/>
        </p:nvSpPr>
        <p:spPr>
          <a:xfrm>
            <a:off x="609374"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Aprovação da Ata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da reunião anterior.</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sp>
        <p:nvSpPr>
          <p:cNvPr id="1057" name="Google Shape;1057;p17"/>
          <p:cNvSpPr/>
          <p:nvPr/>
        </p:nvSpPr>
        <p:spPr>
          <a:xfrm rot="5400000">
            <a:off x="4292186" y="3113900"/>
            <a:ext cx="989498" cy="427429"/>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058" name="Google Shape;1058;p17"/>
          <p:cNvGrpSpPr/>
          <p:nvPr/>
        </p:nvGrpSpPr>
        <p:grpSpPr>
          <a:xfrm>
            <a:off x="17743449" y="12659365"/>
            <a:ext cx="6002590" cy="549845"/>
            <a:chOff x="-1" y="0"/>
            <a:chExt cx="6002589" cy="549843"/>
          </a:xfrm>
        </p:grpSpPr>
        <p:sp>
          <p:nvSpPr>
            <p:cNvPr id="1059" name="Google Shape;1059;p17"/>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0" name="Google Shape;1060;p17"/>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1" name="Google Shape;1061;p17"/>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2" name="Google Shape;1062;p17"/>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3" name="Google Shape;1063;p17"/>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4" name="Google Shape;1064;p17"/>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5" name="Google Shape;1065;p17"/>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6" name="Google Shape;1066;p17"/>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7" name="Google Shape;1067;p17"/>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8" name="Google Shape;1068;p17"/>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9" name="Google Shape;1069;p17"/>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0" name="Google Shape;1070;p17"/>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1" name="Google Shape;1071;p17"/>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2" name="Google Shape;1072;p17"/>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3" name="Google Shape;1073;p17"/>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4" name="Google Shape;1074;p17"/>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5" name="Google Shape;1075;p17"/>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6" name="Google Shape;1076;p17"/>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7" name="Google Shape;1077;p17"/>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8" name="Google Shape;1078;p17"/>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9" name="Google Shape;1079;p17"/>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0" name="Google Shape;1080;p17"/>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1" name="Google Shape;1081;p17"/>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2" name="Google Shape;1082;p17"/>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3" name="Google Shape;1083;p17"/>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4" name="Google Shape;1084;p17"/>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5" name="Google Shape;1085;p17"/>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6" name="Google Shape;1086;p17"/>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7" name="Google Shape;1087;p17"/>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8" name="Google Shape;1088;p17"/>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9" name="Google Shape;1089;p17"/>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0" name="Google Shape;1090;p17"/>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1" name="Google Shape;1091;p17"/>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2" name="Google Shape;1092;p17"/>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3" name="Google Shape;1093;p17"/>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4" name="Google Shape;1094;p17"/>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5" name="Google Shape;1095;p17"/>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6" name="Google Shape;1096;p17"/>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7" name="Google Shape;1097;p17"/>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8" name="Google Shape;1098;p17"/>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9" name="Google Shape;1099;p17"/>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0" name="Google Shape;1100;p17"/>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1" name="Google Shape;1101;p17"/>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2" name="Google Shape;1102;p17"/>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3" name="Google Shape;1103;p17"/>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4" name="Google Shape;1104;p17"/>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5" name="Google Shape;1105;p17"/>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6" name="Google Shape;1106;p17"/>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7" name="Google Shape;1107;p17"/>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8" name="Google Shape;1108;p17"/>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9" name="Google Shape;1109;p17"/>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0" name="Google Shape;1110;p17"/>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1" name="Google Shape;1111;p17"/>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2" name="Google Shape;1112;p17"/>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3" name="Google Shape;1113;p17"/>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4" name="Google Shape;1114;p17"/>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5" name="Google Shape;1115;p17"/>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6" name="Google Shape;1116;p17"/>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7" name="Google Shape;1117;p17"/>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8" name="Google Shape;1118;p17"/>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9" name="Google Shape;1119;p17"/>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0" name="Google Shape;1120;p17"/>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1" name="Google Shape;1121;p17"/>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2" name="Google Shape;1122;p17"/>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123" name="Google Shape;1123;p17"/>
            <p:cNvGrpSpPr/>
            <p:nvPr/>
          </p:nvGrpSpPr>
          <p:grpSpPr>
            <a:xfrm>
              <a:off x="4411357" y="136664"/>
              <a:ext cx="1591231" cy="411017"/>
              <a:chOff x="0" y="-1"/>
              <a:chExt cx="1591229" cy="411016"/>
            </a:xfrm>
          </p:grpSpPr>
          <p:sp>
            <p:nvSpPr>
              <p:cNvPr id="1124" name="Google Shape;1124;p17"/>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5" name="Google Shape;1125;p17"/>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6" name="Google Shape;1126;p17"/>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7" name="Google Shape;1127;p17"/>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8" name="Google Shape;1128;p17"/>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9" name="Google Shape;1129;p17"/>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0" name="Google Shape;1130;p17"/>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1" name="Google Shape;1131;p17"/>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2" name="Google Shape;1132;p17"/>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3" name="Google Shape;1133;p17"/>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4" name="Google Shape;1134;p17"/>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5" name="Google Shape;1135;p17"/>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6" name="Google Shape;1136;p17"/>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7" name="Google Shape;1137;p17"/>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8" name="Google Shape;1138;p17"/>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9" name="Google Shape;1139;p17"/>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0" name="Google Shape;1140;p17"/>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1" name="Google Shape;1141;p17"/>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2" name="Google Shape;1142;p17"/>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3" name="Google Shape;1143;p17"/>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4" name="Google Shape;1144;p17"/>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5" name="Google Shape;1145;p17"/>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6" name="Google Shape;1146;p17"/>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7" name="Google Shape;1147;p17"/>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8" name="Google Shape;1148;p17"/>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9" name="Google Shape;1149;p17"/>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0" name="Google Shape;1150;p17"/>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1" name="Google Shape;1151;p17"/>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2" name="Google Shape;1152;p17"/>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3" name="Google Shape;1153;p17"/>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4" name="Google Shape;1154;p17"/>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5" name="Google Shape;1155;p17"/>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6" name="Google Shape;1156;p17"/>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7" name="Google Shape;1157;p17"/>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8" name="Google Shape;1158;p17"/>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9" name="Google Shape;1159;p17"/>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0" name="Google Shape;1160;p17"/>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1" name="Google Shape;1161;p17"/>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2" name="Google Shape;1162;p17"/>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3" name="Google Shape;1163;p17"/>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4" name="Google Shape;1164;p17"/>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5" name="Google Shape;1165;p17"/>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6" name="Google Shape;1166;p17"/>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7" name="Google Shape;1167;p17"/>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8" name="Google Shape;1168;p17"/>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9" name="Google Shape;1169;p17"/>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0" name="Google Shape;1170;p17"/>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1" name="Google Shape;1171;p17"/>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2" name="Google Shape;1172;p17"/>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3" name="Google Shape;1173;p17"/>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4" name="Google Shape;1174;p17"/>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5" name="Google Shape;1175;p17"/>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6" name="Google Shape;1176;p17"/>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7" name="Google Shape;1177;p17"/>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8" name="Google Shape;1178;p17"/>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9" name="Google Shape;1179;p17"/>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0" name="Google Shape;1180;p17"/>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1" name="Google Shape;1181;p17"/>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2" name="Google Shape;1182;p17"/>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3" name="Google Shape;1183;p17"/>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4" name="Google Shape;1184;p17"/>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5" name="Google Shape;1185;p17"/>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6" name="Google Shape;1186;p17"/>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187" name="Google Shape;1187;p17"/>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TEM 3">
  <p:cSld name="ITEM 3">
    <p:spTree>
      <p:nvGrpSpPr>
        <p:cNvPr id="1" name="Shape 1188"/>
        <p:cNvGrpSpPr/>
        <p:nvPr/>
      </p:nvGrpSpPr>
      <p:grpSpPr>
        <a:xfrm>
          <a:off x="0" y="0"/>
          <a:ext cx="0" cy="0"/>
          <a:chOff x="0" y="0"/>
          <a:chExt cx="0" cy="0"/>
        </a:xfrm>
      </p:grpSpPr>
      <p:sp>
        <p:nvSpPr>
          <p:cNvPr id="1189" name="Google Shape;1189;p18"/>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0" name="Google Shape;1190;p18"/>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1191" name="Google Shape;1191;p18"/>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1192" name="Google Shape;1192;p18"/>
          <p:cNvGrpSpPr/>
          <p:nvPr/>
        </p:nvGrpSpPr>
        <p:grpSpPr>
          <a:xfrm>
            <a:off x="615839" y="12773960"/>
            <a:ext cx="3173061" cy="455155"/>
            <a:chOff x="-1" y="-1"/>
            <a:chExt cx="3173059" cy="455154"/>
          </a:xfrm>
        </p:grpSpPr>
        <p:sp>
          <p:nvSpPr>
            <p:cNvPr id="1193" name="Google Shape;1193;p18"/>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4" name="Google Shape;1194;p18"/>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5" name="Google Shape;1195;p18"/>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6" name="Google Shape;1196;p18"/>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7" name="Google Shape;1197;p18"/>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8" name="Google Shape;1198;p18"/>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9" name="Google Shape;1199;p18"/>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0" name="Google Shape;1200;p18"/>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1" name="Google Shape;1201;p18"/>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2" name="Google Shape;1202;p18"/>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3" name="Google Shape;1203;p18"/>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4" name="Google Shape;1204;p18"/>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5" name="Google Shape;1205;p18"/>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6" name="Google Shape;1206;p18"/>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7" name="Google Shape;1207;p18"/>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8" name="Google Shape;1208;p18"/>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9" name="Google Shape;1209;p18"/>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0" name="Google Shape;1210;p18"/>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1" name="Google Shape;1211;p18"/>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2" name="Google Shape;1212;p18"/>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1213" name="Google Shape;1213;p18"/>
          <p:cNvSpPr/>
          <p:nvPr/>
        </p:nvSpPr>
        <p:spPr>
          <a:xfrm rot="5400000">
            <a:off x="4292186" y="3746765"/>
            <a:ext cx="989498" cy="427429"/>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4" name="Google Shape;1214;p18"/>
          <p:cNvSpPr txBox="1"/>
          <p:nvPr/>
        </p:nvSpPr>
        <p:spPr>
          <a:xfrm>
            <a:off x="609374"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Situação financeira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dos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Recursos Humanos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grpSp>
        <p:nvGrpSpPr>
          <p:cNvPr id="1215" name="Google Shape;1215;p18"/>
          <p:cNvGrpSpPr/>
          <p:nvPr/>
        </p:nvGrpSpPr>
        <p:grpSpPr>
          <a:xfrm>
            <a:off x="17743449" y="12659365"/>
            <a:ext cx="6002590" cy="549845"/>
            <a:chOff x="-1" y="0"/>
            <a:chExt cx="6002589" cy="549843"/>
          </a:xfrm>
        </p:grpSpPr>
        <p:sp>
          <p:nvSpPr>
            <p:cNvPr id="1216" name="Google Shape;1216;p18"/>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7" name="Google Shape;1217;p18"/>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8" name="Google Shape;1218;p18"/>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9" name="Google Shape;1219;p18"/>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0" name="Google Shape;1220;p18"/>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1" name="Google Shape;1221;p18"/>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2" name="Google Shape;1222;p18"/>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3" name="Google Shape;1223;p18"/>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4" name="Google Shape;1224;p18"/>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5" name="Google Shape;1225;p18"/>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6" name="Google Shape;1226;p18"/>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7" name="Google Shape;1227;p18"/>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8" name="Google Shape;1228;p18"/>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9" name="Google Shape;1229;p18"/>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0" name="Google Shape;1230;p18"/>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1" name="Google Shape;1231;p18"/>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2" name="Google Shape;1232;p18"/>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3" name="Google Shape;1233;p18"/>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4" name="Google Shape;1234;p18"/>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5" name="Google Shape;1235;p18"/>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6" name="Google Shape;1236;p18"/>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7" name="Google Shape;1237;p18"/>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8" name="Google Shape;1238;p18"/>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9" name="Google Shape;1239;p18"/>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0" name="Google Shape;1240;p18"/>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1" name="Google Shape;1241;p18"/>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2" name="Google Shape;1242;p18"/>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3" name="Google Shape;1243;p18"/>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4" name="Google Shape;1244;p18"/>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5" name="Google Shape;1245;p18"/>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6" name="Google Shape;1246;p18"/>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7" name="Google Shape;1247;p18"/>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8" name="Google Shape;1248;p18"/>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9" name="Google Shape;1249;p18"/>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0" name="Google Shape;1250;p18"/>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1" name="Google Shape;1251;p18"/>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2" name="Google Shape;1252;p18"/>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3" name="Google Shape;1253;p18"/>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4" name="Google Shape;1254;p18"/>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5" name="Google Shape;1255;p18"/>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6" name="Google Shape;1256;p18"/>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7" name="Google Shape;1257;p18"/>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8" name="Google Shape;1258;p18"/>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9" name="Google Shape;1259;p18"/>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0" name="Google Shape;1260;p18"/>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1" name="Google Shape;1261;p18"/>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2" name="Google Shape;1262;p18"/>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3" name="Google Shape;1263;p18"/>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4" name="Google Shape;1264;p18"/>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5" name="Google Shape;1265;p18"/>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6" name="Google Shape;1266;p18"/>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7" name="Google Shape;1267;p18"/>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8" name="Google Shape;1268;p18"/>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9" name="Google Shape;1269;p18"/>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0" name="Google Shape;1270;p18"/>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1" name="Google Shape;1271;p18"/>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2" name="Google Shape;1272;p18"/>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3" name="Google Shape;1273;p18"/>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4" name="Google Shape;1274;p18"/>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5" name="Google Shape;1275;p18"/>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6" name="Google Shape;1276;p18"/>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7" name="Google Shape;1277;p18"/>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8" name="Google Shape;1278;p18"/>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9" name="Google Shape;1279;p18"/>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280" name="Google Shape;1280;p18"/>
            <p:cNvGrpSpPr/>
            <p:nvPr/>
          </p:nvGrpSpPr>
          <p:grpSpPr>
            <a:xfrm>
              <a:off x="4411357" y="136664"/>
              <a:ext cx="1591231" cy="411017"/>
              <a:chOff x="0" y="-1"/>
              <a:chExt cx="1591229" cy="411016"/>
            </a:xfrm>
          </p:grpSpPr>
          <p:sp>
            <p:nvSpPr>
              <p:cNvPr id="1281" name="Google Shape;1281;p18"/>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2" name="Google Shape;1282;p18"/>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3" name="Google Shape;1283;p18"/>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4" name="Google Shape;1284;p18"/>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5" name="Google Shape;1285;p18"/>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6" name="Google Shape;1286;p18"/>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7" name="Google Shape;1287;p18"/>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8" name="Google Shape;1288;p18"/>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9" name="Google Shape;1289;p18"/>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0" name="Google Shape;1290;p18"/>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1" name="Google Shape;1291;p18"/>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2" name="Google Shape;1292;p18"/>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3" name="Google Shape;1293;p18"/>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4" name="Google Shape;1294;p18"/>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5" name="Google Shape;1295;p18"/>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6" name="Google Shape;1296;p18"/>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7" name="Google Shape;1297;p18"/>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8" name="Google Shape;1298;p18"/>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9" name="Google Shape;1299;p18"/>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0" name="Google Shape;1300;p18"/>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1" name="Google Shape;1301;p18"/>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2" name="Google Shape;1302;p18"/>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3" name="Google Shape;1303;p18"/>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4" name="Google Shape;1304;p18"/>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5" name="Google Shape;1305;p18"/>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6" name="Google Shape;1306;p18"/>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7" name="Google Shape;1307;p18"/>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8" name="Google Shape;1308;p18"/>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9" name="Google Shape;1309;p18"/>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0" name="Google Shape;1310;p18"/>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1" name="Google Shape;1311;p18"/>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2" name="Google Shape;1312;p18"/>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3" name="Google Shape;1313;p18"/>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4" name="Google Shape;1314;p18"/>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5" name="Google Shape;1315;p18"/>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6" name="Google Shape;1316;p18"/>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7" name="Google Shape;1317;p18"/>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8" name="Google Shape;1318;p18"/>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9" name="Google Shape;1319;p18"/>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0" name="Google Shape;1320;p18"/>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1" name="Google Shape;1321;p18"/>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2" name="Google Shape;1322;p18"/>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3" name="Google Shape;1323;p18"/>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4" name="Google Shape;1324;p18"/>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5" name="Google Shape;1325;p18"/>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6" name="Google Shape;1326;p18"/>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7" name="Google Shape;1327;p18"/>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8" name="Google Shape;1328;p18"/>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9" name="Google Shape;1329;p18"/>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0" name="Google Shape;1330;p18"/>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1" name="Google Shape;1331;p18"/>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2" name="Google Shape;1332;p18"/>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3" name="Google Shape;1333;p18"/>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4" name="Google Shape;1334;p18"/>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5" name="Google Shape;1335;p18"/>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6" name="Google Shape;1336;p18"/>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7" name="Google Shape;1337;p18"/>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8" name="Google Shape;1338;p18"/>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9" name="Google Shape;1339;p18"/>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40" name="Google Shape;1340;p18"/>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41" name="Google Shape;1341;p18"/>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42" name="Google Shape;1342;p18"/>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43" name="Google Shape;1343;p18"/>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344" name="Google Shape;1344;p18"/>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TEM 4">
  <p:cSld name="ITEM 4">
    <p:spTree>
      <p:nvGrpSpPr>
        <p:cNvPr id="1" name="Shape 1345"/>
        <p:cNvGrpSpPr/>
        <p:nvPr/>
      </p:nvGrpSpPr>
      <p:grpSpPr>
        <a:xfrm>
          <a:off x="0" y="0"/>
          <a:ext cx="0" cy="0"/>
          <a:chOff x="0" y="0"/>
          <a:chExt cx="0" cy="0"/>
        </a:xfrm>
      </p:grpSpPr>
      <p:sp>
        <p:nvSpPr>
          <p:cNvPr id="1346" name="Google Shape;1346;p19"/>
          <p:cNvSpPr/>
          <p:nvPr/>
        </p:nvSpPr>
        <p:spPr>
          <a:xfrm>
            <a:off x="-1" y="0"/>
            <a:ext cx="4573529" cy="13716002"/>
          </a:xfrm>
          <a:prstGeom prst="rect">
            <a:avLst/>
          </a:pr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47" name="Google Shape;1347;p19"/>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1348" name="Google Shape;1348;p19"/>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1349" name="Google Shape;1349;p19"/>
          <p:cNvGrpSpPr/>
          <p:nvPr/>
        </p:nvGrpSpPr>
        <p:grpSpPr>
          <a:xfrm>
            <a:off x="615839" y="12773960"/>
            <a:ext cx="3173061" cy="455155"/>
            <a:chOff x="-1" y="-1"/>
            <a:chExt cx="3173059" cy="455154"/>
          </a:xfrm>
        </p:grpSpPr>
        <p:sp>
          <p:nvSpPr>
            <p:cNvPr id="1350" name="Google Shape;1350;p19"/>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1" name="Google Shape;1351;p19"/>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2" name="Google Shape;1352;p19"/>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3" name="Google Shape;1353;p19"/>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4" name="Google Shape;1354;p19"/>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5" name="Google Shape;1355;p19"/>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6" name="Google Shape;1356;p19"/>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7" name="Google Shape;1357;p19"/>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8" name="Google Shape;1358;p19"/>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9" name="Google Shape;1359;p19"/>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0" name="Google Shape;1360;p19"/>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1" name="Google Shape;1361;p19"/>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2" name="Google Shape;1362;p19"/>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3" name="Google Shape;1363;p19"/>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4" name="Google Shape;1364;p19"/>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5" name="Google Shape;1365;p19"/>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6" name="Google Shape;1366;p19"/>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7" name="Google Shape;1367;p19"/>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8" name="Google Shape;1368;p19"/>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9" name="Google Shape;1369;p19"/>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sp>
        <p:nvSpPr>
          <p:cNvPr id="1370" name="Google Shape;1370;p19"/>
          <p:cNvSpPr/>
          <p:nvPr/>
        </p:nvSpPr>
        <p:spPr>
          <a:xfrm rot="5400000">
            <a:off x="4292186" y="4620600"/>
            <a:ext cx="989498" cy="427429"/>
          </a:xfrm>
          <a:custGeom>
            <a:avLst/>
            <a:gdLst/>
            <a:ahLst/>
            <a:cxnLst/>
            <a:rect l="l" t="t" r="r" b="b"/>
            <a:pathLst>
              <a:path w="21600" h="21600" extrusionOk="0">
                <a:moveTo>
                  <a:pt x="10800" y="0"/>
                </a:moveTo>
                <a:lnTo>
                  <a:pt x="21600" y="21600"/>
                </a:lnTo>
                <a:lnTo>
                  <a:pt x="0" y="21600"/>
                </a:lnTo>
                <a:close/>
              </a:path>
            </a:pathLst>
          </a:custGeom>
          <a:solidFill>
            <a:srgbClr val="F3F4F7">
              <a:alpha val="3647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1" name="Google Shape;1371;p19"/>
          <p:cNvSpPr txBox="1"/>
          <p:nvPr/>
        </p:nvSpPr>
        <p:spPr>
          <a:xfrm>
            <a:off x="613880" y="2448623"/>
            <a:ext cx="3227702" cy="9098151"/>
          </a:xfrm>
          <a:prstGeom prst="rect">
            <a:avLst/>
          </a:prstGeom>
          <a:noFill/>
          <a:ln>
            <a:noFill/>
          </a:ln>
        </p:spPr>
        <p:txBody>
          <a:bodyPr spcFirstLastPara="1" wrap="square" lIns="91375" tIns="91375" rIns="91375" bIns="91375" anchor="t" anchorCtr="0">
            <a:spAutoFit/>
          </a:bodyPr>
          <a:lstStyle/>
          <a:p>
            <a:pPr marL="381000" marR="0" lvl="0" indent="-381000" algn="l" rtl="0">
              <a:lnSpc>
                <a:spcPct val="100000"/>
              </a:lnSpc>
              <a:spcBef>
                <a:spcPts val="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Informações gerais.</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Aprovação da Ata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reunião anterior.</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Situação financeira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1681A8"/>
              </a:buClr>
              <a:buSzPts val="1800"/>
              <a:buFont typeface="Montserrat"/>
              <a:buAutoNum type="arabicPeriod"/>
            </a:pPr>
            <a:r>
              <a:rPr lang="en-US" sz="1800" b="1" i="0" u="none" strike="noStrike" cap="none">
                <a:solidFill>
                  <a:srgbClr val="1681A8"/>
                </a:solidFill>
                <a:latin typeface="Montserrat"/>
                <a:ea typeface="Montserrat"/>
                <a:cs typeface="Montserrat"/>
                <a:sym typeface="Montserrat"/>
              </a:rPr>
              <a:t>Situação dos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Recursos Humanos </a:t>
            </a:r>
            <a:br>
              <a:rPr lang="en-US" sz="1800" b="1" i="0" u="none" strike="noStrike" cap="none">
                <a:solidFill>
                  <a:srgbClr val="1681A8"/>
                </a:solidFill>
                <a:latin typeface="Montserrat"/>
                <a:ea typeface="Montserrat"/>
                <a:cs typeface="Montserrat"/>
                <a:sym typeface="Montserrat"/>
              </a:rPr>
            </a:br>
            <a:r>
              <a:rPr lang="en-US" sz="1800" b="1" i="0" u="none" strike="noStrike" cap="none">
                <a:solidFill>
                  <a:srgbClr val="1681A8"/>
                </a:solidFill>
                <a:latin typeface="Montserrat"/>
                <a:ea typeface="Montserrat"/>
                <a:cs typeface="Montserrat"/>
                <a:sym typeface="Montserrat"/>
              </a:rPr>
              <a:t>do 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Implementação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Plataforma.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Apresentação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sintética das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atividades realizadas pelos parceiros do consórcio desde a última reunião.</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Investigação, formação e disseminação científica.</a:t>
            </a:r>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Planificação e Calendarização dos trabalhos previstos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até Dezembro ’21</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Marca e Comunicação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da Infraestrutura </a:t>
            </a:r>
            <a:br>
              <a:rPr lang="en-US" sz="1800" b="0" i="0" u="none" strike="noStrike" cap="none">
                <a:solidFill>
                  <a:srgbClr val="000B16"/>
                </a:solidFill>
                <a:latin typeface="Montserrat"/>
                <a:ea typeface="Montserrat"/>
                <a:cs typeface="Montserrat"/>
                <a:sym typeface="Montserrat"/>
              </a:rPr>
            </a:br>
            <a:r>
              <a:rPr lang="en-US" sz="1800" b="0" i="0" u="none" strike="noStrike" cap="none">
                <a:solidFill>
                  <a:srgbClr val="000B16"/>
                </a:solidFill>
                <a:latin typeface="Montserrat"/>
                <a:ea typeface="Montserrat"/>
                <a:cs typeface="Montserrat"/>
                <a:sym typeface="Montserrat"/>
              </a:rPr>
              <a:t>ROSSIO.</a:t>
            </a:r>
            <a:endParaRPr sz="1400" b="0" i="0" u="none" strike="noStrike" cap="none">
              <a:solidFill>
                <a:srgbClr val="000000"/>
              </a:solidFill>
              <a:latin typeface="Montserrat"/>
              <a:ea typeface="Montserrat"/>
              <a:cs typeface="Montserrat"/>
              <a:sym typeface="Montserrat"/>
            </a:endParaRPr>
          </a:p>
          <a:p>
            <a:pPr marL="381000" marR="0" lvl="0" indent="-381000" algn="l" rtl="0">
              <a:lnSpc>
                <a:spcPct val="100000"/>
              </a:lnSpc>
              <a:spcBef>
                <a:spcPts val="1200"/>
              </a:spcBef>
              <a:spcAft>
                <a:spcPts val="0"/>
              </a:spcAft>
              <a:buClr>
                <a:srgbClr val="000B16"/>
              </a:buClr>
              <a:buSzPts val="1800"/>
              <a:buFont typeface="Montserrat"/>
              <a:buAutoNum type="arabicPeriod"/>
            </a:pPr>
            <a:r>
              <a:rPr lang="en-US" sz="1800" b="0" i="0" u="none" strike="noStrike" cap="none">
                <a:solidFill>
                  <a:srgbClr val="000B16"/>
                </a:solidFill>
                <a:latin typeface="Montserrat"/>
                <a:ea typeface="Montserrat"/>
                <a:cs typeface="Montserrat"/>
                <a:sym typeface="Montserrat"/>
              </a:rPr>
              <a:t>Outros assuntos.</a:t>
            </a:r>
            <a:endParaRPr/>
          </a:p>
        </p:txBody>
      </p:sp>
      <p:grpSp>
        <p:nvGrpSpPr>
          <p:cNvPr id="1372" name="Google Shape;1372;p19"/>
          <p:cNvGrpSpPr/>
          <p:nvPr/>
        </p:nvGrpSpPr>
        <p:grpSpPr>
          <a:xfrm>
            <a:off x="17743449" y="12659365"/>
            <a:ext cx="6002590" cy="549845"/>
            <a:chOff x="-1" y="0"/>
            <a:chExt cx="6002589" cy="549843"/>
          </a:xfrm>
        </p:grpSpPr>
        <p:sp>
          <p:nvSpPr>
            <p:cNvPr id="1373" name="Google Shape;1373;p19"/>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4" name="Google Shape;1374;p19"/>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5" name="Google Shape;1375;p19"/>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6" name="Google Shape;1376;p19"/>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7" name="Google Shape;1377;p19"/>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8" name="Google Shape;1378;p19"/>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9" name="Google Shape;1379;p19"/>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0" name="Google Shape;1380;p19"/>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1" name="Google Shape;1381;p19"/>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2" name="Google Shape;1382;p19"/>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3" name="Google Shape;1383;p19"/>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4" name="Google Shape;1384;p19"/>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5" name="Google Shape;1385;p19"/>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6" name="Google Shape;1386;p19"/>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7" name="Google Shape;1387;p19"/>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8" name="Google Shape;1388;p19"/>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9" name="Google Shape;1389;p19"/>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0" name="Google Shape;1390;p19"/>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1" name="Google Shape;1391;p19"/>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2" name="Google Shape;1392;p19"/>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3" name="Google Shape;1393;p19"/>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4" name="Google Shape;1394;p19"/>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5" name="Google Shape;1395;p19"/>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6" name="Google Shape;1396;p19"/>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7" name="Google Shape;1397;p19"/>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8" name="Google Shape;1398;p19"/>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9" name="Google Shape;1399;p19"/>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0" name="Google Shape;1400;p19"/>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1" name="Google Shape;1401;p19"/>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2" name="Google Shape;1402;p19"/>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3" name="Google Shape;1403;p19"/>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4" name="Google Shape;1404;p19"/>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5" name="Google Shape;1405;p19"/>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6" name="Google Shape;1406;p19"/>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7" name="Google Shape;1407;p19"/>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8" name="Google Shape;1408;p19"/>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9" name="Google Shape;1409;p19"/>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0" name="Google Shape;1410;p19"/>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1" name="Google Shape;1411;p19"/>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2" name="Google Shape;1412;p19"/>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3" name="Google Shape;1413;p19"/>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4" name="Google Shape;1414;p19"/>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5" name="Google Shape;1415;p19"/>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6" name="Google Shape;1416;p19"/>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7" name="Google Shape;1417;p19"/>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8" name="Google Shape;1418;p19"/>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9" name="Google Shape;1419;p19"/>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0" name="Google Shape;1420;p19"/>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1" name="Google Shape;1421;p19"/>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2" name="Google Shape;1422;p19"/>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3" name="Google Shape;1423;p19"/>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4" name="Google Shape;1424;p19"/>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5" name="Google Shape;1425;p19"/>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6" name="Google Shape;1426;p19"/>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7" name="Google Shape;1427;p19"/>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8" name="Google Shape;1428;p19"/>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9" name="Google Shape;1429;p19"/>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0" name="Google Shape;1430;p19"/>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1" name="Google Shape;1431;p19"/>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2" name="Google Shape;1432;p19"/>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3" name="Google Shape;1433;p19"/>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4" name="Google Shape;1434;p19"/>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5" name="Google Shape;1435;p19"/>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6" name="Google Shape;1436;p19"/>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1437" name="Google Shape;1437;p19"/>
            <p:cNvGrpSpPr/>
            <p:nvPr/>
          </p:nvGrpSpPr>
          <p:grpSpPr>
            <a:xfrm>
              <a:off x="4411357" y="136664"/>
              <a:ext cx="1591231" cy="411017"/>
              <a:chOff x="0" y="-1"/>
              <a:chExt cx="1591229" cy="411016"/>
            </a:xfrm>
          </p:grpSpPr>
          <p:sp>
            <p:nvSpPr>
              <p:cNvPr id="1438" name="Google Shape;1438;p19"/>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9" name="Google Shape;1439;p19"/>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0" name="Google Shape;1440;p19"/>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1" name="Google Shape;1441;p19"/>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2" name="Google Shape;1442;p19"/>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3" name="Google Shape;1443;p19"/>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4" name="Google Shape;1444;p19"/>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5" name="Google Shape;1445;p19"/>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6" name="Google Shape;1446;p19"/>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7" name="Google Shape;1447;p19"/>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8" name="Google Shape;1448;p19"/>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9" name="Google Shape;1449;p19"/>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0" name="Google Shape;1450;p19"/>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1" name="Google Shape;1451;p19"/>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2" name="Google Shape;1452;p19"/>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3" name="Google Shape;1453;p19"/>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4" name="Google Shape;1454;p19"/>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5" name="Google Shape;1455;p19"/>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6" name="Google Shape;1456;p19"/>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7" name="Google Shape;1457;p19"/>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8" name="Google Shape;1458;p19"/>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9" name="Google Shape;1459;p19"/>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0" name="Google Shape;1460;p19"/>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1" name="Google Shape;1461;p19"/>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2" name="Google Shape;1462;p19"/>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3" name="Google Shape;1463;p19"/>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4" name="Google Shape;1464;p19"/>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5" name="Google Shape;1465;p19"/>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6" name="Google Shape;1466;p19"/>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7" name="Google Shape;1467;p19"/>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8" name="Google Shape;1468;p19"/>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9" name="Google Shape;1469;p19"/>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0" name="Google Shape;1470;p19"/>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1" name="Google Shape;1471;p19"/>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2" name="Google Shape;1472;p19"/>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3" name="Google Shape;1473;p19"/>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4" name="Google Shape;1474;p19"/>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5" name="Google Shape;1475;p19"/>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6" name="Google Shape;1476;p19"/>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7" name="Google Shape;1477;p19"/>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8" name="Google Shape;1478;p19"/>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9" name="Google Shape;1479;p19"/>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0" name="Google Shape;1480;p19"/>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1" name="Google Shape;1481;p19"/>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2" name="Google Shape;1482;p19"/>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3" name="Google Shape;1483;p19"/>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4" name="Google Shape;1484;p19"/>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5" name="Google Shape;1485;p19"/>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6" name="Google Shape;1486;p19"/>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7" name="Google Shape;1487;p19"/>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8" name="Google Shape;1488;p19"/>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9" name="Google Shape;1489;p19"/>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0" name="Google Shape;1490;p19"/>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1" name="Google Shape;1491;p19"/>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2" name="Google Shape;1492;p19"/>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3" name="Google Shape;1493;p19"/>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4" name="Google Shape;1494;p19"/>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5" name="Google Shape;1495;p19"/>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6" name="Google Shape;1496;p19"/>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7" name="Google Shape;1497;p19"/>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8" name="Google Shape;1498;p19"/>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9" name="Google Shape;1499;p19"/>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00" name="Google Shape;1500;p19"/>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501" name="Google Shape;1501;p19"/>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Montserrat"/>
              <a:buNone/>
              <a:defRPr sz="1200">
                <a:solidFill>
                  <a:srgbClr val="000000"/>
                </a:solidFill>
              </a:defRPr>
            </a:lvl1pPr>
            <a:lvl2pPr marL="0" lvl="1" indent="0" algn="r">
              <a:lnSpc>
                <a:spcPct val="100000"/>
              </a:lnSpc>
              <a:spcBef>
                <a:spcPts val="0"/>
              </a:spcBef>
              <a:spcAft>
                <a:spcPts val="0"/>
              </a:spcAft>
              <a:buClr>
                <a:srgbClr val="000000"/>
              </a:buClr>
              <a:buSzPts val="1200"/>
              <a:buFont typeface="Montserrat"/>
              <a:buNone/>
              <a:defRPr sz="1200">
                <a:solidFill>
                  <a:srgbClr val="000000"/>
                </a:solidFill>
              </a:defRPr>
            </a:lvl2pPr>
            <a:lvl3pPr marL="0" lvl="2" indent="0" algn="r">
              <a:lnSpc>
                <a:spcPct val="100000"/>
              </a:lnSpc>
              <a:spcBef>
                <a:spcPts val="0"/>
              </a:spcBef>
              <a:spcAft>
                <a:spcPts val="0"/>
              </a:spcAft>
              <a:buClr>
                <a:srgbClr val="000000"/>
              </a:buClr>
              <a:buSzPts val="1200"/>
              <a:buFont typeface="Montserrat"/>
              <a:buNone/>
              <a:defRPr sz="1200">
                <a:solidFill>
                  <a:srgbClr val="000000"/>
                </a:solidFill>
              </a:defRPr>
            </a:lvl3pPr>
            <a:lvl4pPr marL="0" lvl="3" indent="0" algn="r">
              <a:lnSpc>
                <a:spcPct val="100000"/>
              </a:lnSpc>
              <a:spcBef>
                <a:spcPts val="0"/>
              </a:spcBef>
              <a:spcAft>
                <a:spcPts val="0"/>
              </a:spcAft>
              <a:buClr>
                <a:srgbClr val="000000"/>
              </a:buClr>
              <a:buSzPts val="1200"/>
              <a:buFont typeface="Montserrat"/>
              <a:buNone/>
              <a:defRPr sz="1200">
                <a:solidFill>
                  <a:srgbClr val="000000"/>
                </a:solidFill>
              </a:defRPr>
            </a:lvl4pPr>
            <a:lvl5pPr marL="0" lvl="4" indent="0" algn="r">
              <a:lnSpc>
                <a:spcPct val="100000"/>
              </a:lnSpc>
              <a:spcBef>
                <a:spcPts val="0"/>
              </a:spcBef>
              <a:spcAft>
                <a:spcPts val="0"/>
              </a:spcAft>
              <a:buClr>
                <a:srgbClr val="000000"/>
              </a:buClr>
              <a:buSzPts val="1200"/>
              <a:buFont typeface="Montserrat"/>
              <a:buNone/>
              <a:defRPr sz="1200">
                <a:solidFill>
                  <a:srgbClr val="000000"/>
                </a:solidFill>
              </a:defRPr>
            </a:lvl5pPr>
            <a:lvl6pPr marL="0" lvl="5" indent="0" algn="r">
              <a:lnSpc>
                <a:spcPct val="100000"/>
              </a:lnSpc>
              <a:spcBef>
                <a:spcPts val="0"/>
              </a:spcBef>
              <a:spcAft>
                <a:spcPts val="0"/>
              </a:spcAft>
              <a:buClr>
                <a:srgbClr val="000000"/>
              </a:buClr>
              <a:buSzPts val="1200"/>
              <a:buFont typeface="Montserrat"/>
              <a:buNone/>
              <a:defRPr sz="1200">
                <a:solidFill>
                  <a:srgbClr val="000000"/>
                </a:solidFill>
              </a:defRPr>
            </a:lvl6pPr>
            <a:lvl7pPr marL="0" lvl="6" indent="0" algn="r">
              <a:lnSpc>
                <a:spcPct val="100000"/>
              </a:lnSpc>
              <a:spcBef>
                <a:spcPts val="0"/>
              </a:spcBef>
              <a:spcAft>
                <a:spcPts val="0"/>
              </a:spcAft>
              <a:buClr>
                <a:srgbClr val="000000"/>
              </a:buClr>
              <a:buSzPts val="1200"/>
              <a:buFont typeface="Montserrat"/>
              <a:buNone/>
              <a:defRPr sz="1200">
                <a:solidFill>
                  <a:srgbClr val="000000"/>
                </a:solidFill>
              </a:defRPr>
            </a:lvl7pPr>
            <a:lvl8pPr marL="0" lvl="7" indent="0" algn="r">
              <a:lnSpc>
                <a:spcPct val="100000"/>
              </a:lnSpc>
              <a:spcBef>
                <a:spcPts val="0"/>
              </a:spcBef>
              <a:spcAft>
                <a:spcPts val="0"/>
              </a:spcAft>
              <a:buClr>
                <a:srgbClr val="000000"/>
              </a:buClr>
              <a:buSzPts val="1200"/>
              <a:buFont typeface="Montserrat"/>
              <a:buNone/>
              <a:defRPr sz="1200">
                <a:solidFill>
                  <a:srgbClr val="000000"/>
                </a:solidFill>
              </a:defRPr>
            </a:lvl8pPr>
            <a:lvl9pPr marL="0" lvl="8" indent="0" algn="r">
              <a:lnSpc>
                <a:spcPct val="100000"/>
              </a:lnSpc>
              <a:spcBef>
                <a:spcPts val="0"/>
              </a:spcBef>
              <a:spcAft>
                <a:spcPts val="0"/>
              </a:spcAft>
              <a:buClr>
                <a:srgbClr val="000000"/>
              </a:buClr>
              <a:buSzPts val="1200"/>
              <a:buFont typeface="Montserrat"/>
              <a:buNone/>
              <a:defRPr sz="1200">
                <a:solidFill>
                  <a:srgbClr val="000000"/>
                </a:solidFil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9"/>
          <p:cNvSpPr txBox="1"/>
          <p:nvPr/>
        </p:nvSpPr>
        <p:spPr>
          <a:xfrm>
            <a:off x="615840" y="611145"/>
            <a:ext cx="2475235" cy="2286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REUNIÃO DO CONSÓRCIO </a:t>
            </a:r>
            <a:endParaRPr/>
          </a:p>
        </p:txBody>
      </p:sp>
      <p:sp>
        <p:nvSpPr>
          <p:cNvPr id="7" name="Google Shape;7;p9"/>
          <p:cNvSpPr txBox="1"/>
          <p:nvPr/>
        </p:nvSpPr>
        <p:spPr>
          <a:xfrm>
            <a:off x="22033920" y="611145"/>
            <a:ext cx="1712114" cy="4572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681A8"/>
              </a:buClr>
              <a:buSzPts val="1400"/>
              <a:buFont typeface="Montserrat"/>
              <a:buNone/>
            </a:pPr>
            <a:r>
              <a:rPr lang="en-US" sz="1400" b="1" i="0" u="none" strike="noStrike" cap="none">
                <a:solidFill>
                  <a:srgbClr val="1681A8"/>
                </a:solidFill>
                <a:latin typeface="Montserrat"/>
                <a:ea typeface="Montserrat"/>
                <a:cs typeface="Montserrat"/>
                <a:sym typeface="Montserrat"/>
              </a:rPr>
              <a:t>24 JUNHO DE 2021</a:t>
            </a:r>
            <a:endParaRPr/>
          </a:p>
        </p:txBody>
      </p:sp>
      <p:grpSp>
        <p:nvGrpSpPr>
          <p:cNvPr id="8" name="Google Shape;8;p9"/>
          <p:cNvGrpSpPr/>
          <p:nvPr/>
        </p:nvGrpSpPr>
        <p:grpSpPr>
          <a:xfrm>
            <a:off x="615839" y="12773960"/>
            <a:ext cx="3173061" cy="455155"/>
            <a:chOff x="-1" y="-1"/>
            <a:chExt cx="3173059" cy="455154"/>
          </a:xfrm>
        </p:grpSpPr>
        <p:sp>
          <p:nvSpPr>
            <p:cNvPr id="9" name="Google Shape;9;p9"/>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4EA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 name="Google Shape;10;p9"/>
            <p:cNvSpPr/>
            <p:nvPr/>
          </p:nvSpPr>
          <p:spPr>
            <a:xfrm>
              <a:off x="-1" y="66470"/>
              <a:ext cx="332235" cy="321157"/>
            </a:xfrm>
            <a:custGeom>
              <a:avLst/>
              <a:gdLst/>
              <a:ahLst/>
              <a:cxnLst/>
              <a:rect l="l" t="t" r="r" b="b"/>
              <a:pathLst>
                <a:path w="21600" h="21600" extrusionOk="0">
                  <a:moveTo>
                    <a:pt x="10800" y="0"/>
                  </a:moveTo>
                  <a:cubicBezTo>
                    <a:pt x="16747" y="0"/>
                    <a:pt x="21600" y="4842"/>
                    <a:pt x="21600" y="10808"/>
                  </a:cubicBezTo>
                  <a:cubicBezTo>
                    <a:pt x="21600" y="16766"/>
                    <a:pt x="16771" y="21600"/>
                    <a:pt x="10800" y="21600"/>
                  </a:cubicBezTo>
                  <a:cubicBezTo>
                    <a:pt x="4829" y="21600"/>
                    <a:pt x="0" y="16766"/>
                    <a:pt x="0" y="10808"/>
                  </a:cubicBezTo>
                  <a:cubicBezTo>
                    <a:pt x="0" y="4842"/>
                    <a:pt x="4829" y="0"/>
                    <a:pt x="10800" y="0"/>
                  </a:cubicBezTo>
                  <a:close/>
                  <a:moveTo>
                    <a:pt x="10800" y="17031"/>
                  </a:moveTo>
                  <a:cubicBezTo>
                    <a:pt x="14139" y="17031"/>
                    <a:pt x="16856" y="14389"/>
                    <a:pt x="16879" y="10808"/>
                  </a:cubicBezTo>
                  <a:cubicBezTo>
                    <a:pt x="16879" y="7219"/>
                    <a:pt x="14162" y="4577"/>
                    <a:pt x="10800" y="4577"/>
                  </a:cubicBezTo>
                  <a:cubicBezTo>
                    <a:pt x="7438" y="4577"/>
                    <a:pt x="4721" y="7219"/>
                    <a:pt x="4721" y="10808"/>
                  </a:cubicBezTo>
                  <a:cubicBezTo>
                    <a:pt x="4721" y="14389"/>
                    <a:pt x="7438" y="17031"/>
                    <a:pt x="10800" y="17031"/>
                  </a:cubicBezTo>
                  <a:close/>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 name="Google Shape;11;p9"/>
            <p:cNvSpPr/>
            <p:nvPr/>
          </p:nvSpPr>
          <p:spPr>
            <a:xfrm>
              <a:off x="556030" y="134523"/>
              <a:ext cx="192436" cy="185050"/>
            </a:xfrm>
            <a:custGeom>
              <a:avLst/>
              <a:gdLst/>
              <a:ahLst/>
              <a:cxnLst/>
              <a:rect l="l" t="t" r="r" b="b"/>
              <a:pathLst>
                <a:path w="21600" h="21600" extrusionOk="0">
                  <a:moveTo>
                    <a:pt x="10793" y="0"/>
                  </a:moveTo>
                  <a:cubicBezTo>
                    <a:pt x="16752" y="0"/>
                    <a:pt x="21600" y="4846"/>
                    <a:pt x="21600" y="10807"/>
                  </a:cubicBezTo>
                  <a:cubicBezTo>
                    <a:pt x="21600" y="16754"/>
                    <a:pt x="16779" y="21600"/>
                    <a:pt x="10793" y="21600"/>
                  </a:cubicBezTo>
                  <a:cubicBezTo>
                    <a:pt x="4834" y="21600"/>
                    <a:pt x="0" y="16754"/>
                    <a:pt x="0" y="10807"/>
                  </a:cubicBezTo>
                  <a:cubicBezTo>
                    <a:pt x="0" y="4846"/>
                    <a:pt x="4807" y="0"/>
                    <a:pt x="10793" y="0"/>
                  </a:cubicBezTo>
                  <a:close/>
                  <a:moveTo>
                    <a:pt x="10793" y="17701"/>
                  </a:moveTo>
                  <a:cubicBezTo>
                    <a:pt x="14342" y="17701"/>
                    <a:pt x="17221" y="14651"/>
                    <a:pt x="17221" y="10807"/>
                  </a:cubicBezTo>
                  <a:cubicBezTo>
                    <a:pt x="17221" y="6977"/>
                    <a:pt x="14342" y="3885"/>
                    <a:pt x="10793" y="3885"/>
                  </a:cubicBezTo>
                  <a:cubicBezTo>
                    <a:pt x="7245" y="3885"/>
                    <a:pt x="4366" y="6977"/>
                    <a:pt x="4366" y="10807"/>
                  </a:cubicBezTo>
                  <a:cubicBezTo>
                    <a:pt x="4366" y="14623"/>
                    <a:pt x="7245" y="17701"/>
                    <a:pt x="10793"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 name="Google Shape;12;p9"/>
            <p:cNvSpPr/>
            <p:nvPr/>
          </p:nvSpPr>
          <p:spPr>
            <a:xfrm>
              <a:off x="1137383" y="134523"/>
              <a:ext cx="192727" cy="185050"/>
            </a:xfrm>
            <a:custGeom>
              <a:avLst/>
              <a:gdLst/>
              <a:ahLst/>
              <a:cxnLst/>
              <a:rect l="l" t="t" r="r" b="b"/>
              <a:pathLst>
                <a:path w="21573" h="21600" extrusionOk="0">
                  <a:moveTo>
                    <a:pt x="10787" y="0"/>
                  </a:moveTo>
                  <a:cubicBezTo>
                    <a:pt x="16761" y="0"/>
                    <a:pt x="21600" y="4846"/>
                    <a:pt x="21573" y="10807"/>
                  </a:cubicBezTo>
                  <a:cubicBezTo>
                    <a:pt x="21573" y="16754"/>
                    <a:pt x="16761" y="21600"/>
                    <a:pt x="10787" y="21600"/>
                  </a:cubicBezTo>
                  <a:cubicBezTo>
                    <a:pt x="4839" y="21600"/>
                    <a:pt x="0" y="16754"/>
                    <a:pt x="0" y="10807"/>
                  </a:cubicBezTo>
                  <a:cubicBezTo>
                    <a:pt x="0" y="4846"/>
                    <a:pt x="4812" y="0"/>
                    <a:pt x="10787" y="0"/>
                  </a:cubicBezTo>
                  <a:close/>
                  <a:moveTo>
                    <a:pt x="10787" y="17701"/>
                  </a:moveTo>
                  <a:cubicBezTo>
                    <a:pt x="14329" y="17701"/>
                    <a:pt x="17202" y="14651"/>
                    <a:pt x="17202" y="10807"/>
                  </a:cubicBezTo>
                  <a:cubicBezTo>
                    <a:pt x="17202" y="6977"/>
                    <a:pt x="14329" y="3885"/>
                    <a:pt x="10787" y="3885"/>
                  </a:cubicBezTo>
                  <a:cubicBezTo>
                    <a:pt x="7245" y="3885"/>
                    <a:pt x="4371" y="6977"/>
                    <a:pt x="4371" y="10807"/>
                  </a:cubicBezTo>
                  <a:cubicBezTo>
                    <a:pt x="4371" y="14623"/>
                    <a:pt x="7245" y="17701"/>
                    <a:pt x="10787" y="1770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 name="Google Shape;13;p9"/>
            <p:cNvSpPr/>
            <p:nvPr/>
          </p:nvSpPr>
          <p:spPr>
            <a:xfrm>
              <a:off x="130830" y="192553"/>
              <a:ext cx="70047" cy="69519"/>
            </a:xfrm>
            <a:custGeom>
              <a:avLst/>
              <a:gdLst/>
              <a:ahLst/>
              <a:cxnLst/>
              <a:rect l="l" t="t" r="r" b="b"/>
              <a:pathLst>
                <a:path w="21600" h="21600" extrusionOk="0">
                  <a:moveTo>
                    <a:pt x="19950" y="21600"/>
                  </a:moveTo>
                  <a:lnTo>
                    <a:pt x="1650" y="21600"/>
                  </a:lnTo>
                  <a:cubicBezTo>
                    <a:pt x="697" y="21600"/>
                    <a:pt x="0" y="20827"/>
                    <a:pt x="0" y="19981"/>
                  </a:cubicBezTo>
                  <a:lnTo>
                    <a:pt x="0" y="1619"/>
                  </a:lnTo>
                  <a:cubicBezTo>
                    <a:pt x="0" y="662"/>
                    <a:pt x="770" y="0"/>
                    <a:pt x="1650" y="0"/>
                  </a:cubicBezTo>
                  <a:lnTo>
                    <a:pt x="19950" y="0"/>
                  </a:lnTo>
                  <a:cubicBezTo>
                    <a:pt x="20903" y="0"/>
                    <a:pt x="21600" y="773"/>
                    <a:pt x="21600" y="1619"/>
                  </a:cubicBezTo>
                  <a:lnTo>
                    <a:pt x="21600" y="19981"/>
                  </a:lnTo>
                  <a:cubicBezTo>
                    <a:pt x="21600" y="20938"/>
                    <a:pt x="20903" y="21600"/>
                    <a:pt x="19950" y="21600"/>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 name="Google Shape;14;p9"/>
            <p:cNvSpPr/>
            <p:nvPr/>
          </p:nvSpPr>
          <p:spPr>
            <a:xfrm>
              <a:off x="408318" y="139271"/>
              <a:ext cx="137044" cy="177137"/>
            </a:xfrm>
            <a:custGeom>
              <a:avLst/>
              <a:gdLst/>
              <a:ahLst/>
              <a:cxnLst/>
              <a:rect l="l" t="t" r="r" b="b"/>
              <a:pathLst>
                <a:path w="21600" h="21600" extrusionOk="0">
                  <a:moveTo>
                    <a:pt x="18319" y="0"/>
                  </a:moveTo>
                  <a:cubicBezTo>
                    <a:pt x="20100" y="0"/>
                    <a:pt x="21563" y="1090"/>
                    <a:pt x="21600" y="2500"/>
                  </a:cubicBezTo>
                  <a:lnTo>
                    <a:pt x="21600" y="7559"/>
                  </a:lnTo>
                  <a:lnTo>
                    <a:pt x="19969" y="7559"/>
                  </a:lnTo>
                  <a:cubicBezTo>
                    <a:pt x="17831" y="7559"/>
                    <a:pt x="16106" y="6221"/>
                    <a:pt x="16106" y="4564"/>
                  </a:cubicBezTo>
                  <a:lnTo>
                    <a:pt x="9356" y="4564"/>
                  </a:lnTo>
                  <a:lnTo>
                    <a:pt x="9356" y="18780"/>
                  </a:lnTo>
                  <a:cubicBezTo>
                    <a:pt x="9356" y="20335"/>
                    <a:pt x="7725" y="21600"/>
                    <a:pt x="5719" y="21600"/>
                  </a:cubicBezTo>
                  <a:lnTo>
                    <a:pt x="3413" y="21600"/>
                  </a:lnTo>
                  <a:lnTo>
                    <a:pt x="3413" y="4593"/>
                  </a:lnTo>
                  <a:lnTo>
                    <a:pt x="0" y="4593"/>
                  </a:lnTo>
                  <a:lnTo>
                    <a:pt x="0" y="0"/>
                  </a:lnTo>
                  <a:lnTo>
                    <a:pt x="2400" y="0"/>
                  </a:lnTo>
                  <a:cubicBezTo>
                    <a:pt x="3206" y="0"/>
                    <a:pt x="3956" y="160"/>
                    <a:pt x="4613" y="436"/>
                  </a:cubicBezTo>
                  <a:lnTo>
                    <a:pt x="4744" y="378"/>
                  </a:lnTo>
                  <a:cubicBezTo>
                    <a:pt x="5419" y="131"/>
                    <a:pt x="6131" y="0"/>
                    <a:pt x="6825" y="0"/>
                  </a:cubicBezTo>
                  <a:lnTo>
                    <a:pt x="18319"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 name="Google Shape;15;p9"/>
            <p:cNvSpPr/>
            <p:nvPr/>
          </p:nvSpPr>
          <p:spPr>
            <a:xfrm>
              <a:off x="1055614" y="139271"/>
              <a:ext cx="58968" cy="177137"/>
            </a:xfrm>
            <a:custGeom>
              <a:avLst/>
              <a:gdLst/>
              <a:ahLst/>
              <a:cxnLst/>
              <a:rect l="l" t="t" r="r" b="b"/>
              <a:pathLst>
                <a:path w="21600" h="21600" extrusionOk="0">
                  <a:moveTo>
                    <a:pt x="13907" y="0"/>
                  </a:moveTo>
                  <a:cubicBezTo>
                    <a:pt x="18123" y="0"/>
                    <a:pt x="21600" y="1134"/>
                    <a:pt x="21600" y="2573"/>
                  </a:cubicBezTo>
                  <a:lnTo>
                    <a:pt x="21600" y="19027"/>
                  </a:lnTo>
                  <a:cubicBezTo>
                    <a:pt x="21600" y="20437"/>
                    <a:pt x="18210" y="21600"/>
                    <a:pt x="13907" y="21600"/>
                  </a:cubicBezTo>
                  <a:lnTo>
                    <a:pt x="7910" y="21600"/>
                  </a:lnTo>
                  <a:lnTo>
                    <a:pt x="7910" y="4157"/>
                  </a:lnTo>
                  <a:lnTo>
                    <a:pt x="0" y="4157"/>
                  </a:lnTo>
                  <a:lnTo>
                    <a:pt x="0" y="0"/>
                  </a:lnTo>
                  <a:lnTo>
                    <a:pt x="13907"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6" name="Google Shape;16;p9"/>
            <p:cNvSpPr/>
            <p:nvPr/>
          </p:nvSpPr>
          <p:spPr>
            <a:xfrm>
              <a:off x="763138" y="134829"/>
              <a:ext cx="125127" cy="185416"/>
            </a:xfrm>
            <a:custGeom>
              <a:avLst/>
              <a:gdLst/>
              <a:ahLst/>
              <a:cxnLst/>
              <a:rect l="l" t="t" r="r" b="b"/>
              <a:pathLst>
                <a:path w="20676" h="21101" extrusionOk="0">
                  <a:moveTo>
                    <a:pt x="6868" y="345"/>
                  </a:moveTo>
                  <a:cubicBezTo>
                    <a:pt x="10142" y="-335"/>
                    <a:pt x="15587" y="18"/>
                    <a:pt x="18112" y="1147"/>
                  </a:cubicBezTo>
                  <a:cubicBezTo>
                    <a:pt x="20025" y="2017"/>
                    <a:pt x="20676" y="2887"/>
                    <a:pt x="20676" y="5238"/>
                  </a:cubicBezTo>
                  <a:lnTo>
                    <a:pt x="20676" y="7359"/>
                  </a:lnTo>
                  <a:lnTo>
                    <a:pt x="19236" y="7359"/>
                  </a:lnTo>
                  <a:cubicBezTo>
                    <a:pt x="18388" y="7359"/>
                    <a:pt x="17283" y="7155"/>
                    <a:pt x="16672" y="6910"/>
                  </a:cubicBezTo>
                  <a:cubicBezTo>
                    <a:pt x="15646" y="6448"/>
                    <a:pt x="15449" y="6353"/>
                    <a:pt x="15034" y="5034"/>
                  </a:cubicBezTo>
                  <a:cubicBezTo>
                    <a:pt x="14896" y="4722"/>
                    <a:pt x="14423" y="4232"/>
                    <a:pt x="13456" y="3947"/>
                  </a:cubicBezTo>
                  <a:cubicBezTo>
                    <a:pt x="10221" y="3077"/>
                    <a:pt x="6217" y="4015"/>
                    <a:pt x="6217" y="5619"/>
                  </a:cubicBezTo>
                  <a:cubicBezTo>
                    <a:pt x="6217" y="6611"/>
                    <a:pt x="7854" y="7386"/>
                    <a:pt x="12273" y="8637"/>
                  </a:cubicBezTo>
                  <a:cubicBezTo>
                    <a:pt x="19197" y="10621"/>
                    <a:pt x="20597" y="11451"/>
                    <a:pt x="20637" y="14414"/>
                  </a:cubicBezTo>
                  <a:cubicBezTo>
                    <a:pt x="20676" y="16766"/>
                    <a:pt x="20163" y="18179"/>
                    <a:pt x="18210" y="19335"/>
                  </a:cubicBezTo>
                  <a:cubicBezTo>
                    <a:pt x="16435" y="20395"/>
                    <a:pt x="14285" y="20912"/>
                    <a:pt x="10892" y="21075"/>
                  </a:cubicBezTo>
                  <a:cubicBezTo>
                    <a:pt x="6315" y="21265"/>
                    <a:pt x="2390" y="20395"/>
                    <a:pt x="812" y="18723"/>
                  </a:cubicBezTo>
                  <a:cubicBezTo>
                    <a:pt x="299" y="18179"/>
                    <a:pt x="62" y="17500"/>
                    <a:pt x="62" y="15828"/>
                  </a:cubicBezTo>
                  <a:lnTo>
                    <a:pt x="62" y="13734"/>
                  </a:lnTo>
                  <a:lnTo>
                    <a:pt x="1976" y="13829"/>
                  </a:lnTo>
                  <a:cubicBezTo>
                    <a:pt x="4205" y="13965"/>
                    <a:pt x="5467" y="14645"/>
                    <a:pt x="5803" y="15855"/>
                  </a:cubicBezTo>
                  <a:cubicBezTo>
                    <a:pt x="6118" y="17173"/>
                    <a:pt x="8229" y="17785"/>
                    <a:pt x="11306" y="17472"/>
                  </a:cubicBezTo>
                  <a:cubicBezTo>
                    <a:pt x="14245" y="17173"/>
                    <a:pt x="15508" y="15379"/>
                    <a:pt x="13732" y="14156"/>
                  </a:cubicBezTo>
                  <a:cubicBezTo>
                    <a:pt x="13259" y="13829"/>
                    <a:pt x="10892" y="12905"/>
                    <a:pt x="8466" y="12035"/>
                  </a:cubicBezTo>
                  <a:cubicBezTo>
                    <a:pt x="5980" y="11138"/>
                    <a:pt x="3416" y="10146"/>
                    <a:pt x="2725" y="9738"/>
                  </a:cubicBezTo>
                  <a:cubicBezTo>
                    <a:pt x="-312" y="7998"/>
                    <a:pt x="-924" y="4844"/>
                    <a:pt x="1463" y="2560"/>
                  </a:cubicBezTo>
                  <a:cubicBezTo>
                    <a:pt x="2627" y="1473"/>
                    <a:pt x="4816" y="766"/>
                    <a:pt x="6868"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7" name="Google Shape;17;p9"/>
            <p:cNvSpPr/>
            <p:nvPr/>
          </p:nvSpPr>
          <p:spPr>
            <a:xfrm>
              <a:off x="909791" y="134829"/>
              <a:ext cx="125131" cy="185416"/>
            </a:xfrm>
            <a:custGeom>
              <a:avLst/>
              <a:gdLst/>
              <a:ahLst/>
              <a:cxnLst/>
              <a:rect l="l" t="t" r="r" b="b"/>
              <a:pathLst>
                <a:path w="20677" h="21101" extrusionOk="0">
                  <a:moveTo>
                    <a:pt x="6862" y="345"/>
                  </a:moveTo>
                  <a:cubicBezTo>
                    <a:pt x="10133" y="-335"/>
                    <a:pt x="15592" y="18"/>
                    <a:pt x="18095" y="1147"/>
                  </a:cubicBezTo>
                  <a:cubicBezTo>
                    <a:pt x="20007" y="2017"/>
                    <a:pt x="20677" y="2887"/>
                    <a:pt x="20677" y="5238"/>
                  </a:cubicBezTo>
                  <a:lnTo>
                    <a:pt x="20677" y="7359"/>
                  </a:lnTo>
                  <a:lnTo>
                    <a:pt x="19219" y="7359"/>
                  </a:lnTo>
                  <a:cubicBezTo>
                    <a:pt x="18391" y="7359"/>
                    <a:pt x="17268" y="7155"/>
                    <a:pt x="16657" y="6910"/>
                  </a:cubicBezTo>
                  <a:cubicBezTo>
                    <a:pt x="15632" y="6448"/>
                    <a:pt x="15454" y="6353"/>
                    <a:pt x="15021" y="5034"/>
                  </a:cubicBezTo>
                  <a:cubicBezTo>
                    <a:pt x="14883" y="4722"/>
                    <a:pt x="14430" y="4232"/>
                    <a:pt x="13444" y="3947"/>
                  </a:cubicBezTo>
                  <a:cubicBezTo>
                    <a:pt x="10232" y="3077"/>
                    <a:pt x="6211" y="4015"/>
                    <a:pt x="6211" y="5619"/>
                  </a:cubicBezTo>
                  <a:cubicBezTo>
                    <a:pt x="6211" y="6611"/>
                    <a:pt x="7847" y="7386"/>
                    <a:pt x="12281" y="8637"/>
                  </a:cubicBezTo>
                  <a:cubicBezTo>
                    <a:pt x="19179" y="10621"/>
                    <a:pt x="20578" y="11451"/>
                    <a:pt x="20618" y="14414"/>
                  </a:cubicBezTo>
                  <a:cubicBezTo>
                    <a:pt x="20677" y="16766"/>
                    <a:pt x="20165" y="18179"/>
                    <a:pt x="18194" y="19335"/>
                  </a:cubicBezTo>
                  <a:cubicBezTo>
                    <a:pt x="16420" y="20395"/>
                    <a:pt x="14272" y="20912"/>
                    <a:pt x="10882" y="21075"/>
                  </a:cubicBezTo>
                  <a:cubicBezTo>
                    <a:pt x="6310" y="21265"/>
                    <a:pt x="2388" y="20395"/>
                    <a:pt x="811" y="18723"/>
                  </a:cubicBezTo>
                  <a:cubicBezTo>
                    <a:pt x="299" y="18179"/>
                    <a:pt x="62" y="17500"/>
                    <a:pt x="62" y="15828"/>
                  </a:cubicBezTo>
                  <a:lnTo>
                    <a:pt x="62" y="13734"/>
                  </a:lnTo>
                  <a:lnTo>
                    <a:pt x="1974" y="13829"/>
                  </a:lnTo>
                  <a:cubicBezTo>
                    <a:pt x="4221" y="13965"/>
                    <a:pt x="5462" y="14645"/>
                    <a:pt x="5797" y="15855"/>
                  </a:cubicBezTo>
                  <a:cubicBezTo>
                    <a:pt x="6132" y="17173"/>
                    <a:pt x="8222" y="17785"/>
                    <a:pt x="11296" y="17472"/>
                  </a:cubicBezTo>
                  <a:cubicBezTo>
                    <a:pt x="14232" y="17173"/>
                    <a:pt x="15494" y="15379"/>
                    <a:pt x="13720" y="14156"/>
                  </a:cubicBezTo>
                  <a:cubicBezTo>
                    <a:pt x="13247" y="13829"/>
                    <a:pt x="10882" y="12905"/>
                    <a:pt x="8458" y="12035"/>
                  </a:cubicBezTo>
                  <a:cubicBezTo>
                    <a:pt x="5975" y="11138"/>
                    <a:pt x="3413" y="10146"/>
                    <a:pt x="2723" y="9738"/>
                  </a:cubicBezTo>
                  <a:cubicBezTo>
                    <a:pt x="-312" y="7998"/>
                    <a:pt x="-923" y="4844"/>
                    <a:pt x="1462" y="2560"/>
                  </a:cubicBezTo>
                  <a:cubicBezTo>
                    <a:pt x="2624" y="1473"/>
                    <a:pt x="4812" y="766"/>
                    <a:pt x="6862" y="34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8" name="Google Shape;18;p9"/>
            <p:cNvSpPr/>
            <p:nvPr/>
          </p:nvSpPr>
          <p:spPr>
            <a:xfrm>
              <a:off x="1612173" y="92847"/>
              <a:ext cx="291087" cy="362306"/>
            </a:xfrm>
            <a:custGeom>
              <a:avLst/>
              <a:gdLst/>
              <a:ahLst/>
              <a:cxnLst/>
              <a:rect l="l" t="t" r="r" b="b"/>
              <a:pathLst>
                <a:path w="21600" h="21600" extrusionOk="0">
                  <a:moveTo>
                    <a:pt x="1144" y="21600"/>
                  </a:moveTo>
                  <a:cubicBezTo>
                    <a:pt x="497" y="21515"/>
                    <a:pt x="0" y="21073"/>
                    <a:pt x="0" y="20539"/>
                  </a:cubicBezTo>
                  <a:lnTo>
                    <a:pt x="0" y="1090"/>
                  </a:lnTo>
                  <a:cubicBezTo>
                    <a:pt x="0" y="506"/>
                    <a:pt x="603" y="14"/>
                    <a:pt x="1366" y="14"/>
                  </a:cubicBezTo>
                  <a:lnTo>
                    <a:pt x="4274" y="0"/>
                  </a:lnTo>
                  <a:cubicBezTo>
                    <a:pt x="4194" y="0"/>
                    <a:pt x="4132" y="64"/>
                    <a:pt x="4132" y="135"/>
                  </a:cubicBezTo>
                  <a:lnTo>
                    <a:pt x="4132" y="15418"/>
                  </a:lnTo>
                  <a:cubicBezTo>
                    <a:pt x="4132" y="15860"/>
                    <a:pt x="4611" y="16230"/>
                    <a:pt x="5196" y="16230"/>
                  </a:cubicBezTo>
                  <a:lnTo>
                    <a:pt x="9692" y="16230"/>
                  </a:lnTo>
                  <a:cubicBezTo>
                    <a:pt x="10188" y="16230"/>
                    <a:pt x="10587" y="15924"/>
                    <a:pt x="10587" y="15554"/>
                  </a:cubicBezTo>
                  <a:lnTo>
                    <a:pt x="10587" y="9557"/>
                  </a:lnTo>
                  <a:cubicBezTo>
                    <a:pt x="10587" y="9472"/>
                    <a:pt x="10720" y="9436"/>
                    <a:pt x="10782" y="9507"/>
                  </a:cubicBezTo>
                  <a:lnTo>
                    <a:pt x="14285" y="13232"/>
                  </a:lnTo>
                  <a:cubicBezTo>
                    <a:pt x="16067" y="15134"/>
                    <a:pt x="18665" y="16230"/>
                    <a:pt x="21396" y="16230"/>
                  </a:cubicBezTo>
                  <a:lnTo>
                    <a:pt x="21458" y="16230"/>
                  </a:lnTo>
                  <a:cubicBezTo>
                    <a:pt x="21538" y="16230"/>
                    <a:pt x="21600" y="16159"/>
                    <a:pt x="21600" y="16095"/>
                  </a:cubicBezTo>
                  <a:lnTo>
                    <a:pt x="21600" y="20539"/>
                  </a:lnTo>
                  <a:cubicBezTo>
                    <a:pt x="21600" y="21073"/>
                    <a:pt x="21112" y="21515"/>
                    <a:pt x="20465" y="21600"/>
                  </a:cubicBezTo>
                  <a:lnTo>
                    <a:pt x="1144" y="21600"/>
                  </a:lnTo>
                </a:path>
              </a:pathLst>
            </a:custGeom>
            <a:solidFill>
              <a:srgbClr val="028E73"/>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 name="Google Shape;19;p9"/>
            <p:cNvSpPr/>
            <p:nvPr/>
          </p:nvSpPr>
          <p:spPr>
            <a:xfrm>
              <a:off x="1668093" y="-1"/>
              <a:ext cx="291086" cy="364416"/>
            </a:xfrm>
            <a:custGeom>
              <a:avLst/>
              <a:gdLst/>
              <a:ahLst/>
              <a:cxnLst/>
              <a:rect l="l" t="t" r="r" b="b"/>
              <a:pathLst>
                <a:path w="21600" h="21600" extrusionOk="0">
                  <a:moveTo>
                    <a:pt x="20297" y="0"/>
                  </a:moveTo>
                  <a:cubicBezTo>
                    <a:pt x="21006" y="0"/>
                    <a:pt x="21600" y="453"/>
                    <a:pt x="21600" y="1019"/>
                  </a:cubicBezTo>
                  <a:lnTo>
                    <a:pt x="21600" y="20581"/>
                  </a:lnTo>
                  <a:cubicBezTo>
                    <a:pt x="21600" y="21147"/>
                    <a:pt x="21006" y="21600"/>
                    <a:pt x="20279" y="21600"/>
                  </a:cubicBezTo>
                  <a:lnTo>
                    <a:pt x="17301" y="21600"/>
                  </a:lnTo>
                  <a:cubicBezTo>
                    <a:pt x="17381" y="21600"/>
                    <a:pt x="17443" y="21536"/>
                    <a:pt x="17443" y="21466"/>
                  </a:cubicBezTo>
                  <a:lnTo>
                    <a:pt x="17443" y="6292"/>
                  </a:lnTo>
                  <a:cubicBezTo>
                    <a:pt x="17443" y="5860"/>
                    <a:pt x="16964" y="5492"/>
                    <a:pt x="16379" y="5492"/>
                  </a:cubicBezTo>
                  <a:lnTo>
                    <a:pt x="12116" y="5492"/>
                  </a:lnTo>
                  <a:cubicBezTo>
                    <a:pt x="11487" y="5492"/>
                    <a:pt x="10991" y="5874"/>
                    <a:pt x="10991" y="6341"/>
                  </a:cubicBezTo>
                  <a:lnTo>
                    <a:pt x="10991" y="12116"/>
                  </a:lnTo>
                  <a:cubicBezTo>
                    <a:pt x="10991" y="12201"/>
                    <a:pt x="10858" y="12237"/>
                    <a:pt x="10796" y="12166"/>
                  </a:cubicBezTo>
                  <a:lnTo>
                    <a:pt x="7002" y="8132"/>
                  </a:lnTo>
                  <a:cubicBezTo>
                    <a:pt x="5407" y="6462"/>
                    <a:pt x="3102" y="5492"/>
                    <a:pt x="674" y="5492"/>
                  </a:cubicBezTo>
                  <a:lnTo>
                    <a:pt x="151" y="5492"/>
                  </a:lnTo>
                  <a:cubicBezTo>
                    <a:pt x="62" y="5492"/>
                    <a:pt x="0" y="5556"/>
                    <a:pt x="0" y="5626"/>
                  </a:cubicBezTo>
                  <a:lnTo>
                    <a:pt x="0" y="1019"/>
                  </a:lnTo>
                  <a:cubicBezTo>
                    <a:pt x="0" y="453"/>
                    <a:pt x="585" y="0"/>
                    <a:pt x="1321" y="0"/>
                  </a:cubicBezTo>
                  <a:lnTo>
                    <a:pt x="20297" y="0"/>
                  </a:lnTo>
                </a:path>
              </a:pathLst>
            </a:custGeom>
            <a:solidFill>
              <a:srgbClr val="1681A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 name="Google Shape;20;p9"/>
            <p:cNvSpPr/>
            <p:nvPr/>
          </p:nvSpPr>
          <p:spPr>
            <a:xfrm>
              <a:off x="1668093" y="92847"/>
              <a:ext cx="235167" cy="272095"/>
            </a:xfrm>
            <a:custGeom>
              <a:avLst/>
              <a:gdLst/>
              <a:ahLst/>
              <a:cxnLst/>
              <a:rect l="l" t="t" r="r" b="b"/>
              <a:pathLst>
                <a:path w="21600" h="21600" extrusionOk="0">
                  <a:moveTo>
                    <a:pt x="13632" y="8889"/>
                  </a:moveTo>
                  <a:lnTo>
                    <a:pt x="13610" y="1148"/>
                  </a:lnTo>
                  <a:cubicBezTo>
                    <a:pt x="13610" y="512"/>
                    <a:pt x="14224" y="0"/>
                    <a:pt x="15004" y="0"/>
                  </a:cubicBezTo>
                  <a:lnTo>
                    <a:pt x="20283" y="0"/>
                  </a:lnTo>
                  <a:cubicBezTo>
                    <a:pt x="21007" y="0"/>
                    <a:pt x="21600" y="474"/>
                    <a:pt x="21600" y="1081"/>
                  </a:cubicBezTo>
                  <a:lnTo>
                    <a:pt x="21600" y="21391"/>
                  </a:lnTo>
                  <a:cubicBezTo>
                    <a:pt x="21600" y="21505"/>
                    <a:pt x="21523" y="21572"/>
                    <a:pt x="21424" y="21572"/>
                  </a:cubicBezTo>
                  <a:lnTo>
                    <a:pt x="21348" y="21572"/>
                  </a:lnTo>
                  <a:cubicBezTo>
                    <a:pt x="17967" y="21572"/>
                    <a:pt x="14751" y="20111"/>
                    <a:pt x="12545" y="17578"/>
                  </a:cubicBezTo>
                  <a:lnTo>
                    <a:pt x="8210" y="12626"/>
                  </a:lnTo>
                  <a:cubicBezTo>
                    <a:pt x="8133" y="12531"/>
                    <a:pt x="7968" y="12579"/>
                    <a:pt x="7968" y="12692"/>
                  </a:cubicBezTo>
                  <a:lnTo>
                    <a:pt x="7968" y="20699"/>
                  </a:lnTo>
                  <a:cubicBezTo>
                    <a:pt x="7968" y="21192"/>
                    <a:pt x="7474" y="21600"/>
                    <a:pt x="6860" y="21600"/>
                  </a:cubicBezTo>
                  <a:lnTo>
                    <a:pt x="1328" y="21600"/>
                  </a:lnTo>
                  <a:cubicBezTo>
                    <a:pt x="604" y="21600"/>
                    <a:pt x="0" y="21126"/>
                    <a:pt x="0" y="20519"/>
                  </a:cubicBezTo>
                  <a:lnTo>
                    <a:pt x="0" y="180"/>
                  </a:lnTo>
                  <a:cubicBezTo>
                    <a:pt x="0" y="66"/>
                    <a:pt x="77" y="0"/>
                    <a:pt x="187" y="0"/>
                  </a:cubicBezTo>
                  <a:lnTo>
                    <a:pt x="834" y="0"/>
                  </a:lnTo>
                  <a:cubicBezTo>
                    <a:pt x="3841" y="0"/>
                    <a:pt x="6695" y="1281"/>
                    <a:pt x="8671" y="3548"/>
                  </a:cubicBezTo>
                  <a:lnTo>
                    <a:pt x="13401" y="8955"/>
                  </a:lnTo>
                  <a:cubicBezTo>
                    <a:pt x="13478" y="9040"/>
                    <a:pt x="13632" y="8993"/>
                    <a:pt x="13632" y="8889"/>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 name="Google Shape;21;p9"/>
            <p:cNvSpPr/>
            <p:nvPr/>
          </p:nvSpPr>
          <p:spPr>
            <a:xfrm>
              <a:off x="2749029" y="147712"/>
              <a:ext cx="142320" cy="164476"/>
            </a:xfrm>
            <a:custGeom>
              <a:avLst/>
              <a:gdLst/>
              <a:ahLst/>
              <a:cxnLst/>
              <a:rect l="l" t="t" r="r" b="b"/>
              <a:pathLst>
                <a:path w="21600" h="21600" extrusionOk="0">
                  <a:moveTo>
                    <a:pt x="12066" y="20191"/>
                  </a:moveTo>
                  <a:cubicBezTo>
                    <a:pt x="15522" y="20191"/>
                    <a:pt x="17928" y="19049"/>
                    <a:pt x="20406" y="16967"/>
                  </a:cubicBezTo>
                  <a:lnTo>
                    <a:pt x="21600" y="17969"/>
                  </a:lnTo>
                  <a:cubicBezTo>
                    <a:pt x="19031" y="20113"/>
                    <a:pt x="16299" y="21600"/>
                    <a:pt x="12012" y="21600"/>
                  </a:cubicBezTo>
                  <a:cubicBezTo>
                    <a:pt x="5083" y="21600"/>
                    <a:pt x="0" y="16857"/>
                    <a:pt x="0" y="10863"/>
                  </a:cubicBezTo>
                  <a:lnTo>
                    <a:pt x="0" y="10784"/>
                  </a:lnTo>
                  <a:cubicBezTo>
                    <a:pt x="0" y="4883"/>
                    <a:pt x="5083" y="0"/>
                    <a:pt x="12066" y="0"/>
                  </a:cubicBezTo>
                  <a:cubicBezTo>
                    <a:pt x="16390" y="0"/>
                    <a:pt x="18941" y="1362"/>
                    <a:pt x="21437" y="3334"/>
                  </a:cubicBezTo>
                  <a:lnTo>
                    <a:pt x="20153" y="4477"/>
                  </a:lnTo>
                  <a:cubicBezTo>
                    <a:pt x="18054" y="2708"/>
                    <a:pt x="15648" y="1409"/>
                    <a:pt x="12012" y="1409"/>
                  </a:cubicBezTo>
                  <a:cubicBezTo>
                    <a:pt x="6205" y="1409"/>
                    <a:pt x="1827" y="5478"/>
                    <a:pt x="1827" y="10722"/>
                  </a:cubicBezTo>
                  <a:lnTo>
                    <a:pt x="1827" y="10784"/>
                  </a:lnTo>
                  <a:cubicBezTo>
                    <a:pt x="1827" y="16090"/>
                    <a:pt x="6277" y="20191"/>
                    <a:pt x="12066" y="20191"/>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2" name="Google Shape;22;p9"/>
            <p:cNvSpPr/>
            <p:nvPr/>
          </p:nvSpPr>
          <p:spPr>
            <a:xfrm>
              <a:off x="2910985" y="148239"/>
              <a:ext cx="116471" cy="163421"/>
            </a:xfrm>
            <a:custGeom>
              <a:avLst/>
              <a:gdLst/>
              <a:ahLst/>
              <a:cxnLst/>
              <a:rect l="l" t="t" r="r" b="b"/>
              <a:pathLst>
                <a:path w="21600" h="21600" extrusionOk="0">
                  <a:moveTo>
                    <a:pt x="11848" y="10027"/>
                  </a:moveTo>
                  <a:cubicBezTo>
                    <a:pt x="18666" y="11021"/>
                    <a:pt x="21490" y="12724"/>
                    <a:pt x="21600" y="15829"/>
                  </a:cubicBezTo>
                  <a:lnTo>
                    <a:pt x="21600" y="15861"/>
                  </a:lnTo>
                  <a:cubicBezTo>
                    <a:pt x="21600" y="19251"/>
                    <a:pt x="17518" y="21600"/>
                    <a:pt x="11848" y="21600"/>
                  </a:cubicBezTo>
                  <a:cubicBezTo>
                    <a:pt x="7149" y="21600"/>
                    <a:pt x="3530" y="20481"/>
                    <a:pt x="0" y="18242"/>
                  </a:cubicBezTo>
                  <a:lnTo>
                    <a:pt x="1390" y="17091"/>
                  </a:lnTo>
                  <a:cubicBezTo>
                    <a:pt x="4633" y="19219"/>
                    <a:pt x="7612" y="20228"/>
                    <a:pt x="11936" y="20228"/>
                  </a:cubicBezTo>
                  <a:cubicBezTo>
                    <a:pt x="16371" y="20228"/>
                    <a:pt x="19394" y="18478"/>
                    <a:pt x="19394" y="16050"/>
                  </a:cubicBezTo>
                  <a:lnTo>
                    <a:pt x="19394" y="15971"/>
                  </a:lnTo>
                  <a:cubicBezTo>
                    <a:pt x="19394" y="13733"/>
                    <a:pt x="17739" y="12471"/>
                    <a:pt x="11054" y="11494"/>
                  </a:cubicBezTo>
                  <a:cubicBezTo>
                    <a:pt x="4016" y="10453"/>
                    <a:pt x="1147" y="8750"/>
                    <a:pt x="1147" y="5581"/>
                  </a:cubicBezTo>
                  <a:lnTo>
                    <a:pt x="1147" y="5518"/>
                  </a:lnTo>
                  <a:cubicBezTo>
                    <a:pt x="1147" y="2381"/>
                    <a:pt x="5097" y="0"/>
                    <a:pt x="10590" y="0"/>
                  </a:cubicBezTo>
                  <a:cubicBezTo>
                    <a:pt x="14871" y="0"/>
                    <a:pt x="17673" y="851"/>
                    <a:pt x="20651" y="2570"/>
                  </a:cubicBezTo>
                  <a:lnTo>
                    <a:pt x="19239" y="3800"/>
                  </a:lnTo>
                  <a:cubicBezTo>
                    <a:pt x="16481" y="2081"/>
                    <a:pt x="13723" y="1403"/>
                    <a:pt x="10480" y="1403"/>
                  </a:cubicBezTo>
                  <a:cubicBezTo>
                    <a:pt x="6156" y="1403"/>
                    <a:pt x="3287" y="3169"/>
                    <a:pt x="3287" y="5361"/>
                  </a:cubicBezTo>
                  <a:lnTo>
                    <a:pt x="3287" y="5439"/>
                  </a:lnTo>
                  <a:cubicBezTo>
                    <a:pt x="3287" y="7631"/>
                    <a:pt x="4854" y="9018"/>
                    <a:pt x="11848" y="10027"/>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3" name="Google Shape;23;p9"/>
            <p:cNvSpPr/>
            <p:nvPr/>
          </p:nvSpPr>
          <p:spPr>
            <a:xfrm>
              <a:off x="3047620" y="150877"/>
              <a:ext cx="125438" cy="158673"/>
            </a:xfrm>
            <a:custGeom>
              <a:avLst/>
              <a:gdLst/>
              <a:ahLst/>
              <a:cxnLst/>
              <a:rect l="l" t="t" r="r" b="b"/>
              <a:pathLst>
                <a:path w="21600" h="21600" extrusionOk="0">
                  <a:moveTo>
                    <a:pt x="19569" y="0"/>
                  </a:moveTo>
                  <a:lnTo>
                    <a:pt x="21600" y="0"/>
                  </a:lnTo>
                  <a:lnTo>
                    <a:pt x="21600" y="21600"/>
                  </a:lnTo>
                  <a:lnTo>
                    <a:pt x="19569" y="21600"/>
                  </a:lnTo>
                  <a:lnTo>
                    <a:pt x="19569" y="11481"/>
                  </a:lnTo>
                  <a:lnTo>
                    <a:pt x="2051" y="11481"/>
                  </a:lnTo>
                  <a:lnTo>
                    <a:pt x="2051" y="21600"/>
                  </a:lnTo>
                  <a:lnTo>
                    <a:pt x="0" y="21600"/>
                  </a:lnTo>
                  <a:lnTo>
                    <a:pt x="0" y="0"/>
                  </a:lnTo>
                  <a:lnTo>
                    <a:pt x="2051" y="0"/>
                  </a:lnTo>
                  <a:lnTo>
                    <a:pt x="2051" y="10005"/>
                  </a:lnTo>
                  <a:lnTo>
                    <a:pt x="19569" y="10005"/>
                  </a:lnTo>
                  <a:lnTo>
                    <a:pt x="19569" y="0"/>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4" name="Google Shape;24;p9"/>
            <p:cNvSpPr/>
            <p:nvPr/>
          </p:nvSpPr>
          <p:spPr>
            <a:xfrm>
              <a:off x="2171897" y="145074"/>
              <a:ext cx="170042" cy="165004"/>
            </a:xfrm>
            <a:custGeom>
              <a:avLst/>
              <a:gdLst/>
              <a:ahLst/>
              <a:cxnLst/>
              <a:rect l="l" t="t" r="r" b="b"/>
              <a:pathLst>
                <a:path w="21570" h="21600" extrusionOk="0">
                  <a:moveTo>
                    <a:pt x="10815" y="0"/>
                  </a:moveTo>
                  <a:cubicBezTo>
                    <a:pt x="17086" y="0"/>
                    <a:pt x="21600" y="4823"/>
                    <a:pt x="21570" y="10738"/>
                  </a:cubicBezTo>
                  <a:lnTo>
                    <a:pt x="21570" y="10800"/>
                  </a:lnTo>
                  <a:cubicBezTo>
                    <a:pt x="21570" y="16731"/>
                    <a:pt x="17010" y="21600"/>
                    <a:pt x="10739" y="21600"/>
                  </a:cubicBezTo>
                  <a:cubicBezTo>
                    <a:pt x="4468" y="21600"/>
                    <a:pt x="0" y="16809"/>
                    <a:pt x="0" y="10862"/>
                  </a:cubicBezTo>
                  <a:lnTo>
                    <a:pt x="0" y="10800"/>
                  </a:lnTo>
                  <a:cubicBezTo>
                    <a:pt x="0" y="4869"/>
                    <a:pt x="4544" y="0"/>
                    <a:pt x="10815" y="0"/>
                  </a:cubicBezTo>
                  <a:close/>
                  <a:moveTo>
                    <a:pt x="16904" y="10862"/>
                  </a:moveTo>
                  <a:lnTo>
                    <a:pt x="16904" y="10800"/>
                  </a:lnTo>
                  <a:cubicBezTo>
                    <a:pt x="16904" y="7226"/>
                    <a:pt x="14329" y="4245"/>
                    <a:pt x="10739" y="4245"/>
                  </a:cubicBezTo>
                  <a:cubicBezTo>
                    <a:pt x="7165" y="4245"/>
                    <a:pt x="4650" y="7148"/>
                    <a:pt x="4650" y="10738"/>
                  </a:cubicBezTo>
                  <a:lnTo>
                    <a:pt x="4650" y="10800"/>
                  </a:lnTo>
                  <a:cubicBezTo>
                    <a:pt x="4650" y="14374"/>
                    <a:pt x="7240" y="17371"/>
                    <a:pt x="10815" y="17371"/>
                  </a:cubicBezTo>
                  <a:cubicBezTo>
                    <a:pt x="14405" y="17371"/>
                    <a:pt x="16904" y="14452"/>
                    <a:pt x="16904" y="10862"/>
                  </a:cubicBez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5" name="Google Shape;25;p9"/>
            <p:cNvSpPr/>
            <p:nvPr/>
          </p:nvSpPr>
          <p:spPr>
            <a:xfrm>
              <a:off x="2334380" y="148767"/>
              <a:ext cx="160256" cy="160783"/>
            </a:xfrm>
            <a:custGeom>
              <a:avLst/>
              <a:gdLst/>
              <a:ahLst/>
              <a:cxnLst/>
              <a:rect l="l" t="t" r="r" b="b"/>
              <a:pathLst>
                <a:path w="21600" h="21600" extrusionOk="0">
                  <a:moveTo>
                    <a:pt x="18834" y="0"/>
                  </a:moveTo>
                  <a:lnTo>
                    <a:pt x="21600" y="0"/>
                  </a:lnTo>
                  <a:lnTo>
                    <a:pt x="12899" y="21600"/>
                  </a:lnTo>
                  <a:lnTo>
                    <a:pt x="8717" y="21600"/>
                  </a:lnTo>
                  <a:lnTo>
                    <a:pt x="0" y="0"/>
                  </a:lnTo>
                  <a:lnTo>
                    <a:pt x="2847" y="0"/>
                  </a:lnTo>
                  <a:cubicBezTo>
                    <a:pt x="4262" y="0"/>
                    <a:pt x="5549" y="913"/>
                    <a:pt x="6047" y="2242"/>
                  </a:cubicBezTo>
                  <a:lnTo>
                    <a:pt x="10840" y="15099"/>
                  </a:lnTo>
                  <a:lnTo>
                    <a:pt x="15633" y="2242"/>
                  </a:lnTo>
                  <a:cubicBezTo>
                    <a:pt x="16132" y="865"/>
                    <a:pt x="17386" y="0"/>
                    <a:pt x="18834" y="0"/>
                  </a:cubicBez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6" name="Google Shape;26;p9"/>
            <p:cNvSpPr/>
            <p:nvPr/>
          </p:nvSpPr>
          <p:spPr>
            <a:xfrm>
              <a:off x="2014689" y="148767"/>
              <a:ext cx="140209" cy="160256"/>
            </a:xfrm>
            <a:custGeom>
              <a:avLst/>
              <a:gdLst/>
              <a:ahLst/>
              <a:cxnLst/>
              <a:rect l="l" t="t" r="r" b="b"/>
              <a:pathLst>
                <a:path w="21600" h="21600" extrusionOk="0">
                  <a:moveTo>
                    <a:pt x="16539" y="1481"/>
                  </a:moveTo>
                  <a:lnTo>
                    <a:pt x="16484" y="1481"/>
                  </a:lnTo>
                  <a:lnTo>
                    <a:pt x="16484" y="0"/>
                  </a:lnTo>
                  <a:lnTo>
                    <a:pt x="21600" y="0"/>
                  </a:lnTo>
                  <a:lnTo>
                    <a:pt x="21600" y="21600"/>
                  </a:lnTo>
                  <a:lnTo>
                    <a:pt x="19308" y="21600"/>
                  </a:lnTo>
                  <a:cubicBezTo>
                    <a:pt x="18006" y="21600"/>
                    <a:pt x="16741" y="21069"/>
                    <a:pt x="15971" y="20151"/>
                  </a:cubicBezTo>
                  <a:lnTo>
                    <a:pt x="5336" y="7919"/>
                  </a:lnTo>
                  <a:lnTo>
                    <a:pt x="5336" y="21600"/>
                  </a:lnTo>
                  <a:lnTo>
                    <a:pt x="0" y="21600"/>
                  </a:lnTo>
                  <a:lnTo>
                    <a:pt x="0" y="32"/>
                  </a:lnTo>
                  <a:lnTo>
                    <a:pt x="2732" y="32"/>
                  </a:lnTo>
                  <a:cubicBezTo>
                    <a:pt x="4181" y="32"/>
                    <a:pt x="5519" y="644"/>
                    <a:pt x="6381" y="1642"/>
                  </a:cubicBezTo>
                  <a:lnTo>
                    <a:pt x="16539" y="13311"/>
                  </a:lnTo>
                  <a:lnTo>
                    <a:pt x="16539" y="1481"/>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7" name="Google Shape;27;p9"/>
            <p:cNvSpPr/>
            <p:nvPr/>
          </p:nvSpPr>
          <p:spPr>
            <a:xfrm>
              <a:off x="2448857" y="148767"/>
              <a:ext cx="169751" cy="160783"/>
            </a:xfrm>
            <a:custGeom>
              <a:avLst/>
              <a:gdLst/>
              <a:ahLst/>
              <a:cxnLst/>
              <a:rect l="l" t="t" r="r" b="b"/>
              <a:pathLst>
                <a:path w="21600" h="21600" extrusionOk="0">
                  <a:moveTo>
                    <a:pt x="8734" y="0"/>
                  </a:moveTo>
                  <a:lnTo>
                    <a:pt x="12866" y="0"/>
                  </a:lnTo>
                  <a:lnTo>
                    <a:pt x="21600" y="21600"/>
                  </a:lnTo>
                  <a:lnTo>
                    <a:pt x="18653" y="21600"/>
                  </a:lnTo>
                  <a:cubicBezTo>
                    <a:pt x="17605" y="21600"/>
                    <a:pt x="16663" y="20928"/>
                    <a:pt x="16268" y="19903"/>
                  </a:cubicBezTo>
                  <a:lnTo>
                    <a:pt x="15053" y="16796"/>
                  </a:lnTo>
                  <a:lnTo>
                    <a:pt x="6425" y="16796"/>
                  </a:lnTo>
                  <a:lnTo>
                    <a:pt x="5210" y="19903"/>
                  </a:lnTo>
                  <a:cubicBezTo>
                    <a:pt x="4815" y="20928"/>
                    <a:pt x="3873" y="21600"/>
                    <a:pt x="2841" y="21600"/>
                  </a:cubicBezTo>
                  <a:lnTo>
                    <a:pt x="0" y="21600"/>
                  </a:lnTo>
                  <a:lnTo>
                    <a:pt x="8734" y="0"/>
                  </a:lnTo>
                  <a:close/>
                  <a:moveTo>
                    <a:pt x="8005" y="12633"/>
                  </a:moveTo>
                  <a:lnTo>
                    <a:pt x="13397" y="12633"/>
                  </a:lnTo>
                  <a:lnTo>
                    <a:pt x="10709" y="5684"/>
                  </a:lnTo>
                  <a:lnTo>
                    <a:pt x="8005" y="12633"/>
                  </a:lnTo>
                  <a:close/>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8" name="Google Shape;28;p9"/>
            <p:cNvSpPr/>
            <p:nvPr/>
          </p:nvSpPr>
          <p:spPr>
            <a:xfrm>
              <a:off x="2626639" y="150877"/>
              <a:ext cx="111722" cy="158673"/>
            </a:xfrm>
            <a:custGeom>
              <a:avLst/>
              <a:gdLst/>
              <a:ahLst/>
              <a:cxnLst/>
              <a:rect l="l" t="t" r="r" b="b"/>
              <a:pathLst>
                <a:path w="21600" h="21600" extrusionOk="0">
                  <a:moveTo>
                    <a:pt x="0" y="19735"/>
                  </a:moveTo>
                  <a:lnTo>
                    <a:pt x="0" y="0"/>
                  </a:lnTo>
                  <a:lnTo>
                    <a:pt x="21600" y="0"/>
                  </a:lnTo>
                  <a:lnTo>
                    <a:pt x="21600" y="1492"/>
                  </a:lnTo>
                  <a:lnTo>
                    <a:pt x="2300" y="1492"/>
                  </a:lnTo>
                  <a:lnTo>
                    <a:pt x="2300" y="10346"/>
                  </a:lnTo>
                  <a:lnTo>
                    <a:pt x="19645" y="10346"/>
                  </a:lnTo>
                  <a:lnTo>
                    <a:pt x="19645" y="11822"/>
                  </a:lnTo>
                  <a:lnTo>
                    <a:pt x="2300" y="11822"/>
                  </a:lnTo>
                  <a:lnTo>
                    <a:pt x="2300" y="21600"/>
                  </a:lnTo>
                  <a:lnTo>
                    <a:pt x="1150" y="21600"/>
                  </a:lnTo>
                  <a:lnTo>
                    <a:pt x="0" y="19735"/>
                  </a:lnTo>
                </a:path>
              </a:pathLst>
            </a:custGeom>
            <a:solidFill>
              <a:srgbClr val="09165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nvGrpSpPr>
          <p:cNvPr id="29" name="Google Shape;29;p9"/>
          <p:cNvGrpSpPr/>
          <p:nvPr/>
        </p:nvGrpSpPr>
        <p:grpSpPr>
          <a:xfrm>
            <a:off x="17743449" y="12659365"/>
            <a:ext cx="6002590" cy="549845"/>
            <a:chOff x="-1" y="0"/>
            <a:chExt cx="6002589" cy="549843"/>
          </a:xfrm>
        </p:grpSpPr>
        <p:sp>
          <p:nvSpPr>
            <p:cNvPr id="30" name="Google Shape;30;p9"/>
            <p:cNvSpPr/>
            <p:nvPr/>
          </p:nvSpPr>
          <p:spPr>
            <a:xfrm>
              <a:off x="3541" y="0"/>
              <a:ext cx="46731" cy="51157"/>
            </a:xfrm>
            <a:custGeom>
              <a:avLst/>
              <a:gdLst/>
              <a:ahLst/>
              <a:cxnLst/>
              <a:rect l="l" t="t" r="r" b="b"/>
              <a:pathLst>
                <a:path w="21600" h="21600" extrusionOk="0">
                  <a:moveTo>
                    <a:pt x="6041" y="20255"/>
                  </a:moveTo>
                  <a:cubicBezTo>
                    <a:pt x="4210" y="19163"/>
                    <a:pt x="2654" y="17902"/>
                    <a:pt x="1647" y="16389"/>
                  </a:cubicBezTo>
                  <a:cubicBezTo>
                    <a:pt x="641" y="14792"/>
                    <a:pt x="0" y="12859"/>
                    <a:pt x="0" y="10842"/>
                  </a:cubicBezTo>
                  <a:cubicBezTo>
                    <a:pt x="0" y="8825"/>
                    <a:pt x="641" y="6808"/>
                    <a:pt x="1647" y="5211"/>
                  </a:cubicBezTo>
                  <a:cubicBezTo>
                    <a:pt x="2654" y="3614"/>
                    <a:pt x="4210" y="2437"/>
                    <a:pt x="6041" y="1429"/>
                  </a:cubicBezTo>
                  <a:cubicBezTo>
                    <a:pt x="7871" y="420"/>
                    <a:pt x="9976" y="0"/>
                    <a:pt x="12356" y="0"/>
                  </a:cubicBezTo>
                  <a:cubicBezTo>
                    <a:pt x="14278" y="0"/>
                    <a:pt x="16017" y="336"/>
                    <a:pt x="17664" y="925"/>
                  </a:cubicBezTo>
                  <a:cubicBezTo>
                    <a:pt x="19220" y="1597"/>
                    <a:pt x="20593" y="2521"/>
                    <a:pt x="21600" y="3698"/>
                  </a:cubicBezTo>
                  <a:lnTo>
                    <a:pt x="18214" y="6640"/>
                  </a:lnTo>
                  <a:cubicBezTo>
                    <a:pt x="16749" y="5043"/>
                    <a:pt x="14827" y="4202"/>
                    <a:pt x="12539" y="4202"/>
                  </a:cubicBezTo>
                  <a:cubicBezTo>
                    <a:pt x="11166" y="4202"/>
                    <a:pt x="9885" y="4539"/>
                    <a:pt x="8878" y="5043"/>
                  </a:cubicBezTo>
                  <a:cubicBezTo>
                    <a:pt x="7780" y="5547"/>
                    <a:pt x="6864" y="6304"/>
                    <a:pt x="6315" y="7312"/>
                  </a:cubicBezTo>
                  <a:cubicBezTo>
                    <a:pt x="5675" y="8321"/>
                    <a:pt x="5308" y="9497"/>
                    <a:pt x="5308" y="10842"/>
                  </a:cubicBezTo>
                  <a:cubicBezTo>
                    <a:pt x="5308" y="12103"/>
                    <a:pt x="5675" y="13279"/>
                    <a:pt x="6315" y="14204"/>
                  </a:cubicBezTo>
                  <a:cubicBezTo>
                    <a:pt x="6864" y="15212"/>
                    <a:pt x="7780" y="16053"/>
                    <a:pt x="8878" y="16557"/>
                  </a:cubicBezTo>
                  <a:cubicBezTo>
                    <a:pt x="9976" y="17061"/>
                    <a:pt x="11166" y="17398"/>
                    <a:pt x="12539" y="17398"/>
                  </a:cubicBezTo>
                  <a:cubicBezTo>
                    <a:pt x="14919" y="17398"/>
                    <a:pt x="16749" y="16557"/>
                    <a:pt x="18214" y="14960"/>
                  </a:cubicBezTo>
                  <a:lnTo>
                    <a:pt x="21600" y="17818"/>
                  </a:lnTo>
                  <a:cubicBezTo>
                    <a:pt x="20593" y="18995"/>
                    <a:pt x="19220" y="20003"/>
                    <a:pt x="17573" y="20591"/>
                  </a:cubicBezTo>
                  <a:cubicBezTo>
                    <a:pt x="15925" y="21264"/>
                    <a:pt x="14186" y="21600"/>
                    <a:pt x="12264" y="21600"/>
                  </a:cubicBezTo>
                  <a:cubicBezTo>
                    <a:pt x="9976" y="21600"/>
                    <a:pt x="7963" y="21180"/>
                    <a:pt x="6041"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1" name="Google Shape;31;p9"/>
            <p:cNvSpPr/>
            <p:nvPr/>
          </p:nvSpPr>
          <p:spPr>
            <a:xfrm>
              <a:off x="56742" y="0"/>
              <a:ext cx="55626" cy="52878"/>
            </a:xfrm>
            <a:custGeom>
              <a:avLst/>
              <a:gdLst/>
              <a:ahLst/>
              <a:cxnLst/>
              <a:rect l="l" t="t" r="r" b="b"/>
              <a:pathLst>
                <a:path w="21600" h="21600" extrusionOk="0">
                  <a:moveTo>
                    <a:pt x="5241" y="20255"/>
                  </a:moveTo>
                  <a:cubicBezTo>
                    <a:pt x="3653" y="19163"/>
                    <a:pt x="2303" y="17902"/>
                    <a:pt x="1429" y="16389"/>
                  </a:cubicBezTo>
                  <a:cubicBezTo>
                    <a:pt x="476" y="14792"/>
                    <a:pt x="0" y="12859"/>
                    <a:pt x="0" y="10842"/>
                  </a:cubicBezTo>
                  <a:cubicBezTo>
                    <a:pt x="0" y="8825"/>
                    <a:pt x="476" y="6976"/>
                    <a:pt x="1429" y="5211"/>
                  </a:cubicBezTo>
                  <a:cubicBezTo>
                    <a:pt x="2303" y="3614"/>
                    <a:pt x="3574" y="2437"/>
                    <a:pt x="5241" y="1429"/>
                  </a:cubicBezTo>
                  <a:cubicBezTo>
                    <a:pt x="6829" y="420"/>
                    <a:pt x="8815" y="0"/>
                    <a:pt x="10800" y="0"/>
                  </a:cubicBezTo>
                  <a:cubicBezTo>
                    <a:pt x="12785" y="0"/>
                    <a:pt x="14612" y="420"/>
                    <a:pt x="16359" y="1429"/>
                  </a:cubicBezTo>
                  <a:cubicBezTo>
                    <a:pt x="17947" y="2353"/>
                    <a:pt x="19297" y="3614"/>
                    <a:pt x="20171" y="5211"/>
                  </a:cubicBezTo>
                  <a:cubicBezTo>
                    <a:pt x="21124" y="6808"/>
                    <a:pt x="21600" y="8825"/>
                    <a:pt x="21600" y="10842"/>
                  </a:cubicBezTo>
                  <a:cubicBezTo>
                    <a:pt x="21600" y="12859"/>
                    <a:pt x="21124" y="14624"/>
                    <a:pt x="20171" y="16389"/>
                  </a:cubicBezTo>
                  <a:cubicBezTo>
                    <a:pt x="19218" y="17902"/>
                    <a:pt x="17947" y="19163"/>
                    <a:pt x="16359" y="20255"/>
                  </a:cubicBezTo>
                  <a:cubicBezTo>
                    <a:pt x="14771" y="21180"/>
                    <a:pt x="12865" y="21600"/>
                    <a:pt x="10800" y="21600"/>
                  </a:cubicBezTo>
                  <a:cubicBezTo>
                    <a:pt x="8815" y="21600"/>
                    <a:pt x="6909" y="21012"/>
                    <a:pt x="5241" y="20255"/>
                  </a:cubicBezTo>
                  <a:close/>
                  <a:moveTo>
                    <a:pt x="13897" y="16557"/>
                  </a:moveTo>
                  <a:cubicBezTo>
                    <a:pt x="14850" y="16053"/>
                    <a:pt x="15644" y="15128"/>
                    <a:pt x="16121" y="14204"/>
                  </a:cubicBezTo>
                  <a:cubicBezTo>
                    <a:pt x="16597" y="13279"/>
                    <a:pt x="16915" y="12103"/>
                    <a:pt x="16915" y="10842"/>
                  </a:cubicBezTo>
                  <a:cubicBezTo>
                    <a:pt x="16915" y="9497"/>
                    <a:pt x="16597" y="8321"/>
                    <a:pt x="16121" y="7312"/>
                  </a:cubicBezTo>
                  <a:cubicBezTo>
                    <a:pt x="15644" y="6388"/>
                    <a:pt x="14850" y="5547"/>
                    <a:pt x="13897" y="5043"/>
                  </a:cubicBezTo>
                  <a:cubicBezTo>
                    <a:pt x="13024" y="4539"/>
                    <a:pt x="11912" y="4202"/>
                    <a:pt x="10800" y="4202"/>
                  </a:cubicBezTo>
                  <a:cubicBezTo>
                    <a:pt x="9609" y="4202"/>
                    <a:pt x="8576" y="4539"/>
                    <a:pt x="7703" y="5043"/>
                  </a:cubicBezTo>
                  <a:cubicBezTo>
                    <a:pt x="6750" y="5547"/>
                    <a:pt x="5956" y="6388"/>
                    <a:pt x="5400" y="7312"/>
                  </a:cubicBezTo>
                  <a:cubicBezTo>
                    <a:pt x="4924" y="8321"/>
                    <a:pt x="4606" y="9497"/>
                    <a:pt x="4606" y="10842"/>
                  </a:cubicBezTo>
                  <a:cubicBezTo>
                    <a:pt x="4606" y="12103"/>
                    <a:pt x="4924" y="13279"/>
                    <a:pt x="5400" y="14204"/>
                  </a:cubicBezTo>
                  <a:cubicBezTo>
                    <a:pt x="5956" y="15128"/>
                    <a:pt x="6750" y="16053"/>
                    <a:pt x="7703" y="16557"/>
                  </a:cubicBezTo>
                  <a:cubicBezTo>
                    <a:pt x="8576" y="17061"/>
                    <a:pt x="9688" y="17398"/>
                    <a:pt x="10800" y="17398"/>
                  </a:cubicBezTo>
                  <a:cubicBezTo>
                    <a:pt x="1199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2" name="Google Shape;32;p9"/>
            <p:cNvSpPr/>
            <p:nvPr/>
          </p:nvSpPr>
          <p:spPr>
            <a:xfrm>
              <a:off x="119892" y="25135"/>
              <a:ext cx="19939" cy="12701"/>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3" name="Google Shape;33;p9"/>
            <p:cNvSpPr/>
            <p:nvPr/>
          </p:nvSpPr>
          <p:spPr>
            <a:xfrm>
              <a:off x="151924" y="915"/>
              <a:ext cx="38237" cy="51049"/>
            </a:xfrm>
            <a:custGeom>
              <a:avLst/>
              <a:gdLst/>
              <a:ahLst/>
              <a:cxnLst/>
              <a:rect l="l" t="t" r="r" b="b"/>
              <a:pathLst>
                <a:path w="21600" h="21600" extrusionOk="0">
                  <a:moveTo>
                    <a:pt x="6699" y="4077"/>
                  </a:moveTo>
                  <a:lnTo>
                    <a:pt x="6699" y="9802"/>
                  </a:lnTo>
                  <a:lnTo>
                    <a:pt x="19867" y="9802"/>
                  </a:lnTo>
                  <a:lnTo>
                    <a:pt x="19867" y="13793"/>
                  </a:lnTo>
                  <a:lnTo>
                    <a:pt x="6699" y="13793"/>
                  </a:lnTo>
                  <a:lnTo>
                    <a:pt x="6699" y="21600"/>
                  </a:lnTo>
                  <a:lnTo>
                    <a:pt x="0" y="21600"/>
                  </a:lnTo>
                  <a:lnTo>
                    <a:pt x="0" y="0"/>
                  </a:lnTo>
                  <a:lnTo>
                    <a:pt x="21600" y="0"/>
                  </a:lnTo>
                  <a:lnTo>
                    <a:pt x="21600" y="4077"/>
                  </a:lnTo>
                  <a:lnTo>
                    <a:pt x="6699" y="4077"/>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4" name="Google Shape;34;p9"/>
            <p:cNvSpPr/>
            <p:nvPr/>
          </p:nvSpPr>
          <p:spPr>
            <a:xfrm>
              <a:off x="198564"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5" name="Google Shape;35;p9"/>
            <p:cNvSpPr/>
            <p:nvPr/>
          </p:nvSpPr>
          <p:spPr>
            <a:xfrm>
              <a:off x="224227" y="915"/>
              <a:ext cx="46474" cy="51049"/>
            </a:xfrm>
            <a:custGeom>
              <a:avLst/>
              <a:gdLst/>
              <a:ahLst/>
              <a:cxnLst/>
              <a:rect l="l" t="t" r="r" b="b"/>
              <a:pathLst>
                <a:path w="21600" h="21600" extrusionOk="0">
                  <a:moveTo>
                    <a:pt x="21600" y="0"/>
                  </a:moveTo>
                  <a:lnTo>
                    <a:pt x="21600" y="21513"/>
                  </a:lnTo>
                  <a:lnTo>
                    <a:pt x="17147" y="21513"/>
                  </a:lnTo>
                  <a:lnTo>
                    <a:pt x="5400" y="8414"/>
                  </a:lnTo>
                  <a:lnTo>
                    <a:pt x="5400"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6" name="Google Shape;36;p9"/>
            <p:cNvSpPr/>
            <p:nvPr/>
          </p:nvSpPr>
          <p:spPr>
            <a:xfrm>
              <a:off x="277310" y="1830"/>
              <a:ext cx="56542" cy="50137"/>
            </a:xfrm>
            <a:custGeom>
              <a:avLst/>
              <a:gdLst/>
              <a:ahLst/>
              <a:cxnLst/>
              <a:rect l="l" t="t" r="r" b="b"/>
              <a:pathLst>
                <a:path w="21600" h="21600" extrusionOk="0">
                  <a:moveTo>
                    <a:pt x="15151" y="16897"/>
                  </a:moveTo>
                  <a:lnTo>
                    <a:pt x="6216" y="16897"/>
                  </a:lnTo>
                  <a:lnTo>
                    <a:pt x="4506" y="21600"/>
                  </a:lnTo>
                  <a:lnTo>
                    <a:pt x="0" y="21600"/>
                  </a:lnTo>
                  <a:lnTo>
                    <a:pt x="8547" y="0"/>
                  </a:lnTo>
                  <a:lnTo>
                    <a:pt x="12976" y="0"/>
                  </a:lnTo>
                  <a:lnTo>
                    <a:pt x="21600" y="21600"/>
                  </a:lnTo>
                  <a:lnTo>
                    <a:pt x="16860" y="21600"/>
                  </a:lnTo>
                  <a:lnTo>
                    <a:pt x="15151" y="16897"/>
                  </a:lnTo>
                  <a:close/>
                  <a:moveTo>
                    <a:pt x="13830" y="13065"/>
                  </a:moveTo>
                  <a:lnTo>
                    <a:pt x="10722" y="4790"/>
                  </a:lnTo>
                  <a:lnTo>
                    <a:pt x="7692" y="13065"/>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7" name="Google Shape;37;p9"/>
            <p:cNvSpPr/>
            <p:nvPr/>
          </p:nvSpPr>
          <p:spPr>
            <a:xfrm>
              <a:off x="340460" y="915"/>
              <a:ext cx="46474" cy="51049"/>
            </a:xfrm>
            <a:custGeom>
              <a:avLst/>
              <a:gdLst/>
              <a:ahLst/>
              <a:cxnLst/>
              <a:rect l="l" t="t" r="r" b="b"/>
              <a:pathLst>
                <a:path w="21600" h="21600" extrusionOk="0">
                  <a:moveTo>
                    <a:pt x="21600" y="0"/>
                  </a:moveTo>
                  <a:lnTo>
                    <a:pt x="21600" y="21513"/>
                  </a:lnTo>
                  <a:lnTo>
                    <a:pt x="17147" y="21513"/>
                  </a:lnTo>
                  <a:lnTo>
                    <a:pt x="5305" y="8414"/>
                  </a:lnTo>
                  <a:lnTo>
                    <a:pt x="5305" y="21600"/>
                  </a:lnTo>
                  <a:lnTo>
                    <a:pt x="0" y="21600"/>
                  </a:lnTo>
                  <a:lnTo>
                    <a:pt x="0" y="0"/>
                  </a:lnTo>
                  <a:lnTo>
                    <a:pt x="4453" y="0"/>
                  </a:lnTo>
                  <a:lnTo>
                    <a:pt x="16105" y="13012"/>
                  </a:lnTo>
                  <a:lnTo>
                    <a:pt x="16105" y="0"/>
                  </a:lnTo>
                  <a:lnTo>
                    <a:pt x="21600" y="0"/>
                  </a:ln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8" name="Google Shape;38;p9"/>
            <p:cNvSpPr/>
            <p:nvPr/>
          </p:nvSpPr>
          <p:spPr>
            <a:xfrm>
              <a:off x="397204" y="0"/>
              <a:ext cx="48305" cy="52878"/>
            </a:xfrm>
            <a:custGeom>
              <a:avLst/>
              <a:gdLst/>
              <a:ahLst/>
              <a:cxnLst/>
              <a:rect l="l" t="t" r="r" b="b"/>
              <a:pathLst>
                <a:path w="21600" h="21600" extrusionOk="0">
                  <a:moveTo>
                    <a:pt x="6106" y="20255"/>
                  </a:moveTo>
                  <a:cubicBezTo>
                    <a:pt x="4192" y="19163"/>
                    <a:pt x="2734" y="17902"/>
                    <a:pt x="1641" y="16389"/>
                  </a:cubicBezTo>
                  <a:cubicBezTo>
                    <a:pt x="547" y="14792"/>
                    <a:pt x="0" y="12859"/>
                    <a:pt x="0" y="10842"/>
                  </a:cubicBezTo>
                  <a:cubicBezTo>
                    <a:pt x="0" y="8825"/>
                    <a:pt x="547" y="6808"/>
                    <a:pt x="1641" y="5211"/>
                  </a:cubicBezTo>
                  <a:cubicBezTo>
                    <a:pt x="2734" y="3614"/>
                    <a:pt x="4192" y="2353"/>
                    <a:pt x="6106" y="1429"/>
                  </a:cubicBezTo>
                  <a:cubicBezTo>
                    <a:pt x="7838" y="420"/>
                    <a:pt x="10025" y="0"/>
                    <a:pt x="12304" y="0"/>
                  </a:cubicBezTo>
                  <a:cubicBezTo>
                    <a:pt x="14309" y="0"/>
                    <a:pt x="16041" y="336"/>
                    <a:pt x="17681" y="925"/>
                  </a:cubicBezTo>
                  <a:cubicBezTo>
                    <a:pt x="19230" y="1597"/>
                    <a:pt x="20506" y="2521"/>
                    <a:pt x="21600" y="3698"/>
                  </a:cubicBezTo>
                  <a:lnTo>
                    <a:pt x="18228" y="6640"/>
                  </a:lnTo>
                  <a:cubicBezTo>
                    <a:pt x="16678" y="5043"/>
                    <a:pt x="14765" y="4202"/>
                    <a:pt x="12577" y="4202"/>
                  </a:cubicBezTo>
                  <a:cubicBezTo>
                    <a:pt x="11119" y="4202"/>
                    <a:pt x="9843" y="4539"/>
                    <a:pt x="8841" y="5043"/>
                  </a:cubicBezTo>
                  <a:cubicBezTo>
                    <a:pt x="7747" y="5547"/>
                    <a:pt x="6927" y="6388"/>
                    <a:pt x="6289" y="7312"/>
                  </a:cubicBezTo>
                  <a:cubicBezTo>
                    <a:pt x="5742" y="8321"/>
                    <a:pt x="5377" y="9497"/>
                    <a:pt x="5377" y="10842"/>
                  </a:cubicBezTo>
                  <a:cubicBezTo>
                    <a:pt x="5377" y="12103"/>
                    <a:pt x="5742" y="13279"/>
                    <a:pt x="6289" y="14204"/>
                  </a:cubicBezTo>
                  <a:cubicBezTo>
                    <a:pt x="6927" y="15128"/>
                    <a:pt x="7747" y="16053"/>
                    <a:pt x="8841" y="16557"/>
                  </a:cubicBezTo>
                  <a:cubicBezTo>
                    <a:pt x="9843" y="17061"/>
                    <a:pt x="11119" y="17398"/>
                    <a:pt x="12577" y="17398"/>
                  </a:cubicBezTo>
                  <a:cubicBezTo>
                    <a:pt x="14856" y="17398"/>
                    <a:pt x="16678" y="16557"/>
                    <a:pt x="18228" y="14960"/>
                  </a:cubicBezTo>
                  <a:lnTo>
                    <a:pt x="21600" y="17818"/>
                  </a:lnTo>
                  <a:cubicBezTo>
                    <a:pt x="20506" y="18995"/>
                    <a:pt x="19139" y="20003"/>
                    <a:pt x="17590" y="20591"/>
                  </a:cubicBezTo>
                  <a:cubicBezTo>
                    <a:pt x="15949" y="21264"/>
                    <a:pt x="14127" y="21600"/>
                    <a:pt x="12122" y="21600"/>
                  </a:cubicBezTo>
                  <a:cubicBezTo>
                    <a:pt x="10025" y="21600"/>
                    <a:pt x="7838" y="21180"/>
                    <a:pt x="6106" y="20255"/>
                  </a:cubicBezTo>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39" name="Google Shape;39;p9"/>
            <p:cNvSpPr/>
            <p:nvPr/>
          </p:nvSpPr>
          <p:spPr>
            <a:xfrm>
              <a:off x="453911" y="915"/>
              <a:ext cx="12701" cy="50137"/>
            </a:xfrm>
            <a:prstGeom prst="rect">
              <a:avLst/>
            </a:pr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0" name="Google Shape;40;p9"/>
            <p:cNvSpPr/>
            <p:nvPr/>
          </p:nvSpPr>
          <p:spPr>
            <a:xfrm>
              <a:off x="473167" y="1830"/>
              <a:ext cx="56542" cy="50137"/>
            </a:xfrm>
            <a:custGeom>
              <a:avLst/>
              <a:gdLst/>
              <a:ahLst/>
              <a:cxnLst/>
              <a:rect l="l" t="t" r="r" b="b"/>
              <a:pathLst>
                <a:path w="21600" h="21600" extrusionOk="0">
                  <a:moveTo>
                    <a:pt x="15229" y="16897"/>
                  </a:moveTo>
                  <a:lnTo>
                    <a:pt x="6216" y="16897"/>
                  </a:lnTo>
                  <a:lnTo>
                    <a:pt x="4584" y="21600"/>
                  </a:lnTo>
                  <a:lnTo>
                    <a:pt x="0" y="21600"/>
                  </a:lnTo>
                  <a:lnTo>
                    <a:pt x="8624" y="0"/>
                  </a:lnTo>
                  <a:lnTo>
                    <a:pt x="13053" y="0"/>
                  </a:lnTo>
                  <a:lnTo>
                    <a:pt x="21600" y="21600"/>
                  </a:lnTo>
                  <a:lnTo>
                    <a:pt x="17016" y="21600"/>
                  </a:lnTo>
                  <a:lnTo>
                    <a:pt x="15229" y="16897"/>
                  </a:lnTo>
                  <a:close/>
                  <a:moveTo>
                    <a:pt x="13830" y="13065"/>
                  </a:moveTo>
                  <a:lnTo>
                    <a:pt x="10800" y="4877"/>
                  </a:lnTo>
                  <a:lnTo>
                    <a:pt x="7692" y="13152"/>
                  </a:lnTo>
                  <a:lnTo>
                    <a:pt x="13830" y="13152"/>
                  </a:lnTo>
                  <a:lnTo>
                    <a:pt x="13830" y="13065"/>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1" name="Google Shape;41;p9"/>
            <p:cNvSpPr/>
            <p:nvPr/>
          </p:nvSpPr>
          <p:spPr>
            <a:xfrm>
              <a:off x="536316" y="915"/>
              <a:ext cx="51051" cy="50135"/>
            </a:xfrm>
            <a:custGeom>
              <a:avLst/>
              <a:gdLst/>
              <a:ahLst/>
              <a:cxnLst/>
              <a:rect l="l" t="t" r="r" b="b"/>
              <a:pathLst>
                <a:path w="21600" h="21600" extrusionOk="0">
                  <a:moveTo>
                    <a:pt x="0" y="0"/>
                  </a:moveTo>
                  <a:lnTo>
                    <a:pt x="9810" y="0"/>
                  </a:lnTo>
                  <a:cubicBezTo>
                    <a:pt x="12048" y="0"/>
                    <a:pt x="14113" y="351"/>
                    <a:pt x="15834" y="1317"/>
                  </a:cubicBezTo>
                  <a:cubicBezTo>
                    <a:pt x="17641" y="2195"/>
                    <a:pt x="19104" y="3424"/>
                    <a:pt x="20051" y="5093"/>
                  </a:cubicBezTo>
                  <a:cubicBezTo>
                    <a:pt x="21084" y="6761"/>
                    <a:pt x="21600" y="8693"/>
                    <a:pt x="21600" y="10800"/>
                  </a:cubicBezTo>
                  <a:cubicBezTo>
                    <a:pt x="21600" y="12907"/>
                    <a:pt x="21084" y="14927"/>
                    <a:pt x="20051" y="16507"/>
                  </a:cubicBezTo>
                  <a:cubicBezTo>
                    <a:pt x="19104" y="18088"/>
                    <a:pt x="17641" y="19405"/>
                    <a:pt x="15834" y="20283"/>
                  </a:cubicBezTo>
                  <a:cubicBezTo>
                    <a:pt x="14199" y="21161"/>
                    <a:pt x="12048" y="21600"/>
                    <a:pt x="9810" y="21600"/>
                  </a:cubicBezTo>
                  <a:lnTo>
                    <a:pt x="0" y="21600"/>
                  </a:lnTo>
                  <a:lnTo>
                    <a:pt x="0" y="0"/>
                  </a:lnTo>
                  <a:close/>
                  <a:moveTo>
                    <a:pt x="9552" y="17649"/>
                  </a:moveTo>
                  <a:cubicBezTo>
                    <a:pt x="11704" y="17649"/>
                    <a:pt x="13339" y="17034"/>
                    <a:pt x="14629" y="15805"/>
                  </a:cubicBezTo>
                  <a:cubicBezTo>
                    <a:pt x="16006" y="14576"/>
                    <a:pt x="16523" y="12995"/>
                    <a:pt x="16523" y="10976"/>
                  </a:cubicBezTo>
                  <a:cubicBezTo>
                    <a:pt x="16523" y="8956"/>
                    <a:pt x="15834" y="7200"/>
                    <a:pt x="14629" y="5971"/>
                  </a:cubicBezTo>
                  <a:cubicBezTo>
                    <a:pt x="13339" y="4741"/>
                    <a:pt x="11704" y="4215"/>
                    <a:pt x="9552" y="4215"/>
                  </a:cubicBezTo>
                  <a:lnTo>
                    <a:pt x="4991" y="4215"/>
                  </a:lnTo>
                  <a:lnTo>
                    <a:pt x="4991" y="17737"/>
                  </a:lnTo>
                  <a:lnTo>
                    <a:pt x="9552" y="17737"/>
                  </a:lnTo>
                  <a:lnTo>
                    <a:pt x="9552" y="17649"/>
                  </a:ln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2" name="Google Shape;42;p9"/>
            <p:cNvSpPr/>
            <p:nvPr/>
          </p:nvSpPr>
          <p:spPr>
            <a:xfrm>
              <a:off x="594891" y="0"/>
              <a:ext cx="55626" cy="52878"/>
            </a:xfrm>
            <a:custGeom>
              <a:avLst/>
              <a:gdLst/>
              <a:ahLst/>
              <a:cxnLst/>
              <a:rect l="l" t="t" r="r" b="b"/>
              <a:pathLst>
                <a:path w="21600" h="21600" extrusionOk="0">
                  <a:moveTo>
                    <a:pt x="5241" y="20255"/>
                  </a:moveTo>
                  <a:cubicBezTo>
                    <a:pt x="3574" y="19163"/>
                    <a:pt x="2303" y="17902"/>
                    <a:pt x="1429" y="16389"/>
                  </a:cubicBezTo>
                  <a:cubicBezTo>
                    <a:pt x="556" y="14792"/>
                    <a:pt x="0" y="12859"/>
                    <a:pt x="0" y="10842"/>
                  </a:cubicBezTo>
                  <a:cubicBezTo>
                    <a:pt x="0" y="8825"/>
                    <a:pt x="556" y="6976"/>
                    <a:pt x="1429" y="5211"/>
                  </a:cubicBezTo>
                  <a:cubicBezTo>
                    <a:pt x="2303" y="3614"/>
                    <a:pt x="3574" y="2437"/>
                    <a:pt x="5241" y="1429"/>
                  </a:cubicBezTo>
                  <a:cubicBezTo>
                    <a:pt x="6909" y="420"/>
                    <a:pt x="8735" y="0"/>
                    <a:pt x="10800" y="0"/>
                  </a:cubicBezTo>
                  <a:cubicBezTo>
                    <a:pt x="12785" y="0"/>
                    <a:pt x="14612" y="420"/>
                    <a:pt x="16359" y="1429"/>
                  </a:cubicBezTo>
                  <a:cubicBezTo>
                    <a:pt x="18026" y="2353"/>
                    <a:pt x="19297" y="3614"/>
                    <a:pt x="20171" y="5211"/>
                  </a:cubicBezTo>
                  <a:cubicBezTo>
                    <a:pt x="21044" y="6808"/>
                    <a:pt x="21600" y="8825"/>
                    <a:pt x="21600" y="10842"/>
                  </a:cubicBezTo>
                  <a:cubicBezTo>
                    <a:pt x="21600" y="12859"/>
                    <a:pt x="21044" y="14624"/>
                    <a:pt x="20171" y="16389"/>
                  </a:cubicBezTo>
                  <a:cubicBezTo>
                    <a:pt x="19297" y="18070"/>
                    <a:pt x="18026" y="19163"/>
                    <a:pt x="16359" y="20255"/>
                  </a:cubicBezTo>
                  <a:cubicBezTo>
                    <a:pt x="14691" y="21180"/>
                    <a:pt x="12944" y="21600"/>
                    <a:pt x="10800" y="21600"/>
                  </a:cubicBezTo>
                  <a:cubicBezTo>
                    <a:pt x="8735" y="21600"/>
                    <a:pt x="6988" y="21012"/>
                    <a:pt x="5241" y="20255"/>
                  </a:cubicBezTo>
                  <a:close/>
                  <a:moveTo>
                    <a:pt x="13897" y="16557"/>
                  </a:moveTo>
                  <a:cubicBezTo>
                    <a:pt x="14850" y="16053"/>
                    <a:pt x="15644" y="15128"/>
                    <a:pt x="16121" y="14204"/>
                  </a:cubicBezTo>
                  <a:cubicBezTo>
                    <a:pt x="16676" y="13279"/>
                    <a:pt x="16994" y="12103"/>
                    <a:pt x="16994" y="10842"/>
                  </a:cubicBezTo>
                  <a:cubicBezTo>
                    <a:pt x="16994" y="9497"/>
                    <a:pt x="16676" y="8321"/>
                    <a:pt x="16121" y="7312"/>
                  </a:cubicBezTo>
                  <a:cubicBezTo>
                    <a:pt x="15644" y="6388"/>
                    <a:pt x="14850" y="5547"/>
                    <a:pt x="13897" y="5043"/>
                  </a:cubicBezTo>
                  <a:cubicBezTo>
                    <a:pt x="13024" y="4539"/>
                    <a:pt x="11912" y="4202"/>
                    <a:pt x="10800" y="4202"/>
                  </a:cubicBezTo>
                  <a:cubicBezTo>
                    <a:pt x="9609" y="4202"/>
                    <a:pt x="8656" y="4539"/>
                    <a:pt x="7703" y="5043"/>
                  </a:cubicBezTo>
                  <a:cubicBezTo>
                    <a:pt x="6750" y="5547"/>
                    <a:pt x="5956" y="6388"/>
                    <a:pt x="5479" y="7312"/>
                  </a:cubicBezTo>
                  <a:cubicBezTo>
                    <a:pt x="4924" y="8321"/>
                    <a:pt x="4685" y="9497"/>
                    <a:pt x="4685" y="10842"/>
                  </a:cubicBezTo>
                  <a:cubicBezTo>
                    <a:pt x="4685" y="12103"/>
                    <a:pt x="4924" y="13279"/>
                    <a:pt x="5479" y="14204"/>
                  </a:cubicBezTo>
                  <a:cubicBezTo>
                    <a:pt x="5956" y="15128"/>
                    <a:pt x="6750" y="16053"/>
                    <a:pt x="7703" y="16557"/>
                  </a:cubicBezTo>
                  <a:cubicBezTo>
                    <a:pt x="8576" y="17061"/>
                    <a:pt x="9688" y="17398"/>
                    <a:pt x="10800" y="17398"/>
                  </a:cubicBezTo>
                  <a:cubicBezTo>
                    <a:pt x="12071" y="17398"/>
                    <a:pt x="13024" y="17230"/>
                    <a:pt x="13897"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3" name="Google Shape;43;p9"/>
            <p:cNvSpPr/>
            <p:nvPr/>
          </p:nvSpPr>
          <p:spPr>
            <a:xfrm>
              <a:off x="681837" y="915"/>
              <a:ext cx="43729" cy="51050"/>
            </a:xfrm>
            <a:custGeom>
              <a:avLst/>
              <a:gdLst/>
              <a:ahLst/>
              <a:cxnLst/>
              <a:rect l="l" t="t" r="r" b="b"/>
              <a:pathLst>
                <a:path w="21600" h="21600" extrusionOk="0">
                  <a:moveTo>
                    <a:pt x="16577" y="950"/>
                  </a:moveTo>
                  <a:cubicBezTo>
                    <a:pt x="18285" y="1642"/>
                    <a:pt x="19490" y="2506"/>
                    <a:pt x="20294" y="3715"/>
                  </a:cubicBezTo>
                  <a:cubicBezTo>
                    <a:pt x="21198" y="4925"/>
                    <a:pt x="21600" y="6221"/>
                    <a:pt x="21600" y="7862"/>
                  </a:cubicBezTo>
                  <a:cubicBezTo>
                    <a:pt x="21600" y="9418"/>
                    <a:pt x="21198" y="10886"/>
                    <a:pt x="20294" y="12096"/>
                  </a:cubicBezTo>
                  <a:cubicBezTo>
                    <a:pt x="19390" y="13306"/>
                    <a:pt x="18084" y="14083"/>
                    <a:pt x="16577" y="14861"/>
                  </a:cubicBezTo>
                  <a:cubicBezTo>
                    <a:pt x="14869" y="15466"/>
                    <a:pt x="12960" y="15638"/>
                    <a:pt x="10850" y="15638"/>
                  </a:cubicBezTo>
                  <a:lnTo>
                    <a:pt x="5827" y="15638"/>
                  </a:lnTo>
                  <a:lnTo>
                    <a:pt x="5827" y="21600"/>
                  </a:lnTo>
                  <a:lnTo>
                    <a:pt x="0" y="21600"/>
                  </a:lnTo>
                  <a:lnTo>
                    <a:pt x="0" y="0"/>
                  </a:lnTo>
                  <a:lnTo>
                    <a:pt x="10850" y="0"/>
                  </a:lnTo>
                  <a:cubicBezTo>
                    <a:pt x="12960" y="0"/>
                    <a:pt x="14869" y="346"/>
                    <a:pt x="16577" y="950"/>
                  </a:cubicBezTo>
                  <a:close/>
                  <a:moveTo>
                    <a:pt x="14467" y="10541"/>
                  </a:moveTo>
                  <a:cubicBezTo>
                    <a:pt x="15472" y="9850"/>
                    <a:pt x="15873" y="8986"/>
                    <a:pt x="15873" y="7776"/>
                  </a:cubicBezTo>
                  <a:cubicBezTo>
                    <a:pt x="15873" y="6566"/>
                    <a:pt x="15472" y="5702"/>
                    <a:pt x="14467" y="5011"/>
                  </a:cubicBezTo>
                  <a:cubicBezTo>
                    <a:pt x="13663" y="4406"/>
                    <a:pt x="12357" y="4061"/>
                    <a:pt x="10549" y="4061"/>
                  </a:cubicBezTo>
                  <a:lnTo>
                    <a:pt x="5827" y="4061"/>
                  </a:lnTo>
                  <a:lnTo>
                    <a:pt x="5827" y="11491"/>
                  </a:lnTo>
                  <a:lnTo>
                    <a:pt x="10549" y="11491"/>
                  </a:lnTo>
                  <a:cubicBezTo>
                    <a:pt x="12257" y="11491"/>
                    <a:pt x="13663" y="11146"/>
                    <a:pt x="14467" y="1054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4" name="Google Shape;44;p9"/>
            <p:cNvSpPr/>
            <p:nvPr/>
          </p:nvSpPr>
          <p:spPr>
            <a:xfrm>
              <a:off x="733090" y="0"/>
              <a:ext cx="55625" cy="52878"/>
            </a:xfrm>
            <a:custGeom>
              <a:avLst/>
              <a:gdLst/>
              <a:ahLst/>
              <a:cxnLst/>
              <a:rect l="l" t="t" r="r" b="b"/>
              <a:pathLst>
                <a:path w="21600" h="21600" extrusionOk="0">
                  <a:moveTo>
                    <a:pt x="5241" y="20255"/>
                  </a:moveTo>
                  <a:cubicBezTo>
                    <a:pt x="3653" y="19163"/>
                    <a:pt x="2382" y="17902"/>
                    <a:pt x="1429" y="16389"/>
                  </a:cubicBezTo>
                  <a:cubicBezTo>
                    <a:pt x="476" y="14792"/>
                    <a:pt x="0" y="12859"/>
                    <a:pt x="0" y="10842"/>
                  </a:cubicBezTo>
                  <a:cubicBezTo>
                    <a:pt x="0" y="8825"/>
                    <a:pt x="476" y="6976"/>
                    <a:pt x="1429" y="5211"/>
                  </a:cubicBezTo>
                  <a:cubicBezTo>
                    <a:pt x="2382" y="3614"/>
                    <a:pt x="3653" y="2437"/>
                    <a:pt x="5241" y="1429"/>
                  </a:cubicBezTo>
                  <a:cubicBezTo>
                    <a:pt x="6909" y="420"/>
                    <a:pt x="8815" y="0"/>
                    <a:pt x="10800" y="0"/>
                  </a:cubicBezTo>
                  <a:cubicBezTo>
                    <a:pt x="12785" y="0"/>
                    <a:pt x="14691" y="420"/>
                    <a:pt x="16438" y="1429"/>
                  </a:cubicBezTo>
                  <a:cubicBezTo>
                    <a:pt x="17947" y="2353"/>
                    <a:pt x="19297" y="3614"/>
                    <a:pt x="20171" y="5211"/>
                  </a:cubicBezTo>
                  <a:cubicBezTo>
                    <a:pt x="21124" y="6892"/>
                    <a:pt x="21600" y="8825"/>
                    <a:pt x="21600" y="10842"/>
                  </a:cubicBezTo>
                  <a:cubicBezTo>
                    <a:pt x="21600" y="12859"/>
                    <a:pt x="21124" y="14624"/>
                    <a:pt x="20171" y="16389"/>
                  </a:cubicBezTo>
                  <a:cubicBezTo>
                    <a:pt x="19297" y="18070"/>
                    <a:pt x="17947" y="19163"/>
                    <a:pt x="16438" y="20255"/>
                  </a:cubicBezTo>
                  <a:cubicBezTo>
                    <a:pt x="14771" y="21180"/>
                    <a:pt x="12944" y="21600"/>
                    <a:pt x="10800" y="21600"/>
                  </a:cubicBezTo>
                  <a:cubicBezTo>
                    <a:pt x="8815" y="21600"/>
                    <a:pt x="6988" y="21012"/>
                    <a:pt x="5241" y="20255"/>
                  </a:cubicBezTo>
                  <a:close/>
                  <a:moveTo>
                    <a:pt x="13976" y="16557"/>
                  </a:moveTo>
                  <a:cubicBezTo>
                    <a:pt x="15009" y="16053"/>
                    <a:pt x="15724" y="15128"/>
                    <a:pt x="16279" y="14204"/>
                  </a:cubicBezTo>
                  <a:cubicBezTo>
                    <a:pt x="16756" y="13279"/>
                    <a:pt x="17074" y="12103"/>
                    <a:pt x="17074" y="10842"/>
                  </a:cubicBezTo>
                  <a:cubicBezTo>
                    <a:pt x="17074" y="9497"/>
                    <a:pt x="16756" y="8321"/>
                    <a:pt x="16279" y="7312"/>
                  </a:cubicBezTo>
                  <a:cubicBezTo>
                    <a:pt x="15724" y="6388"/>
                    <a:pt x="14929" y="5547"/>
                    <a:pt x="13976" y="5043"/>
                  </a:cubicBezTo>
                  <a:cubicBezTo>
                    <a:pt x="13103" y="4539"/>
                    <a:pt x="11991" y="4202"/>
                    <a:pt x="10959" y="4202"/>
                  </a:cubicBezTo>
                  <a:cubicBezTo>
                    <a:pt x="9688" y="4202"/>
                    <a:pt x="8735" y="4539"/>
                    <a:pt x="7782" y="5043"/>
                  </a:cubicBezTo>
                  <a:cubicBezTo>
                    <a:pt x="6829" y="5547"/>
                    <a:pt x="6115" y="6388"/>
                    <a:pt x="5559" y="7312"/>
                  </a:cubicBezTo>
                  <a:cubicBezTo>
                    <a:pt x="5082" y="8321"/>
                    <a:pt x="4765" y="9497"/>
                    <a:pt x="4765" y="10842"/>
                  </a:cubicBezTo>
                  <a:cubicBezTo>
                    <a:pt x="4765" y="12103"/>
                    <a:pt x="5082" y="13279"/>
                    <a:pt x="5559" y="14204"/>
                  </a:cubicBezTo>
                  <a:cubicBezTo>
                    <a:pt x="6115" y="15128"/>
                    <a:pt x="6909" y="16053"/>
                    <a:pt x="7782" y="16557"/>
                  </a:cubicBezTo>
                  <a:cubicBezTo>
                    <a:pt x="8735" y="17061"/>
                    <a:pt x="9847" y="17398"/>
                    <a:pt x="10959" y="17398"/>
                  </a:cubicBezTo>
                  <a:cubicBezTo>
                    <a:pt x="12071" y="17398"/>
                    <a:pt x="13024" y="17230"/>
                    <a:pt x="13976" y="16557"/>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5" name="Google Shape;45;p9"/>
            <p:cNvSpPr/>
            <p:nvPr/>
          </p:nvSpPr>
          <p:spPr>
            <a:xfrm>
              <a:off x="798986" y="915"/>
              <a:ext cx="44643" cy="51050"/>
            </a:xfrm>
            <a:custGeom>
              <a:avLst/>
              <a:gdLst/>
              <a:ahLst/>
              <a:cxnLst/>
              <a:rect l="l" t="t" r="r" b="b"/>
              <a:pathLst>
                <a:path w="21600" h="21600" extrusionOk="0">
                  <a:moveTo>
                    <a:pt x="15556" y="21514"/>
                  </a:moveTo>
                  <a:lnTo>
                    <a:pt x="10800" y="15552"/>
                  </a:lnTo>
                  <a:lnTo>
                    <a:pt x="5648" y="15552"/>
                  </a:lnTo>
                  <a:lnTo>
                    <a:pt x="5648" y="21514"/>
                  </a:lnTo>
                  <a:lnTo>
                    <a:pt x="0" y="21514"/>
                  </a:lnTo>
                  <a:lnTo>
                    <a:pt x="0" y="0"/>
                  </a:lnTo>
                  <a:lnTo>
                    <a:pt x="10602" y="0"/>
                  </a:lnTo>
                  <a:cubicBezTo>
                    <a:pt x="12683" y="0"/>
                    <a:pt x="14565" y="346"/>
                    <a:pt x="16250" y="950"/>
                  </a:cubicBezTo>
                  <a:cubicBezTo>
                    <a:pt x="17934" y="1642"/>
                    <a:pt x="19123" y="2506"/>
                    <a:pt x="19916" y="3715"/>
                  </a:cubicBezTo>
                  <a:cubicBezTo>
                    <a:pt x="20807" y="4925"/>
                    <a:pt x="21204" y="6221"/>
                    <a:pt x="21204" y="7862"/>
                  </a:cubicBezTo>
                  <a:cubicBezTo>
                    <a:pt x="21204" y="9504"/>
                    <a:pt x="20807" y="10886"/>
                    <a:pt x="19916" y="12096"/>
                  </a:cubicBezTo>
                  <a:cubicBezTo>
                    <a:pt x="19024" y="13306"/>
                    <a:pt x="17736" y="14083"/>
                    <a:pt x="16150" y="14688"/>
                  </a:cubicBezTo>
                  <a:lnTo>
                    <a:pt x="21600" y="21600"/>
                  </a:lnTo>
                  <a:lnTo>
                    <a:pt x="15556" y="21600"/>
                  </a:lnTo>
                  <a:lnTo>
                    <a:pt x="15556" y="21514"/>
                  </a:lnTo>
                  <a:close/>
                  <a:moveTo>
                    <a:pt x="14169" y="5011"/>
                  </a:moveTo>
                  <a:cubicBezTo>
                    <a:pt x="13376" y="4406"/>
                    <a:pt x="12088" y="4061"/>
                    <a:pt x="10404" y="4061"/>
                  </a:cubicBezTo>
                  <a:lnTo>
                    <a:pt x="5648" y="4061"/>
                  </a:lnTo>
                  <a:lnTo>
                    <a:pt x="5648" y="11491"/>
                  </a:lnTo>
                  <a:lnTo>
                    <a:pt x="10404" y="11491"/>
                  </a:lnTo>
                  <a:cubicBezTo>
                    <a:pt x="12088" y="11491"/>
                    <a:pt x="13376" y="11146"/>
                    <a:pt x="14169" y="10541"/>
                  </a:cubicBezTo>
                  <a:cubicBezTo>
                    <a:pt x="15160" y="9850"/>
                    <a:pt x="15556" y="8986"/>
                    <a:pt x="15556" y="7776"/>
                  </a:cubicBezTo>
                  <a:cubicBezTo>
                    <a:pt x="15556" y="6566"/>
                    <a:pt x="15160" y="5702"/>
                    <a:pt x="14169" y="5011"/>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6" name="Google Shape;46;p9"/>
            <p:cNvSpPr/>
            <p:nvPr/>
          </p:nvSpPr>
          <p:spPr>
            <a:xfrm>
              <a:off x="850238" y="12813"/>
              <a:ext cx="13531" cy="40067"/>
            </a:xfrm>
            <a:custGeom>
              <a:avLst/>
              <a:gdLst/>
              <a:ahLst/>
              <a:cxnLst/>
              <a:rect l="l" t="t" r="r" b="b"/>
              <a:pathLst>
                <a:path w="21600" h="21600" extrusionOk="0">
                  <a:moveTo>
                    <a:pt x="2859" y="6392"/>
                  </a:moveTo>
                  <a:cubicBezTo>
                    <a:pt x="1271" y="5731"/>
                    <a:pt x="0" y="4739"/>
                    <a:pt x="0" y="3637"/>
                  </a:cubicBezTo>
                  <a:cubicBezTo>
                    <a:pt x="0" y="2535"/>
                    <a:pt x="953" y="1653"/>
                    <a:pt x="2859" y="992"/>
                  </a:cubicBezTo>
                  <a:cubicBezTo>
                    <a:pt x="4765" y="220"/>
                    <a:pt x="7941" y="0"/>
                    <a:pt x="10800" y="0"/>
                  </a:cubicBezTo>
                  <a:cubicBezTo>
                    <a:pt x="13976" y="0"/>
                    <a:pt x="16200" y="220"/>
                    <a:pt x="18424" y="992"/>
                  </a:cubicBezTo>
                  <a:cubicBezTo>
                    <a:pt x="20647" y="1653"/>
                    <a:pt x="21600" y="2535"/>
                    <a:pt x="21600" y="3637"/>
                  </a:cubicBezTo>
                  <a:cubicBezTo>
                    <a:pt x="21600" y="4739"/>
                    <a:pt x="20647" y="5620"/>
                    <a:pt x="18424" y="6392"/>
                  </a:cubicBezTo>
                  <a:cubicBezTo>
                    <a:pt x="16200" y="7053"/>
                    <a:pt x="13659" y="7604"/>
                    <a:pt x="10800" y="7604"/>
                  </a:cubicBezTo>
                  <a:cubicBezTo>
                    <a:pt x="7941" y="7604"/>
                    <a:pt x="5082" y="7053"/>
                    <a:pt x="2859" y="6392"/>
                  </a:cubicBezTo>
                  <a:close/>
                  <a:moveTo>
                    <a:pt x="2859" y="20388"/>
                  </a:moveTo>
                  <a:cubicBezTo>
                    <a:pt x="1271" y="19727"/>
                    <a:pt x="0" y="18735"/>
                    <a:pt x="0" y="17633"/>
                  </a:cubicBezTo>
                  <a:cubicBezTo>
                    <a:pt x="0" y="16531"/>
                    <a:pt x="953" y="15649"/>
                    <a:pt x="2859" y="14878"/>
                  </a:cubicBezTo>
                  <a:cubicBezTo>
                    <a:pt x="4765" y="14216"/>
                    <a:pt x="7941" y="13996"/>
                    <a:pt x="10800" y="13996"/>
                  </a:cubicBezTo>
                  <a:cubicBezTo>
                    <a:pt x="13976" y="13996"/>
                    <a:pt x="16200" y="14216"/>
                    <a:pt x="18424" y="14878"/>
                  </a:cubicBezTo>
                  <a:cubicBezTo>
                    <a:pt x="20647" y="15649"/>
                    <a:pt x="21600" y="16531"/>
                    <a:pt x="21600" y="17633"/>
                  </a:cubicBezTo>
                  <a:cubicBezTo>
                    <a:pt x="21600" y="18735"/>
                    <a:pt x="20647" y="19616"/>
                    <a:pt x="18424" y="20388"/>
                  </a:cubicBezTo>
                  <a:cubicBezTo>
                    <a:pt x="16200" y="21269"/>
                    <a:pt x="13659" y="21600"/>
                    <a:pt x="10800" y="21600"/>
                  </a:cubicBezTo>
                  <a:cubicBezTo>
                    <a:pt x="7941" y="21600"/>
                    <a:pt x="5082" y="21159"/>
                    <a:pt x="2859" y="20388"/>
                  </a:cubicBezTo>
                  <a:close/>
                </a:path>
              </a:pathLst>
            </a:custGeom>
            <a:solidFill>
              <a:srgbClr val="000B1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7" name="Google Shape;47;p9"/>
            <p:cNvSpPr/>
            <p:nvPr/>
          </p:nvSpPr>
          <p:spPr>
            <a:xfrm>
              <a:off x="-1" y="266328"/>
              <a:ext cx="184669" cy="257887"/>
            </a:xfrm>
            <a:custGeom>
              <a:avLst/>
              <a:gdLst/>
              <a:ahLst/>
              <a:cxnLst/>
              <a:rect l="l" t="t" r="r" b="b"/>
              <a:pathLst>
                <a:path w="21600" h="21600" extrusionOk="0">
                  <a:moveTo>
                    <a:pt x="21600" y="4320"/>
                  </a:moveTo>
                  <a:lnTo>
                    <a:pt x="9081" y="4320"/>
                  </a:lnTo>
                  <a:lnTo>
                    <a:pt x="9081" y="8536"/>
                  </a:lnTo>
                  <a:lnTo>
                    <a:pt x="21600" y="8536"/>
                  </a:lnTo>
                  <a:lnTo>
                    <a:pt x="21600" y="12839"/>
                  </a:lnTo>
                  <a:lnTo>
                    <a:pt x="9081" y="12839"/>
                  </a:lnTo>
                  <a:lnTo>
                    <a:pt x="9081" y="21600"/>
                  </a:lnTo>
                  <a:lnTo>
                    <a:pt x="0" y="21600"/>
                  </a:lnTo>
                  <a:lnTo>
                    <a:pt x="0" y="0"/>
                  </a:lnTo>
                  <a:lnTo>
                    <a:pt x="21600" y="0"/>
                  </a:lnTo>
                  <a:lnTo>
                    <a:pt x="21600" y="4320"/>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8" name="Google Shape;48;p9"/>
            <p:cNvSpPr/>
            <p:nvPr/>
          </p:nvSpPr>
          <p:spPr>
            <a:xfrm>
              <a:off x="220566" y="261753"/>
              <a:ext cx="246905" cy="265208"/>
            </a:xfrm>
            <a:custGeom>
              <a:avLst/>
              <a:gdLst/>
              <a:ahLst/>
              <a:cxnLst/>
              <a:rect l="l" t="t" r="r" b="b"/>
              <a:pathLst>
                <a:path w="21600" h="21600" extrusionOk="0">
                  <a:moveTo>
                    <a:pt x="21600" y="19728"/>
                  </a:moveTo>
                  <a:cubicBezTo>
                    <a:pt x="18636" y="21178"/>
                    <a:pt x="15671" y="21600"/>
                    <a:pt x="12725" y="21600"/>
                  </a:cubicBezTo>
                  <a:cubicBezTo>
                    <a:pt x="4772" y="21600"/>
                    <a:pt x="0" y="17233"/>
                    <a:pt x="0" y="10775"/>
                  </a:cubicBezTo>
                  <a:cubicBezTo>
                    <a:pt x="0" y="3339"/>
                    <a:pt x="6037" y="0"/>
                    <a:pt x="12815" y="0"/>
                  </a:cubicBezTo>
                  <a:cubicBezTo>
                    <a:pt x="16611" y="0"/>
                    <a:pt x="19702" y="995"/>
                    <a:pt x="21510" y="1585"/>
                  </a:cubicBezTo>
                  <a:lnTo>
                    <a:pt x="21510" y="7183"/>
                  </a:lnTo>
                  <a:cubicBezTo>
                    <a:pt x="20244" y="6475"/>
                    <a:pt x="17714" y="4907"/>
                    <a:pt x="14352" y="4907"/>
                  </a:cubicBezTo>
                  <a:cubicBezTo>
                    <a:pt x="10502" y="4907"/>
                    <a:pt x="6923" y="7183"/>
                    <a:pt x="6923" y="10893"/>
                  </a:cubicBezTo>
                  <a:cubicBezTo>
                    <a:pt x="6923" y="14096"/>
                    <a:pt x="9833" y="16710"/>
                    <a:pt x="13990" y="16710"/>
                  </a:cubicBezTo>
                  <a:cubicBezTo>
                    <a:pt x="17623" y="16710"/>
                    <a:pt x="20281" y="15209"/>
                    <a:pt x="21600" y="14451"/>
                  </a:cubicBezTo>
                  <a:lnTo>
                    <a:pt x="21600" y="19728"/>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49" name="Google Shape;49;p9"/>
            <p:cNvSpPr/>
            <p:nvPr/>
          </p:nvSpPr>
          <p:spPr>
            <a:xfrm>
              <a:off x="502453" y="266328"/>
              <a:ext cx="266125" cy="257887"/>
            </a:xfrm>
            <a:custGeom>
              <a:avLst/>
              <a:gdLst/>
              <a:ahLst/>
              <a:cxnLst/>
              <a:rect l="l" t="t" r="r" b="b"/>
              <a:pathLst>
                <a:path w="21600" h="21600" extrusionOk="0">
                  <a:moveTo>
                    <a:pt x="21600" y="5257"/>
                  </a:moveTo>
                  <a:lnTo>
                    <a:pt x="13970" y="5257"/>
                  </a:lnTo>
                  <a:lnTo>
                    <a:pt x="13970" y="21600"/>
                  </a:lnTo>
                  <a:lnTo>
                    <a:pt x="7664" y="21600"/>
                  </a:lnTo>
                  <a:lnTo>
                    <a:pt x="7664" y="5257"/>
                  </a:lnTo>
                  <a:lnTo>
                    <a:pt x="0" y="5257"/>
                  </a:lnTo>
                  <a:lnTo>
                    <a:pt x="0" y="0"/>
                  </a:lnTo>
                  <a:lnTo>
                    <a:pt x="21600" y="0"/>
                  </a:lnTo>
                  <a:lnTo>
                    <a:pt x="21600" y="5257"/>
                  </a:lnTo>
                </a:path>
              </a:pathLst>
            </a:custGeom>
            <a:solidFill>
              <a:srgbClr val="023D38"/>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0" name="Google Shape;50;p9"/>
            <p:cNvSpPr/>
            <p:nvPr/>
          </p:nvSpPr>
          <p:spPr>
            <a:xfrm>
              <a:off x="834679" y="264498"/>
              <a:ext cx="42812" cy="61118"/>
            </a:xfrm>
            <a:custGeom>
              <a:avLst/>
              <a:gdLst/>
              <a:ahLst/>
              <a:cxnLst/>
              <a:rect l="l" t="t" r="r" b="b"/>
              <a:pathLst>
                <a:path w="21600" h="21600" extrusionOk="0">
                  <a:moveTo>
                    <a:pt x="0" y="19800"/>
                  </a:moveTo>
                  <a:lnTo>
                    <a:pt x="4237" y="19800"/>
                  </a:lnTo>
                  <a:lnTo>
                    <a:pt x="4237" y="1872"/>
                  </a:lnTo>
                  <a:lnTo>
                    <a:pt x="0" y="1872"/>
                  </a:lnTo>
                  <a:lnTo>
                    <a:pt x="0" y="0"/>
                  </a:lnTo>
                  <a:lnTo>
                    <a:pt x="21600" y="0"/>
                  </a:lnTo>
                  <a:lnTo>
                    <a:pt x="21600" y="4680"/>
                  </a:lnTo>
                  <a:lnTo>
                    <a:pt x="19016" y="4680"/>
                  </a:lnTo>
                  <a:lnTo>
                    <a:pt x="19016" y="1872"/>
                  </a:lnTo>
                  <a:lnTo>
                    <a:pt x="9301" y="1872"/>
                  </a:lnTo>
                  <a:lnTo>
                    <a:pt x="9301" y="9864"/>
                  </a:lnTo>
                  <a:lnTo>
                    <a:pt x="16743" y="9864"/>
                  </a:lnTo>
                  <a:lnTo>
                    <a:pt x="16743" y="7200"/>
                  </a:lnTo>
                  <a:lnTo>
                    <a:pt x="19326" y="7200"/>
                  </a:lnTo>
                  <a:lnTo>
                    <a:pt x="19326" y="14688"/>
                  </a:lnTo>
                  <a:lnTo>
                    <a:pt x="16743" y="14688"/>
                  </a:lnTo>
                  <a:lnTo>
                    <a:pt x="16743" y="11592"/>
                  </a:lnTo>
                  <a:lnTo>
                    <a:pt x="9301" y="11592"/>
                  </a:lnTo>
                  <a:lnTo>
                    <a:pt x="9301" y="19800"/>
                  </a:lnTo>
                  <a:lnTo>
                    <a:pt x="13539" y="19800"/>
                  </a:lnTo>
                  <a:lnTo>
                    <a:pt x="13539" y="21600"/>
                  </a:lnTo>
                  <a:lnTo>
                    <a:pt x="0" y="21600"/>
                  </a:lnTo>
                  <a:lnTo>
                    <a:pt x="0" y="198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1" name="Google Shape;51;p9"/>
            <p:cNvSpPr/>
            <p:nvPr/>
          </p:nvSpPr>
          <p:spPr>
            <a:xfrm>
              <a:off x="882271" y="283717"/>
              <a:ext cx="51966" cy="43728"/>
            </a:xfrm>
            <a:custGeom>
              <a:avLst/>
              <a:gdLst/>
              <a:ahLst/>
              <a:cxnLst/>
              <a:rect l="l" t="t" r="r" b="b"/>
              <a:pathLst>
                <a:path w="21600" h="21600" extrusionOk="0">
                  <a:moveTo>
                    <a:pt x="7031" y="0"/>
                  </a:moveTo>
                  <a:lnTo>
                    <a:pt x="7031" y="14535"/>
                  </a:lnTo>
                  <a:cubicBezTo>
                    <a:pt x="7031" y="17260"/>
                    <a:pt x="8301" y="18875"/>
                    <a:pt x="10334" y="18875"/>
                  </a:cubicBezTo>
                  <a:cubicBezTo>
                    <a:pt x="11520" y="18875"/>
                    <a:pt x="13045" y="18168"/>
                    <a:pt x="14654" y="16755"/>
                  </a:cubicBezTo>
                  <a:lnTo>
                    <a:pt x="14654" y="2120"/>
                  </a:lnTo>
                  <a:lnTo>
                    <a:pt x="11520" y="2120"/>
                  </a:lnTo>
                  <a:lnTo>
                    <a:pt x="11520" y="0"/>
                  </a:lnTo>
                  <a:lnTo>
                    <a:pt x="18551" y="0"/>
                  </a:lnTo>
                  <a:lnTo>
                    <a:pt x="18551" y="18976"/>
                  </a:lnTo>
                  <a:lnTo>
                    <a:pt x="21600" y="18976"/>
                  </a:lnTo>
                  <a:lnTo>
                    <a:pt x="21600" y="21095"/>
                  </a:lnTo>
                  <a:lnTo>
                    <a:pt x="14569" y="21095"/>
                  </a:lnTo>
                  <a:lnTo>
                    <a:pt x="14569" y="18572"/>
                  </a:lnTo>
                  <a:cubicBezTo>
                    <a:pt x="12282" y="20692"/>
                    <a:pt x="10165" y="21600"/>
                    <a:pt x="8216" y="21600"/>
                  </a:cubicBezTo>
                  <a:cubicBezTo>
                    <a:pt x="5082" y="21600"/>
                    <a:pt x="3049" y="19480"/>
                    <a:pt x="3049" y="15140"/>
                  </a:cubicBezTo>
                  <a:lnTo>
                    <a:pt x="3049" y="2120"/>
                  </a:lnTo>
                  <a:lnTo>
                    <a:pt x="0" y="2120"/>
                  </a:lnTo>
                  <a:lnTo>
                    <a:pt x="0" y="0"/>
                  </a:lnTo>
                  <a:lnTo>
                    <a:pt x="7031"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2" name="Google Shape;52;p9"/>
            <p:cNvSpPr/>
            <p:nvPr/>
          </p:nvSpPr>
          <p:spPr>
            <a:xfrm>
              <a:off x="938099" y="281887"/>
              <a:ext cx="51966" cy="43729"/>
            </a:xfrm>
            <a:custGeom>
              <a:avLst/>
              <a:gdLst/>
              <a:ahLst/>
              <a:cxnLst/>
              <a:rect l="l" t="t" r="r" b="b"/>
              <a:pathLst>
                <a:path w="21600" h="21600" extrusionOk="0">
                  <a:moveTo>
                    <a:pt x="0" y="19490"/>
                  </a:moveTo>
                  <a:lnTo>
                    <a:pt x="3291" y="19490"/>
                  </a:lnTo>
                  <a:lnTo>
                    <a:pt x="3291" y="2713"/>
                  </a:lnTo>
                  <a:lnTo>
                    <a:pt x="0" y="2713"/>
                  </a:lnTo>
                  <a:lnTo>
                    <a:pt x="0" y="603"/>
                  </a:lnTo>
                  <a:lnTo>
                    <a:pt x="7172" y="603"/>
                  </a:lnTo>
                  <a:lnTo>
                    <a:pt x="7172" y="2913"/>
                  </a:lnTo>
                  <a:cubicBezTo>
                    <a:pt x="9197" y="1105"/>
                    <a:pt x="11306" y="0"/>
                    <a:pt x="13669" y="0"/>
                  </a:cubicBezTo>
                  <a:cubicBezTo>
                    <a:pt x="16453" y="0"/>
                    <a:pt x="18478" y="2110"/>
                    <a:pt x="18478" y="6128"/>
                  </a:cubicBezTo>
                  <a:lnTo>
                    <a:pt x="18478" y="19490"/>
                  </a:lnTo>
                  <a:lnTo>
                    <a:pt x="21600" y="19490"/>
                  </a:lnTo>
                  <a:lnTo>
                    <a:pt x="21600" y="21600"/>
                  </a:lnTo>
                  <a:lnTo>
                    <a:pt x="11897" y="21600"/>
                  </a:lnTo>
                  <a:lnTo>
                    <a:pt x="11897" y="19490"/>
                  </a:lnTo>
                  <a:lnTo>
                    <a:pt x="14597" y="19490"/>
                  </a:lnTo>
                  <a:lnTo>
                    <a:pt x="14597" y="7133"/>
                  </a:lnTo>
                  <a:cubicBezTo>
                    <a:pt x="14597" y="4320"/>
                    <a:pt x="13331" y="2813"/>
                    <a:pt x="11559" y="2813"/>
                  </a:cubicBezTo>
                  <a:cubicBezTo>
                    <a:pt x="10294" y="2813"/>
                    <a:pt x="8691" y="3617"/>
                    <a:pt x="7172" y="5023"/>
                  </a:cubicBezTo>
                  <a:lnTo>
                    <a:pt x="7172" y="19490"/>
                  </a:lnTo>
                  <a:lnTo>
                    <a:pt x="10041" y="19490"/>
                  </a:lnTo>
                  <a:lnTo>
                    <a:pt x="1004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3" name="Google Shape;53;p9"/>
            <p:cNvSpPr/>
            <p:nvPr/>
          </p:nvSpPr>
          <p:spPr>
            <a:xfrm>
              <a:off x="995757" y="258091"/>
              <a:ext cx="48307" cy="67524"/>
            </a:xfrm>
            <a:custGeom>
              <a:avLst/>
              <a:gdLst/>
              <a:ahLst/>
              <a:cxnLst/>
              <a:rect l="l" t="t" r="r" b="b"/>
              <a:pathLst>
                <a:path w="21600" h="21600" extrusionOk="0">
                  <a:moveTo>
                    <a:pt x="12291" y="20225"/>
                  </a:moveTo>
                  <a:lnTo>
                    <a:pt x="14189" y="20225"/>
                  </a:lnTo>
                  <a:lnTo>
                    <a:pt x="14189" y="10800"/>
                  </a:lnTo>
                  <a:cubicBezTo>
                    <a:pt x="12653" y="9818"/>
                    <a:pt x="11116" y="9295"/>
                    <a:pt x="9670" y="9295"/>
                  </a:cubicBezTo>
                  <a:cubicBezTo>
                    <a:pt x="6507" y="9295"/>
                    <a:pt x="4609" y="11193"/>
                    <a:pt x="4609" y="14531"/>
                  </a:cubicBezTo>
                  <a:cubicBezTo>
                    <a:pt x="4609" y="18785"/>
                    <a:pt x="7772" y="20225"/>
                    <a:pt x="12291" y="20225"/>
                  </a:cubicBezTo>
                  <a:close/>
                  <a:moveTo>
                    <a:pt x="14189" y="1375"/>
                  </a:moveTo>
                  <a:lnTo>
                    <a:pt x="10755" y="1375"/>
                  </a:lnTo>
                  <a:lnTo>
                    <a:pt x="10755" y="0"/>
                  </a:lnTo>
                  <a:lnTo>
                    <a:pt x="18256" y="0"/>
                  </a:lnTo>
                  <a:lnTo>
                    <a:pt x="18256" y="20225"/>
                  </a:lnTo>
                  <a:lnTo>
                    <a:pt x="21600" y="20225"/>
                  </a:lnTo>
                  <a:lnTo>
                    <a:pt x="21600" y="21600"/>
                  </a:lnTo>
                  <a:lnTo>
                    <a:pt x="10755" y="21600"/>
                  </a:lnTo>
                  <a:cubicBezTo>
                    <a:pt x="4248" y="21600"/>
                    <a:pt x="0" y="18851"/>
                    <a:pt x="0" y="14531"/>
                  </a:cubicBezTo>
                  <a:cubicBezTo>
                    <a:pt x="0" y="10735"/>
                    <a:pt x="3796" y="7527"/>
                    <a:pt x="8405" y="7527"/>
                  </a:cubicBezTo>
                  <a:cubicBezTo>
                    <a:pt x="10213" y="7527"/>
                    <a:pt x="12291" y="8116"/>
                    <a:pt x="14189" y="9295"/>
                  </a:cubicBezTo>
                  <a:lnTo>
                    <a:pt x="14189" y="1375"/>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4" name="Google Shape;54;p9"/>
            <p:cNvSpPr/>
            <p:nvPr/>
          </p:nvSpPr>
          <p:spPr>
            <a:xfrm>
              <a:off x="1050670" y="281887"/>
              <a:ext cx="39154" cy="44646"/>
            </a:xfrm>
            <a:custGeom>
              <a:avLst/>
              <a:gdLst/>
              <a:ahLst/>
              <a:cxnLst/>
              <a:rect l="l" t="t" r="r" b="b"/>
              <a:pathLst>
                <a:path w="21600" h="21600" extrusionOk="0">
                  <a:moveTo>
                    <a:pt x="11639" y="11435"/>
                  </a:moveTo>
                  <a:cubicBezTo>
                    <a:pt x="6603" y="12413"/>
                    <a:pt x="4589" y="13683"/>
                    <a:pt x="4812" y="15638"/>
                  </a:cubicBezTo>
                  <a:cubicBezTo>
                    <a:pt x="4812" y="17300"/>
                    <a:pt x="6155" y="18375"/>
                    <a:pt x="7834" y="18375"/>
                  </a:cubicBezTo>
                  <a:cubicBezTo>
                    <a:pt x="8953" y="18375"/>
                    <a:pt x="10184" y="17886"/>
                    <a:pt x="11639" y="16909"/>
                  </a:cubicBezTo>
                  <a:lnTo>
                    <a:pt x="11639" y="11435"/>
                  </a:lnTo>
                  <a:close/>
                  <a:moveTo>
                    <a:pt x="1119" y="4887"/>
                  </a:moveTo>
                  <a:lnTo>
                    <a:pt x="448" y="3421"/>
                  </a:lnTo>
                  <a:cubicBezTo>
                    <a:pt x="3246" y="1271"/>
                    <a:pt x="6491" y="0"/>
                    <a:pt x="9401" y="0"/>
                  </a:cubicBezTo>
                  <a:cubicBezTo>
                    <a:pt x="13878" y="0"/>
                    <a:pt x="16676" y="2737"/>
                    <a:pt x="16676" y="7233"/>
                  </a:cubicBezTo>
                  <a:lnTo>
                    <a:pt x="16676" y="15540"/>
                  </a:lnTo>
                  <a:cubicBezTo>
                    <a:pt x="16676" y="17593"/>
                    <a:pt x="17795" y="18863"/>
                    <a:pt x="19138" y="18863"/>
                  </a:cubicBezTo>
                  <a:cubicBezTo>
                    <a:pt x="19697" y="18863"/>
                    <a:pt x="21040" y="18766"/>
                    <a:pt x="21600" y="18668"/>
                  </a:cubicBezTo>
                  <a:lnTo>
                    <a:pt x="21600" y="20036"/>
                  </a:lnTo>
                  <a:cubicBezTo>
                    <a:pt x="19921" y="21014"/>
                    <a:pt x="18131" y="21600"/>
                    <a:pt x="16564" y="21600"/>
                  </a:cubicBezTo>
                  <a:cubicBezTo>
                    <a:pt x="14661" y="21600"/>
                    <a:pt x="13430" y="20720"/>
                    <a:pt x="12199" y="18668"/>
                  </a:cubicBezTo>
                  <a:cubicBezTo>
                    <a:pt x="9513" y="20329"/>
                    <a:pt x="7387" y="21600"/>
                    <a:pt x="5372" y="21600"/>
                  </a:cubicBezTo>
                  <a:cubicBezTo>
                    <a:pt x="2350" y="21600"/>
                    <a:pt x="0" y="19254"/>
                    <a:pt x="0" y="16224"/>
                  </a:cubicBezTo>
                  <a:cubicBezTo>
                    <a:pt x="0" y="13292"/>
                    <a:pt x="2015" y="11533"/>
                    <a:pt x="6491" y="10556"/>
                  </a:cubicBezTo>
                  <a:lnTo>
                    <a:pt x="11639" y="9481"/>
                  </a:lnTo>
                  <a:lnTo>
                    <a:pt x="11639" y="6646"/>
                  </a:lnTo>
                  <a:cubicBezTo>
                    <a:pt x="11639" y="4203"/>
                    <a:pt x="10856" y="2639"/>
                    <a:pt x="7722" y="2639"/>
                  </a:cubicBezTo>
                  <a:cubicBezTo>
                    <a:pt x="6044" y="2639"/>
                    <a:pt x="4029" y="3421"/>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5" name="Google Shape;55;p9"/>
            <p:cNvSpPr/>
            <p:nvPr/>
          </p:nvSpPr>
          <p:spPr>
            <a:xfrm>
              <a:off x="1094601" y="281887"/>
              <a:ext cx="37324" cy="65371"/>
            </a:xfrm>
            <a:custGeom>
              <a:avLst/>
              <a:gdLst/>
              <a:ahLst/>
              <a:cxnLst/>
              <a:rect l="l" t="t" r="r" b="b"/>
              <a:pathLst>
                <a:path w="21600" h="21198" extrusionOk="0">
                  <a:moveTo>
                    <a:pt x="9224" y="14422"/>
                  </a:moveTo>
                  <a:cubicBezTo>
                    <a:pt x="3853" y="13691"/>
                    <a:pt x="0" y="10700"/>
                    <a:pt x="0" y="6978"/>
                  </a:cubicBezTo>
                  <a:cubicBezTo>
                    <a:pt x="0" y="2924"/>
                    <a:pt x="4904" y="0"/>
                    <a:pt x="11559" y="0"/>
                  </a:cubicBezTo>
                  <a:cubicBezTo>
                    <a:pt x="13661" y="0"/>
                    <a:pt x="15178" y="199"/>
                    <a:pt x="17864" y="864"/>
                  </a:cubicBezTo>
                  <a:lnTo>
                    <a:pt x="18214" y="0"/>
                  </a:lnTo>
                  <a:lnTo>
                    <a:pt x="19965" y="0"/>
                  </a:lnTo>
                  <a:lnTo>
                    <a:pt x="19965" y="4320"/>
                  </a:lnTo>
                  <a:lnTo>
                    <a:pt x="18214" y="4320"/>
                  </a:lnTo>
                  <a:cubicBezTo>
                    <a:pt x="17747" y="2326"/>
                    <a:pt x="14945" y="1263"/>
                    <a:pt x="12376" y="1263"/>
                  </a:cubicBezTo>
                  <a:cubicBezTo>
                    <a:pt x="8523" y="1263"/>
                    <a:pt x="5721" y="2858"/>
                    <a:pt x="5721" y="6447"/>
                  </a:cubicBezTo>
                  <a:cubicBezTo>
                    <a:pt x="5721" y="10501"/>
                    <a:pt x="8523" y="12694"/>
                    <a:pt x="13661" y="12694"/>
                  </a:cubicBezTo>
                  <a:cubicBezTo>
                    <a:pt x="17747" y="12694"/>
                    <a:pt x="20082" y="11166"/>
                    <a:pt x="20666" y="11166"/>
                  </a:cubicBezTo>
                  <a:cubicBezTo>
                    <a:pt x="21133" y="11166"/>
                    <a:pt x="21600" y="11764"/>
                    <a:pt x="21600" y="11963"/>
                  </a:cubicBezTo>
                  <a:cubicBezTo>
                    <a:pt x="21600" y="12628"/>
                    <a:pt x="17747" y="14555"/>
                    <a:pt x="11559" y="14555"/>
                  </a:cubicBezTo>
                  <a:lnTo>
                    <a:pt x="10858" y="15486"/>
                  </a:lnTo>
                  <a:cubicBezTo>
                    <a:pt x="13077" y="15552"/>
                    <a:pt x="14711" y="16549"/>
                    <a:pt x="14711" y="17945"/>
                  </a:cubicBezTo>
                  <a:cubicBezTo>
                    <a:pt x="14711" y="19407"/>
                    <a:pt x="12259" y="21600"/>
                    <a:pt x="4437" y="21135"/>
                  </a:cubicBezTo>
                  <a:lnTo>
                    <a:pt x="4437" y="19938"/>
                  </a:lnTo>
                  <a:cubicBezTo>
                    <a:pt x="8290" y="19938"/>
                    <a:pt x="10158" y="19473"/>
                    <a:pt x="10158" y="18476"/>
                  </a:cubicBezTo>
                  <a:cubicBezTo>
                    <a:pt x="10158" y="17745"/>
                    <a:pt x="9107" y="17413"/>
                    <a:pt x="6772" y="17214"/>
                  </a:cubicBezTo>
                  <a:lnTo>
                    <a:pt x="9224" y="1442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6" name="Google Shape;56;p9"/>
            <p:cNvSpPr/>
            <p:nvPr/>
          </p:nvSpPr>
          <p:spPr>
            <a:xfrm>
              <a:off x="1137617" y="260837"/>
              <a:ext cx="39153" cy="66607"/>
            </a:xfrm>
            <a:custGeom>
              <a:avLst/>
              <a:gdLst/>
              <a:ahLst/>
              <a:cxnLst/>
              <a:rect l="l" t="t" r="r" b="b"/>
              <a:pathLst>
                <a:path w="21600" h="21600" extrusionOk="0">
                  <a:moveTo>
                    <a:pt x="11639" y="14667"/>
                  </a:moveTo>
                  <a:cubicBezTo>
                    <a:pt x="6715" y="15333"/>
                    <a:pt x="4812" y="16200"/>
                    <a:pt x="4812" y="17533"/>
                  </a:cubicBezTo>
                  <a:cubicBezTo>
                    <a:pt x="4812" y="18667"/>
                    <a:pt x="6155" y="19400"/>
                    <a:pt x="7834" y="19400"/>
                  </a:cubicBezTo>
                  <a:cubicBezTo>
                    <a:pt x="8953" y="19400"/>
                    <a:pt x="10184" y="19067"/>
                    <a:pt x="11639" y="18400"/>
                  </a:cubicBezTo>
                  <a:lnTo>
                    <a:pt x="11639" y="14667"/>
                  </a:lnTo>
                  <a:close/>
                  <a:moveTo>
                    <a:pt x="1119" y="10200"/>
                  </a:moveTo>
                  <a:lnTo>
                    <a:pt x="448" y="9200"/>
                  </a:lnTo>
                  <a:cubicBezTo>
                    <a:pt x="3246" y="7733"/>
                    <a:pt x="6491" y="6867"/>
                    <a:pt x="9401" y="6867"/>
                  </a:cubicBezTo>
                  <a:cubicBezTo>
                    <a:pt x="13878" y="6867"/>
                    <a:pt x="16788" y="8733"/>
                    <a:pt x="16788" y="11800"/>
                  </a:cubicBezTo>
                  <a:lnTo>
                    <a:pt x="16788" y="17467"/>
                  </a:lnTo>
                  <a:cubicBezTo>
                    <a:pt x="16788" y="18867"/>
                    <a:pt x="17795" y="19733"/>
                    <a:pt x="19138" y="19733"/>
                  </a:cubicBezTo>
                  <a:cubicBezTo>
                    <a:pt x="19585" y="19733"/>
                    <a:pt x="21040" y="19667"/>
                    <a:pt x="21600" y="19600"/>
                  </a:cubicBezTo>
                  <a:lnTo>
                    <a:pt x="21600" y="20533"/>
                  </a:lnTo>
                  <a:cubicBezTo>
                    <a:pt x="19921" y="21200"/>
                    <a:pt x="18019" y="21600"/>
                    <a:pt x="16452" y="21600"/>
                  </a:cubicBezTo>
                  <a:cubicBezTo>
                    <a:pt x="14661" y="21600"/>
                    <a:pt x="13430" y="21000"/>
                    <a:pt x="12199" y="19600"/>
                  </a:cubicBezTo>
                  <a:cubicBezTo>
                    <a:pt x="9513" y="20733"/>
                    <a:pt x="7387" y="21600"/>
                    <a:pt x="5372" y="21600"/>
                  </a:cubicBezTo>
                  <a:cubicBezTo>
                    <a:pt x="2238" y="21600"/>
                    <a:pt x="0" y="20000"/>
                    <a:pt x="0" y="17933"/>
                  </a:cubicBezTo>
                  <a:cubicBezTo>
                    <a:pt x="0" y="15933"/>
                    <a:pt x="1903" y="14733"/>
                    <a:pt x="6491" y="14067"/>
                  </a:cubicBezTo>
                  <a:lnTo>
                    <a:pt x="11639" y="13333"/>
                  </a:lnTo>
                  <a:lnTo>
                    <a:pt x="11639" y="11400"/>
                  </a:lnTo>
                  <a:cubicBezTo>
                    <a:pt x="11639" y="9733"/>
                    <a:pt x="10744" y="8667"/>
                    <a:pt x="7722" y="8667"/>
                  </a:cubicBezTo>
                  <a:cubicBezTo>
                    <a:pt x="5932" y="8667"/>
                    <a:pt x="3917" y="9200"/>
                    <a:pt x="1119" y="10200"/>
                  </a:cubicBezTo>
                  <a:close/>
                  <a:moveTo>
                    <a:pt x="3469" y="3800"/>
                  </a:moveTo>
                  <a:lnTo>
                    <a:pt x="3469" y="3733"/>
                  </a:lnTo>
                  <a:lnTo>
                    <a:pt x="1679" y="3733"/>
                  </a:lnTo>
                  <a:cubicBezTo>
                    <a:pt x="1679" y="1733"/>
                    <a:pt x="3917" y="0"/>
                    <a:pt x="6603" y="0"/>
                  </a:cubicBezTo>
                  <a:cubicBezTo>
                    <a:pt x="9401" y="0"/>
                    <a:pt x="11639" y="1267"/>
                    <a:pt x="13430" y="1267"/>
                  </a:cubicBezTo>
                  <a:cubicBezTo>
                    <a:pt x="14437" y="1267"/>
                    <a:pt x="15333" y="867"/>
                    <a:pt x="15780" y="0"/>
                  </a:cubicBezTo>
                  <a:lnTo>
                    <a:pt x="17795" y="0"/>
                  </a:lnTo>
                  <a:cubicBezTo>
                    <a:pt x="17011" y="2467"/>
                    <a:pt x="15333" y="3733"/>
                    <a:pt x="12647" y="3733"/>
                  </a:cubicBezTo>
                  <a:cubicBezTo>
                    <a:pt x="10073" y="3733"/>
                    <a:pt x="7387" y="2533"/>
                    <a:pt x="5708" y="2533"/>
                  </a:cubicBezTo>
                  <a:cubicBezTo>
                    <a:pt x="4589" y="2533"/>
                    <a:pt x="3805" y="3067"/>
                    <a:pt x="3469" y="380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7" name="Google Shape;57;p9"/>
            <p:cNvSpPr/>
            <p:nvPr/>
          </p:nvSpPr>
          <p:spPr>
            <a:xfrm>
              <a:off x="1182462" y="281887"/>
              <a:ext cx="46475" cy="44646"/>
            </a:xfrm>
            <a:custGeom>
              <a:avLst/>
              <a:gdLst/>
              <a:ahLst/>
              <a:cxnLst/>
              <a:rect l="l" t="t" r="r" b="b"/>
              <a:pathLst>
                <a:path w="21600" h="21600" extrusionOk="0">
                  <a:moveTo>
                    <a:pt x="4832" y="10849"/>
                  </a:moveTo>
                  <a:cubicBezTo>
                    <a:pt x="4832" y="16224"/>
                    <a:pt x="7105" y="19645"/>
                    <a:pt x="10895" y="19645"/>
                  </a:cubicBezTo>
                  <a:cubicBezTo>
                    <a:pt x="14684" y="19645"/>
                    <a:pt x="16863" y="16224"/>
                    <a:pt x="16863" y="10849"/>
                  </a:cubicBezTo>
                  <a:cubicBezTo>
                    <a:pt x="16863" y="5180"/>
                    <a:pt x="14779" y="2052"/>
                    <a:pt x="10895" y="2052"/>
                  </a:cubicBezTo>
                  <a:cubicBezTo>
                    <a:pt x="7200" y="2052"/>
                    <a:pt x="4832" y="5278"/>
                    <a:pt x="4832" y="10849"/>
                  </a:cubicBezTo>
                  <a:close/>
                  <a:moveTo>
                    <a:pt x="0" y="10849"/>
                  </a:moveTo>
                  <a:cubicBezTo>
                    <a:pt x="0" y="4789"/>
                    <a:pt x="4737" y="0"/>
                    <a:pt x="10705" y="0"/>
                  </a:cubicBezTo>
                  <a:cubicBezTo>
                    <a:pt x="16768" y="0"/>
                    <a:pt x="21600" y="4789"/>
                    <a:pt x="21600" y="10849"/>
                  </a:cubicBezTo>
                  <a:cubicBezTo>
                    <a:pt x="21600" y="16909"/>
                    <a:pt x="16863" y="21600"/>
                    <a:pt x="10705" y="21600"/>
                  </a:cubicBezTo>
                  <a:cubicBezTo>
                    <a:pt x="4737"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8" name="Google Shape;58;p9"/>
            <p:cNvSpPr/>
            <p:nvPr/>
          </p:nvSpPr>
          <p:spPr>
            <a:xfrm>
              <a:off x="834679" y="379815"/>
              <a:ext cx="48306" cy="68440"/>
            </a:xfrm>
            <a:custGeom>
              <a:avLst/>
              <a:gdLst/>
              <a:ahLst/>
              <a:cxnLst/>
              <a:rect l="l" t="t" r="r" b="b"/>
              <a:pathLst>
                <a:path w="21600" h="21600" extrusionOk="0">
                  <a:moveTo>
                    <a:pt x="7501" y="3279"/>
                  </a:moveTo>
                  <a:lnTo>
                    <a:pt x="7592" y="3279"/>
                  </a:lnTo>
                  <a:lnTo>
                    <a:pt x="7592" y="10929"/>
                  </a:lnTo>
                  <a:cubicBezTo>
                    <a:pt x="8586" y="12150"/>
                    <a:pt x="10393" y="12921"/>
                    <a:pt x="12110" y="12921"/>
                  </a:cubicBezTo>
                  <a:cubicBezTo>
                    <a:pt x="15364" y="12921"/>
                    <a:pt x="16991" y="10607"/>
                    <a:pt x="16991" y="7650"/>
                  </a:cubicBezTo>
                  <a:cubicBezTo>
                    <a:pt x="16991" y="3857"/>
                    <a:pt x="15003" y="1414"/>
                    <a:pt x="11749" y="1414"/>
                  </a:cubicBezTo>
                  <a:cubicBezTo>
                    <a:pt x="10122" y="1414"/>
                    <a:pt x="9128" y="1929"/>
                    <a:pt x="7501" y="3279"/>
                  </a:cubicBezTo>
                  <a:close/>
                  <a:moveTo>
                    <a:pt x="0" y="21600"/>
                  </a:moveTo>
                  <a:lnTo>
                    <a:pt x="0" y="20314"/>
                  </a:lnTo>
                  <a:lnTo>
                    <a:pt x="3344" y="20314"/>
                  </a:lnTo>
                  <a:lnTo>
                    <a:pt x="3344" y="1671"/>
                  </a:lnTo>
                  <a:lnTo>
                    <a:pt x="0" y="1671"/>
                  </a:lnTo>
                  <a:lnTo>
                    <a:pt x="0" y="386"/>
                  </a:lnTo>
                  <a:lnTo>
                    <a:pt x="7501" y="386"/>
                  </a:lnTo>
                  <a:lnTo>
                    <a:pt x="7501" y="1671"/>
                  </a:lnTo>
                  <a:cubicBezTo>
                    <a:pt x="8405" y="1093"/>
                    <a:pt x="9218" y="643"/>
                    <a:pt x="10122" y="386"/>
                  </a:cubicBezTo>
                  <a:cubicBezTo>
                    <a:pt x="11116" y="193"/>
                    <a:pt x="12110" y="0"/>
                    <a:pt x="13105" y="0"/>
                  </a:cubicBezTo>
                  <a:cubicBezTo>
                    <a:pt x="16900" y="0"/>
                    <a:pt x="21600" y="1929"/>
                    <a:pt x="21600" y="6879"/>
                  </a:cubicBezTo>
                  <a:cubicBezTo>
                    <a:pt x="21600" y="10157"/>
                    <a:pt x="19431" y="14207"/>
                    <a:pt x="12472" y="14207"/>
                  </a:cubicBezTo>
                  <a:cubicBezTo>
                    <a:pt x="10574" y="14207"/>
                    <a:pt x="8857" y="13757"/>
                    <a:pt x="7501" y="13050"/>
                  </a:cubicBezTo>
                  <a:lnTo>
                    <a:pt x="7501" y="20314"/>
                  </a:lnTo>
                  <a:lnTo>
                    <a:pt x="10845" y="20314"/>
                  </a:lnTo>
                  <a:lnTo>
                    <a:pt x="10845" y="21600"/>
                  </a:lnTo>
                  <a:lnTo>
                    <a:pt x="0" y="21600"/>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59" name="Google Shape;59;p9"/>
            <p:cNvSpPr/>
            <p:nvPr/>
          </p:nvSpPr>
          <p:spPr>
            <a:xfrm>
              <a:off x="890508" y="379815"/>
              <a:ext cx="39153" cy="44646"/>
            </a:xfrm>
            <a:custGeom>
              <a:avLst/>
              <a:gdLst/>
              <a:ahLst/>
              <a:cxnLst/>
              <a:rect l="l" t="t" r="r" b="b"/>
              <a:pathLst>
                <a:path w="21600" h="21600" extrusionOk="0">
                  <a:moveTo>
                    <a:pt x="11751" y="11338"/>
                  </a:moveTo>
                  <a:cubicBezTo>
                    <a:pt x="6827" y="12413"/>
                    <a:pt x="4812" y="13683"/>
                    <a:pt x="4924" y="15638"/>
                  </a:cubicBezTo>
                  <a:cubicBezTo>
                    <a:pt x="4924" y="17202"/>
                    <a:pt x="6267" y="18375"/>
                    <a:pt x="7946" y="18375"/>
                  </a:cubicBezTo>
                  <a:cubicBezTo>
                    <a:pt x="9065" y="18375"/>
                    <a:pt x="10296" y="17886"/>
                    <a:pt x="11751" y="16909"/>
                  </a:cubicBezTo>
                  <a:lnTo>
                    <a:pt x="11751" y="11338"/>
                  </a:lnTo>
                  <a:close/>
                  <a:moveTo>
                    <a:pt x="1007" y="4887"/>
                  </a:moveTo>
                  <a:lnTo>
                    <a:pt x="448" y="3323"/>
                  </a:lnTo>
                  <a:cubicBezTo>
                    <a:pt x="3246" y="1271"/>
                    <a:pt x="6491" y="0"/>
                    <a:pt x="9401" y="0"/>
                  </a:cubicBezTo>
                  <a:cubicBezTo>
                    <a:pt x="13878" y="0"/>
                    <a:pt x="16788" y="2737"/>
                    <a:pt x="16788" y="7135"/>
                  </a:cubicBezTo>
                  <a:lnTo>
                    <a:pt x="16788" y="15540"/>
                  </a:lnTo>
                  <a:cubicBezTo>
                    <a:pt x="16788" y="17593"/>
                    <a:pt x="17795" y="18766"/>
                    <a:pt x="19138" y="18766"/>
                  </a:cubicBezTo>
                  <a:cubicBezTo>
                    <a:pt x="19585" y="18766"/>
                    <a:pt x="21040" y="18668"/>
                    <a:pt x="21600" y="18668"/>
                  </a:cubicBezTo>
                  <a:lnTo>
                    <a:pt x="21600" y="20036"/>
                  </a:lnTo>
                  <a:cubicBezTo>
                    <a:pt x="19921" y="20916"/>
                    <a:pt x="18019" y="21600"/>
                    <a:pt x="16564" y="21600"/>
                  </a:cubicBezTo>
                  <a:cubicBezTo>
                    <a:pt x="14661" y="21600"/>
                    <a:pt x="13430" y="20720"/>
                    <a:pt x="12199" y="18668"/>
                  </a:cubicBezTo>
                  <a:cubicBezTo>
                    <a:pt x="9513" y="20329"/>
                    <a:pt x="7387" y="21600"/>
                    <a:pt x="5372" y="21600"/>
                  </a:cubicBezTo>
                  <a:cubicBezTo>
                    <a:pt x="2238" y="21600"/>
                    <a:pt x="0" y="19254"/>
                    <a:pt x="0" y="16224"/>
                  </a:cubicBezTo>
                  <a:cubicBezTo>
                    <a:pt x="0" y="13292"/>
                    <a:pt x="2015" y="11533"/>
                    <a:pt x="6491" y="10556"/>
                  </a:cubicBezTo>
                  <a:lnTo>
                    <a:pt x="11639" y="9481"/>
                  </a:lnTo>
                  <a:lnTo>
                    <a:pt x="11639" y="6646"/>
                  </a:lnTo>
                  <a:cubicBezTo>
                    <a:pt x="11639" y="4203"/>
                    <a:pt x="10744" y="2541"/>
                    <a:pt x="7722" y="2541"/>
                  </a:cubicBezTo>
                  <a:cubicBezTo>
                    <a:pt x="5932" y="2541"/>
                    <a:pt x="3917" y="3323"/>
                    <a:pt x="1007"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0" name="Google Shape;60;p9"/>
            <p:cNvSpPr/>
            <p:nvPr/>
          </p:nvSpPr>
          <p:spPr>
            <a:xfrm>
              <a:off x="933522" y="379815"/>
              <a:ext cx="34580" cy="43730"/>
            </a:xfrm>
            <a:custGeom>
              <a:avLst/>
              <a:gdLst/>
              <a:ahLst/>
              <a:cxnLst/>
              <a:rect l="l" t="t" r="r" b="b"/>
              <a:pathLst>
                <a:path w="21600" h="21600" extrusionOk="0">
                  <a:moveTo>
                    <a:pt x="0" y="19300"/>
                  </a:moveTo>
                  <a:lnTo>
                    <a:pt x="4647" y="19300"/>
                  </a:lnTo>
                  <a:lnTo>
                    <a:pt x="4647" y="2500"/>
                  </a:lnTo>
                  <a:lnTo>
                    <a:pt x="0" y="2500"/>
                  </a:lnTo>
                  <a:lnTo>
                    <a:pt x="0" y="500"/>
                  </a:lnTo>
                  <a:lnTo>
                    <a:pt x="10549" y="500"/>
                  </a:lnTo>
                  <a:lnTo>
                    <a:pt x="10549" y="4100"/>
                  </a:lnTo>
                  <a:lnTo>
                    <a:pt x="10674" y="4100"/>
                  </a:lnTo>
                  <a:cubicBezTo>
                    <a:pt x="13940" y="1000"/>
                    <a:pt x="15321" y="0"/>
                    <a:pt x="17079" y="0"/>
                  </a:cubicBezTo>
                  <a:cubicBezTo>
                    <a:pt x="18586" y="0"/>
                    <a:pt x="19967" y="600"/>
                    <a:pt x="21600" y="2000"/>
                  </a:cubicBezTo>
                  <a:cubicBezTo>
                    <a:pt x="21098" y="4200"/>
                    <a:pt x="20344" y="5900"/>
                    <a:pt x="19088" y="7200"/>
                  </a:cubicBezTo>
                  <a:cubicBezTo>
                    <a:pt x="17707" y="5000"/>
                    <a:pt x="16702" y="4300"/>
                    <a:pt x="14944" y="4300"/>
                  </a:cubicBezTo>
                  <a:cubicBezTo>
                    <a:pt x="13186" y="4300"/>
                    <a:pt x="12056" y="5200"/>
                    <a:pt x="10549" y="6800"/>
                  </a:cubicBezTo>
                  <a:lnTo>
                    <a:pt x="10549" y="19600"/>
                  </a:lnTo>
                  <a:lnTo>
                    <a:pt x="15195" y="19600"/>
                  </a:lnTo>
                  <a:lnTo>
                    <a:pt x="15195" y="21600"/>
                  </a:lnTo>
                  <a:lnTo>
                    <a:pt x="0" y="21600"/>
                  </a:lnTo>
                  <a:lnTo>
                    <a:pt x="0" y="193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1" name="Google Shape;61;p9"/>
            <p:cNvSpPr/>
            <p:nvPr/>
          </p:nvSpPr>
          <p:spPr>
            <a:xfrm>
              <a:off x="973793" y="379815"/>
              <a:ext cx="39154" cy="44646"/>
            </a:xfrm>
            <a:custGeom>
              <a:avLst/>
              <a:gdLst/>
              <a:ahLst/>
              <a:cxnLst/>
              <a:rect l="l" t="t" r="r" b="b"/>
              <a:pathLst>
                <a:path w="21600" h="21600" extrusionOk="0">
                  <a:moveTo>
                    <a:pt x="11691" y="11338"/>
                  </a:moveTo>
                  <a:cubicBezTo>
                    <a:pt x="6792" y="12413"/>
                    <a:pt x="4788" y="13683"/>
                    <a:pt x="4899" y="15638"/>
                  </a:cubicBezTo>
                  <a:cubicBezTo>
                    <a:pt x="4899" y="17202"/>
                    <a:pt x="6124" y="18375"/>
                    <a:pt x="7794" y="18375"/>
                  </a:cubicBezTo>
                  <a:cubicBezTo>
                    <a:pt x="8907" y="18375"/>
                    <a:pt x="10243" y="17886"/>
                    <a:pt x="11691" y="16909"/>
                  </a:cubicBezTo>
                  <a:lnTo>
                    <a:pt x="11691" y="11338"/>
                  </a:lnTo>
                  <a:close/>
                  <a:moveTo>
                    <a:pt x="1225" y="4887"/>
                  </a:moveTo>
                  <a:lnTo>
                    <a:pt x="445" y="3323"/>
                  </a:lnTo>
                  <a:cubicBezTo>
                    <a:pt x="3340" y="1271"/>
                    <a:pt x="6569" y="0"/>
                    <a:pt x="9353" y="0"/>
                  </a:cubicBezTo>
                  <a:cubicBezTo>
                    <a:pt x="13918" y="0"/>
                    <a:pt x="16812" y="2737"/>
                    <a:pt x="16812" y="7135"/>
                  </a:cubicBezTo>
                  <a:lnTo>
                    <a:pt x="16812" y="15540"/>
                  </a:lnTo>
                  <a:cubicBezTo>
                    <a:pt x="16812" y="17593"/>
                    <a:pt x="17703" y="18766"/>
                    <a:pt x="19151" y="18766"/>
                  </a:cubicBezTo>
                  <a:cubicBezTo>
                    <a:pt x="19596" y="18766"/>
                    <a:pt x="20932" y="18668"/>
                    <a:pt x="21600" y="18668"/>
                  </a:cubicBezTo>
                  <a:lnTo>
                    <a:pt x="21600" y="20036"/>
                  </a:lnTo>
                  <a:cubicBezTo>
                    <a:pt x="19819" y="20916"/>
                    <a:pt x="18037" y="21600"/>
                    <a:pt x="16478" y="21600"/>
                  </a:cubicBezTo>
                  <a:cubicBezTo>
                    <a:pt x="14586" y="21600"/>
                    <a:pt x="13472" y="20720"/>
                    <a:pt x="12247" y="18668"/>
                  </a:cubicBezTo>
                  <a:cubicBezTo>
                    <a:pt x="9575" y="20329"/>
                    <a:pt x="7348" y="21600"/>
                    <a:pt x="5344" y="21600"/>
                  </a:cubicBezTo>
                  <a:cubicBezTo>
                    <a:pt x="2338" y="21600"/>
                    <a:pt x="0" y="19254"/>
                    <a:pt x="0" y="16224"/>
                  </a:cubicBezTo>
                  <a:cubicBezTo>
                    <a:pt x="0" y="13292"/>
                    <a:pt x="2004" y="11533"/>
                    <a:pt x="6569"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2" name="Google Shape;62;p9"/>
            <p:cNvSpPr/>
            <p:nvPr/>
          </p:nvSpPr>
          <p:spPr>
            <a:xfrm>
              <a:off x="1047925" y="379815"/>
              <a:ext cx="39153" cy="44646"/>
            </a:xfrm>
            <a:custGeom>
              <a:avLst/>
              <a:gdLst/>
              <a:ahLst/>
              <a:cxnLst/>
              <a:rect l="l" t="t" r="r" b="b"/>
              <a:pathLst>
                <a:path w="21600" h="21600" extrusionOk="0">
                  <a:moveTo>
                    <a:pt x="11863" y="11338"/>
                  </a:moveTo>
                  <a:cubicBezTo>
                    <a:pt x="6827" y="12413"/>
                    <a:pt x="4812" y="13683"/>
                    <a:pt x="5036" y="15638"/>
                  </a:cubicBezTo>
                  <a:cubicBezTo>
                    <a:pt x="5036" y="17202"/>
                    <a:pt x="6267" y="18375"/>
                    <a:pt x="7946" y="18375"/>
                  </a:cubicBezTo>
                  <a:cubicBezTo>
                    <a:pt x="9177" y="18375"/>
                    <a:pt x="10408" y="17886"/>
                    <a:pt x="11863" y="16909"/>
                  </a:cubicBezTo>
                  <a:lnTo>
                    <a:pt x="11863" y="11338"/>
                  </a:lnTo>
                  <a:close/>
                  <a:moveTo>
                    <a:pt x="1119" y="4887"/>
                  </a:moveTo>
                  <a:lnTo>
                    <a:pt x="448" y="3323"/>
                  </a:lnTo>
                  <a:cubicBezTo>
                    <a:pt x="3246" y="1271"/>
                    <a:pt x="6603" y="0"/>
                    <a:pt x="9401" y="0"/>
                  </a:cubicBezTo>
                  <a:cubicBezTo>
                    <a:pt x="13990" y="0"/>
                    <a:pt x="16788" y="2737"/>
                    <a:pt x="16788" y="7135"/>
                  </a:cubicBezTo>
                  <a:lnTo>
                    <a:pt x="16788" y="15540"/>
                  </a:lnTo>
                  <a:cubicBezTo>
                    <a:pt x="16788" y="17593"/>
                    <a:pt x="17795" y="18766"/>
                    <a:pt x="19250" y="18766"/>
                  </a:cubicBezTo>
                  <a:cubicBezTo>
                    <a:pt x="19697" y="18766"/>
                    <a:pt x="21152" y="18668"/>
                    <a:pt x="21600" y="18668"/>
                  </a:cubicBezTo>
                  <a:lnTo>
                    <a:pt x="21600" y="20036"/>
                  </a:lnTo>
                  <a:cubicBezTo>
                    <a:pt x="19921" y="20916"/>
                    <a:pt x="18131" y="21600"/>
                    <a:pt x="16452" y="21600"/>
                  </a:cubicBezTo>
                  <a:cubicBezTo>
                    <a:pt x="14661" y="21600"/>
                    <a:pt x="13542" y="20720"/>
                    <a:pt x="12311" y="18668"/>
                  </a:cubicBezTo>
                  <a:cubicBezTo>
                    <a:pt x="9513" y="20329"/>
                    <a:pt x="7498" y="21600"/>
                    <a:pt x="5484" y="21600"/>
                  </a:cubicBezTo>
                  <a:cubicBezTo>
                    <a:pt x="2350" y="21600"/>
                    <a:pt x="0" y="19254"/>
                    <a:pt x="0" y="16224"/>
                  </a:cubicBezTo>
                  <a:cubicBezTo>
                    <a:pt x="0" y="13292"/>
                    <a:pt x="2015" y="11533"/>
                    <a:pt x="6603" y="10556"/>
                  </a:cubicBezTo>
                  <a:lnTo>
                    <a:pt x="11639" y="9481"/>
                  </a:lnTo>
                  <a:lnTo>
                    <a:pt x="11639" y="6646"/>
                  </a:lnTo>
                  <a:cubicBezTo>
                    <a:pt x="11639" y="4203"/>
                    <a:pt x="10856" y="2541"/>
                    <a:pt x="7610"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3" name="Google Shape;63;p9"/>
            <p:cNvSpPr/>
            <p:nvPr/>
          </p:nvSpPr>
          <p:spPr>
            <a:xfrm>
              <a:off x="1122058" y="359680"/>
              <a:ext cx="53796" cy="64777"/>
            </a:xfrm>
            <a:custGeom>
              <a:avLst/>
              <a:gdLst/>
              <a:ahLst/>
              <a:cxnLst/>
              <a:rect l="l" t="t" r="r" b="b"/>
              <a:pathLst>
                <a:path w="21600" h="21600" extrusionOk="0">
                  <a:moveTo>
                    <a:pt x="21436" y="19131"/>
                  </a:moveTo>
                  <a:cubicBezTo>
                    <a:pt x="19054" y="20777"/>
                    <a:pt x="16015" y="21600"/>
                    <a:pt x="12566" y="21600"/>
                  </a:cubicBezTo>
                  <a:cubicBezTo>
                    <a:pt x="5174" y="21600"/>
                    <a:pt x="0" y="17006"/>
                    <a:pt x="0" y="11109"/>
                  </a:cubicBezTo>
                  <a:cubicBezTo>
                    <a:pt x="0" y="4869"/>
                    <a:pt x="5503" y="274"/>
                    <a:pt x="12894" y="274"/>
                  </a:cubicBezTo>
                  <a:cubicBezTo>
                    <a:pt x="14948" y="274"/>
                    <a:pt x="16919" y="549"/>
                    <a:pt x="18808" y="1166"/>
                  </a:cubicBezTo>
                  <a:lnTo>
                    <a:pt x="19136" y="0"/>
                  </a:lnTo>
                  <a:lnTo>
                    <a:pt x="20697" y="0"/>
                  </a:lnTo>
                  <a:lnTo>
                    <a:pt x="20697" y="5966"/>
                  </a:lnTo>
                  <a:lnTo>
                    <a:pt x="18890" y="5966"/>
                  </a:lnTo>
                  <a:cubicBezTo>
                    <a:pt x="18233" y="3497"/>
                    <a:pt x="16015" y="1989"/>
                    <a:pt x="12894" y="1989"/>
                  </a:cubicBezTo>
                  <a:cubicBezTo>
                    <a:pt x="8213" y="1989"/>
                    <a:pt x="4928" y="5486"/>
                    <a:pt x="4928" y="10697"/>
                  </a:cubicBezTo>
                  <a:cubicBezTo>
                    <a:pt x="4928" y="16183"/>
                    <a:pt x="8459" y="19954"/>
                    <a:pt x="13880" y="19954"/>
                  </a:cubicBezTo>
                  <a:cubicBezTo>
                    <a:pt x="16262" y="19954"/>
                    <a:pt x="18808" y="19131"/>
                    <a:pt x="21600" y="17417"/>
                  </a:cubicBezTo>
                  <a:lnTo>
                    <a:pt x="21600" y="19131"/>
                  </a:lnTo>
                  <a:lnTo>
                    <a:pt x="21436" y="1913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4" name="Google Shape;64;p9"/>
            <p:cNvSpPr/>
            <p:nvPr/>
          </p:nvSpPr>
          <p:spPr>
            <a:xfrm>
              <a:off x="1181548" y="360051"/>
              <a:ext cx="23596" cy="63492"/>
            </a:xfrm>
            <a:custGeom>
              <a:avLst/>
              <a:gdLst/>
              <a:ahLst/>
              <a:cxnLst/>
              <a:rect l="l" t="t" r="r" b="b"/>
              <a:pathLst>
                <a:path w="21600" h="21474" extrusionOk="0">
                  <a:moveTo>
                    <a:pt x="0" y="20085"/>
                  </a:moveTo>
                  <a:lnTo>
                    <a:pt x="6646" y="20085"/>
                  </a:lnTo>
                  <a:lnTo>
                    <a:pt x="6646" y="8417"/>
                  </a:lnTo>
                  <a:lnTo>
                    <a:pt x="0" y="8417"/>
                  </a:lnTo>
                  <a:lnTo>
                    <a:pt x="0" y="7028"/>
                  </a:lnTo>
                  <a:lnTo>
                    <a:pt x="15138" y="7028"/>
                  </a:lnTo>
                  <a:lnTo>
                    <a:pt x="15138" y="20085"/>
                  </a:lnTo>
                  <a:lnTo>
                    <a:pt x="21600" y="20085"/>
                  </a:lnTo>
                  <a:lnTo>
                    <a:pt x="21600" y="21474"/>
                  </a:lnTo>
                  <a:lnTo>
                    <a:pt x="0" y="21474"/>
                  </a:lnTo>
                  <a:lnTo>
                    <a:pt x="0" y="20085"/>
                  </a:lnTo>
                  <a:close/>
                  <a:moveTo>
                    <a:pt x="15138" y="1888"/>
                  </a:moveTo>
                  <a:cubicBezTo>
                    <a:pt x="15138" y="2999"/>
                    <a:pt x="12738" y="3833"/>
                    <a:pt x="9969" y="3833"/>
                  </a:cubicBezTo>
                  <a:cubicBezTo>
                    <a:pt x="7200" y="3833"/>
                    <a:pt x="4800" y="2999"/>
                    <a:pt x="4800" y="1888"/>
                  </a:cubicBezTo>
                  <a:cubicBezTo>
                    <a:pt x="4800" y="846"/>
                    <a:pt x="7200" y="13"/>
                    <a:pt x="9969" y="13"/>
                  </a:cubicBezTo>
                  <a:cubicBezTo>
                    <a:pt x="12738" y="-126"/>
                    <a:pt x="15138" y="846"/>
                    <a:pt x="15138"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5" name="Google Shape;65;p9"/>
            <p:cNvSpPr/>
            <p:nvPr/>
          </p:nvSpPr>
          <p:spPr>
            <a:xfrm>
              <a:off x="1211749" y="356020"/>
              <a:ext cx="39152" cy="68438"/>
            </a:xfrm>
            <a:custGeom>
              <a:avLst/>
              <a:gdLst/>
              <a:ahLst/>
              <a:cxnLst/>
              <a:rect l="l" t="t" r="r" b="b"/>
              <a:pathLst>
                <a:path w="21600" h="21600" extrusionOk="0">
                  <a:moveTo>
                    <a:pt x="5513" y="12065"/>
                  </a:moveTo>
                  <a:lnTo>
                    <a:pt x="15638" y="12065"/>
                  </a:lnTo>
                  <a:cubicBezTo>
                    <a:pt x="15188" y="9859"/>
                    <a:pt x="13275" y="8627"/>
                    <a:pt x="10350" y="8627"/>
                  </a:cubicBezTo>
                  <a:cubicBezTo>
                    <a:pt x="7087" y="8627"/>
                    <a:pt x="5850" y="9795"/>
                    <a:pt x="5513" y="12065"/>
                  </a:cubicBezTo>
                  <a:close/>
                  <a:moveTo>
                    <a:pt x="10688" y="7330"/>
                  </a:moveTo>
                  <a:cubicBezTo>
                    <a:pt x="16538" y="7330"/>
                    <a:pt x="20250" y="9470"/>
                    <a:pt x="21150" y="13362"/>
                  </a:cubicBezTo>
                  <a:lnTo>
                    <a:pt x="5513" y="13362"/>
                  </a:lnTo>
                  <a:cubicBezTo>
                    <a:pt x="5513" y="17189"/>
                    <a:pt x="8663" y="19914"/>
                    <a:pt x="13725" y="19914"/>
                  </a:cubicBezTo>
                  <a:cubicBezTo>
                    <a:pt x="16087" y="19914"/>
                    <a:pt x="18787" y="19459"/>
                    <a:pt x="21600" y="18357"/>
                  </a:cubicBezTo>
                  <a:lnTo>
                    <a:pt x="21150" y="19784"/>
                  </a:lnTo>
                  <a:cubicBezTo>
                    <a:pt x="17325" y="21211"/>
                    <a:pt x="15525" y="21600"/>
                    <a:pt x="12263" y="21600"/>
                  </a:cubicBezTo>
                  <a:cubicBezTo>
                    <a:pt x="4275" y="21600"/>
                    <a:pt x="0" y="17838"/>
                    <a:pt x="0" y="14076"/>
                  </a:cubicBezTo>
                  <a:cubicBezTo>
                    <a:pt x="0" y="9924"/>
                    <a:pt x="4275" y="7330"/>
                    <a:pt x="10688" y="7330"/>
                  </a:cubicBezTo>
                  <a:close/>
                  <a:moveTo>
                    <a:pt x="4612" y="5189"/>
                  </a:moveTo>
                  <a:lnTo>
                    <a:pt x="2700" y="5189"/>
                  </a:lnTo>
                  <a:lnTo>
                    <a:pt x="9113" y="0"/>
                  </a:lnTo>
                  <a:lnTo>
                    <a:pt x="12263" y="0"/>
                  </a:lnTo>
                  <a:lnTo>
                    <a:pt x="18787" y="5189"/>
                  </a:lnTo>
                  <a:lnTo>
                    <a:pt x="16538" y="5189"/>
                  </a:lnTo>
                  <a:lnTo>
                    <a:pt x="10575" y="2659"/>
                  </a:lnTo>
                  <a:lnTo>
                    <a:pt x="4612" y="5189"/>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6" name="Google Shape;66;p9"/>
            <p:cNvSpPr/>
            <p:nvPr/>
          </p:nvSpPr>
          <p:spPr>
            <a:xfrm>
              <a:off x="1255679" y="379815"/>
              <a:ext cx="51967" cy="43728"/>
            </a:xfrm>
            <a:custGeom>
              <a:avLst/>
              <a:gdLst/>
              <a:ahLst/>
              <a:cxnLst/>
              <a:rect l="l" t="t" r="r" b="b"/>
              <a:pathLst>
                <a:path w="21600" h="21600" extrusionOk="0">
                  <a:moveTo>
                    <a:pt x="0" y="19581"/>
                  </a:moveTo>
                  <a:lnTo>
                    <a:pt x="3206" y="19581"/>
                  </a:lnTo>
                  <a:lnTo>
                    <a:pt x="3206" y="2624"/>
                  </a:lnTo>
                  <a:lnTo>
                    <a:pt x="0" y="2624"/>
                  </a:lnTo>
                  <a:lnTo>
                    <a:pt x="0" y="606"/>
                  </a:lnTo>
                  <a:lnTo>
                    <a:pt x="7088" y="606"/>
                  </a:lnTo>
                  <a:lnTo>
                    <a:pt x="7088" y="2927"/>
                  </a:lnTo>
                  <a:cubicBezTo>
                    <a:pt x="9113" y="1110"/>
                    <a:pt x="11222" y="0"/>
                    <a:pt x="13669" y="0"/>
                  </a:cubicBezTo>
                  <a:cubicBezTo>
                    <a:pt x="16453" y="0"/>
                    <a:pt x="18394" y="2019"/>
                    <a:pt x="18394" y="6157"/>
                  </a:cubicBezTo>
                  <a:lnTo>
                    <a:pt x="18394" y="19581"/>
                  </a:lnTo>
                  <a:lnTo>
                    <a:pt x="21600" y="19581"/>
                  </a:lnTo>
                  <a:lnTo>
                    <a:pt x="21600" y="21600"/>
                  </a:lnTo>
                  <a:lnTo>
                    <a:pt x="11812" y="21600"/>
                  </a:lnTo>
                  <a:lnTo>
                    <a:pt x="11812" y="19581"/>
                  </a:lnTo>
                  <a:lnTo>
                    <a:pt x="14597" y="19581"/>
                  </a:lnTo>
                  <a:lnTo>
                    <a:pt x="14597" y="7166"/>
                  </a:lnTo>
                  <a:cubicBezTo>
                    <a:pt x="14597" y="4340"/>
                    <a:pt x="13247" y="2826"/>
                    <a:pt x="11391" y="2826"/>
                  </a:cubicBezTo>
                  <a:cubicBezTo>
                    <a:pt x="10125" y="2826"/>
                    <a:pt x="8522" y="3533"/>
                    <a:pt x="7088" y="5047"/>
                  </a:cubicBezTo>
                  <a:lnTo>
                    <a:pt x="7088" y="19581"/>
                  </a:lnTo>
                  <a:lnTo>
                    <a:pt x="9956" y="19581"/>
                  </a:lnTo>
                  <a:lnTo>
                    <a:pt x="9956" y="21600"/>
                  </a:lnTo>
                  <a:lnTo>
                    <a:pt x="0" y="21600"/>
                  </a:lnTo>
                  <a:lnTo>
                    <a:pt x="0" y="1958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7" name="Google Shape;67;p9"/>
            <p:cNvSpPr/>
            <p:nvPr/>
          </p:nvSpPr>
          <p:spPr>
            <a:xfrm>
              <a:off x="1313339" y="379815"/>
              <a:ext cx="37324" cy="44646"/>
            </a:xfrm>
            <a:custGeom>
              <a:avLst/>
              <a:gdLst/>
              <a:ahLst/>
              <a:cxnLst/>
              <a:rect l="l" t="t" r="r" b="b"/>
              <a:pathLst>
                <a:path w="21600" h="21600" extrusionOk="0">
                  <a:moveTo>
                    <a:pt x="18548" y="6548"/>
                  </a:moveTo>
                  <a:cubicBezTo>
                    <a:pt x="17843" y="3519"/>
                    <a:pt x="15261" y="2052"/>
                    <a:pt x="12678" y="2052"/>
                  </a:cubicBezTo>
                  <a:cubicBezTo>
                    <a:pt x="8804" y="2052"/>
                    <a:pt x="6104" y="4398"/>
                    <a:pt x="6104" y="9676"/>
                  </a:cubicBezTo>
                  <a:cubicBezTo>
                    <a:pt x="6104" y="15638"/>
                    <a:pt x="8922" y="18766"/>
                    <a:pt x="14087" y="18766"/>
                  </a:cubicBezTo>
                  <a:cubicBezTo>
                    <a:pt x="18078" y="18766"/>
                    <a:pt x="20426" y="16615"/>
                    <a:pt x="20896" y="16615"/>
                  </a:cubicBezTo>
                  <a:cubicBezTo>
                    <a:pt x="21365" y="16615"/>
                    <a:pt x="21600" y="17397"/>
                    <a:pt x="21600" y="17788"/>
                  </a:cubicBezTo>
                  <a:cubicBezTo>
                    <a:pt x="21600" y="18766"/>
                    <a:pt x="17726" y="21600"/>
                    <a:pt x="12091" y="21600"/>
                  </a:cubicBezTo>
                  <a:cubicBezTo>
                    <a:pt x="5165" y="21600"/>
                    <a:pt x="0" y="16713"/>
                    <a:pt x="0" y="10262"/>
                  </a:cubicBezTo>
                  <a:cubicBezTo>
                    <a:pt x="0" y="4300"/>
                    <a:pt x="4930" y="0"/>
                    <a:pt x="11857" y="0"/>
                  </a:cubicBezTo>
                  <a:cubicBezTo>
                    <a:pt x="13970" y="0"/>
                    <a:pt x="15378" y="195"/>
                    <a:pt x="18078" y="1173"/>
                  </a:cubicBezTo>
                  <a:lnTo>
                    <a:pt x="18548" y="0"/>
                  </a:lnTo>
                  <a:lnTo>
                    <a:pt x="20191" y="0"/>
                  </a:lnTo>
                  <a:lnTo>
                    <a:pt x="20191" y="6548"/>
                  </a:lnTo>
                  <a:lnTo>
                    <a:pt x="18548" y="654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8" name="Google Shape;68;p9"/>
            <p:cNvSpPr/>
            <p:nvPr/>
          </p:nvSpPr>
          <p:spPr>
            <a:xfrm>
              <a:off x="1356354" y="360051"/>
              <a:ext cx="23598" cy="63492"/>
            </a:xfrm>
            <a:custGeom>
              <a:avLst/>
              <a:gdLst/>
              <a:ahLst/>
              <a:cxnLst/>
              <a:rect l="l" t="t" r="r" b="b"/>
              <a:pathLst>
                <a:path w="21600" h="21474" extrusionOk="0">
                  <a:moveTo>
                    <a:pt x="0" y="20085"/>
                  </a:moveTo>
                  <a:lnTo>
                    <a:pt x="6773" y="20085"/>
                  </a:lnTo>
                  <a:lnTo>
                    <a:pt x="6773" y="8417"/>
                  </a:lnTo>
                  <a:lnTo>
                    <a:pt x="0" y="8417"/>
                  </a:lnTo>
                  <a:lnTo>
                    <a:pt x="0" y="7028"/>
                  </a:lnTo>
                  <a:lnTo>
                    <a:pt x="15193" y="7028"/>
                  </a:lnTo>
                  <a:lnTo>
                    <a:pt x="15193" y="20085"/>
                  </a:lnTo>
                  <a:lnTo>
                    <a:pt x="21600" y="20085"/>
                  </a:lnTo>
                  <a:lnTo>
                    <a:pt x="21600" y="21474"/>
                  </a:lnTo>
                  <a:lnTo>
                    <a:pt x="0" y="21474"/>
                  </a:lnTo>
                  <a:lnTo>
                    <a:pt x="0" y="20085"/>
                  </a:lnTo>
                  <a:close/>
                  <a:moveTo>
                    <a:pt x="15193" y="1888"/>
                  </a:moveTo>
                  <a:cubicBezTo>
                    <a:pt x="15193" y="2999"/>
                    <a:pt x="12631" y="3833"/>
                    <a:pt x="9885" y="3833"/>
                  </a:cubicBezTo>
                  <a:cubicBezTo>
                    <a:pt x="7139" y="3833"/>
                    <a:pt x="4759" y="2999"/>
                    <a:pt x="4759" y="1888"/>
                  </a:cubicBezTo>
                  <a:cubicBezTo>
                    <a:pt x="4759" y="846"/>
                    <a:pt x="7139" y="13"/>
                    <a:pt x="9885" y="13"/>
                  </a:cubicBezTo>
                  <a:cubicBezTo>
                    <a:pt x="12631" y="-126"/>
                    <a:pt x="15193" y="846"/>
                    <a:pt x="15193" y="188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69" name="Google Shape;69;p9"/>
            <p:cNvSpPr/>
            <p:nvPr/>
          </p:nvSpPr>
          <p:spPr>
            <a:xfrm>
              <a:off x="1386557" y="379815"/>
              <a:ext cx="39152" cy="44646"/>
            </a:xfrm>
            <a:custGeom>
              <a:avLst/>
              <a:gdLst/>
              <a:ahLst/>
              <a:cxnLst/>
              <a:rect l="l" t="t" r="r" b="b"/>
              <a:pathLst>
                <a:path w="21600" h="21600" extrusionOk="0">
                  <a:moveTo>
                    <a:pt x="11813" y="11338"/>
                  </a:moveTo>
                  <a:cubicBezTo>
                    <a:pt x="6862" y="12413"/>
                    <a:pt x="4837" y="13683"/>
                    <a:pt x="4950" y="15638"/>
                  </a:cubicBezTo>
                  <a:cubicBezTo>
                    <a:pt x="4950" y="17202"/>
                    <a:pt x="6187" y="18375"/>
                    <a:pt x="7987" y="18375"/>
                  </a:cubicBezTo>
                  <a:cubicBezTo>
                    <a:pt x="9000" y="18375"/>
                    <a:pt x="10462" y="17886"/>
                    <a:pt x="11813" y="16909"/>
                  </a:cubicBezTo>
                  <a:lnTo>
                    <a:pt x="11813" y="11338"/>
                  </a:lnTo>
                  <a:close/>
                  <a:moveTo>
                    <a:pt x="1125" y="4887"/>
                  </a:moveTo>
                  <a:lnTo>
                    <a:pt x="337" y="3323"/>
                  </a:lnTo>
                  <a:cubicBezTo>
                    <a:pt x="3262" y="1271"/>
                    <a:pt x="6525" y="0"/>
                    <a:pt x="9337" y="0"/>
                  </a:cubicBezTo>
                  <a:cubicBezTo>
                    <a:pt x="13950" y="0"/>
                    <a:pt x="16875" y="2737"/>
                    <a:pt x="16875" y="7135"/>
                  </a:cubicBezTo>
                  <a:lnTo>
                    <a:pt x="16875" y="15540"/>
                  </a:lnTo>
                  <a:cubicBezTo>
                    <a:pt x="16875" y="17593"/>
                    <a:pt x="17775" y="18766"/>
                    <a:pt x="19350" y="18766"/>
                  </a:cubicBezTo>
                  <a:cubicBezTo>
                    <a:pt x="19688" y="18766"/>
                    <a:pt x="21150" y="18668"/>
                    <a:pt x="21600" y="18668"/>
                  </a:cubicBezTo>
                  <a:lnTo>
                    <a:pt x="21600" y="20036"/>
                  </a:lnTo>
                  <a:cubicBezTo>
                    <a:pt x="19913" y="20916"/>
                    <a:pt x="18113" y="21600"/>
                    <a:pt x="16538" y="21600"/>
                  </a:cubicBezTo>
                  <a:cubicBezTo>
                    <a:pt x="14625" y="21600"/>
                    <a:pt x="13500" y="20720"/>
                    <a:pt x="12263" y="18668"/>
                  </a:cubicBezTo>
                  <a:cubicBezTo>
                    <a:pt x="9563" y="20329"/>
                    <a:pt x="7313" y="21600"/>
                    <a:pt x="5400" y="21600"/>
                  </a:cubicBezTo>
                  <a:cubicBezTo>
                    <a:pt x="2250" y="21600"/>
                    <a:pt x="0" y="19254"/>
                    <a:pt x="0" y="16224"/>
                  </a:cubicBezTo>
                  <a:cubicBezTo>
                    <a:pt x="0" y="13292"/>
                    <a:pt x="1912" y="11533"/>
                    <a:pt x="6525" y="10556"/>
                  </a:cubicBezTo>
                  <a:lnTo>
                    <a:pt x="11700" y="9481"/>
                  </a:lnTo>
                  <a:lnTo>
                    <a:pt x="11700" y="6646"/>
                  </a:lnTo>
                  <a:cubicBezTo>
                    <a:pt x="11700" y="4203"/>
                    <a:pt x="10800" y="2541"/>
                    <a:pt x="7650" y="2541"/>
                  </a:cubicBezTo>
                  <a:cubicBezTo>
                    <a:pt x="5962" y="2541"/>
                    <a:pt x="3937" y="3323"/>
                    <a:pt x="11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0" name="Google Shape;70;p9"/>
            <p:cNvSpPr/>
            <p:nvPr/>
          </p:nvSpPr>
          <p:spPr>
            <a:xfrm>
              <a:off x="834679" y="480490"/>
              <a:ext cx="39152" cy="44644"/>
            </a:xfrm>
            <a:custGeom>
              <a:avLst/>
              <a:gdLst/>
              <a:ahLst/>
              <a:cxnLst/>
              <a:rect l="l" t="t" r="r" b="b"/>
              <a:pathLst>
                <a:path w="21600" h="21600" extrusionOk="0">
                  <a:moveTo>
                    <a:pt x="5625" y="7167"/>
                  </a:moveTo>
                  <a:lnTo>
                    <a:pt x="15525" y="7167"/>
                  </a:lnTo>
                  <a:cubicBezTo>
                    <a:pt x="15188" y="3829"/>
                    <a:pt x="13387" y="1964"/>
                    <a:pt x="10238" y="1964"/>
                  </a:cubicBezTo>
                  <a:cubicBezTo>
                    <a:pt x="7200" y="1964"/>
                    <a:pt x="5850" y="3731"/>
                    <a:pt x="5625" y="7167"/>
                  </a:cubicBezTo>
                  <a:close/>
                  <a:moveTo>
                    <a:pt x="10688" y="0"/>
                  </a:moveTo>
                  <a:cubicBezTo>
                    <a:pt x="16538" y="0"/>
                    <a:pt x="20250" y="3240"/>
                    <a:pt x="21150" y="9131"/>
                  </a:cubicBezTo>
                  <a:lnTo>
                    <a:pt x="5625" y="9131"/>
                  </a:lnTo>
                  <a:cubicBezTo>
                    <a:pt x="5625" y="14924"/>
                    <a:pt x="8663" y="19047"/>
                    <a:pt x="13838" y="19047"/>
                  </a:cubicBezTo>
                  <a:cubicBezTo>
                    <a:pt x="16200" y="19047"/>
                    <a:pt x="18787" y="18360"/>
                    <a:pt x="21600" y="16691"/>
                  </a:cubicBezTo>
                  <a:lnTo>
                    <a:pt x="21150" y="18949"/>
                  </a:lnTo>
                  <a:cubicBezTo>
                    <a:pt x="17325" y="21109"/>
                    <a:pt x="15525" y="21600"/>
                    <a:pt x="12263" y="21600"/>
                  </a:cubicBezTo>
                  <a:cubicBezTo>
                    <a:pt x="4275" y="21600"/>
                    <a:pt x="0" y="15905"/>
                    <a:pt x="0" y="10211"/>
                  </a:cubicBezTo>
                  <a:cubicBezTo>
                    <a:pt x="0" y="3927"/>
                    <a:pt x="4275" y="0"/>
                    <a:pt x="10688"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1" name="Google Shape;71;p9"/>
            <p:cNvSpPr/>
            <p:nvPr/>
          </p:nvSpPr>
          <p:spPr>
            <a:xfrm>
              <a:off x="909727" y="480490"/>
              <a:ext cx="39153" cy="44645"/>
            </a:xfrm>
            <a:custGeom>
              <a:avLst/>
              <a:gdLst/>
              <a:ahLst/>
              <a:cxnLst/>
              <a:rect l="l" t="t" r="r" b="b"/>
              <a:pathLst>
                <a:path w="21600" h="21600" extrusionOk="0">
                  <a:moveTo>
                    <a:pt x="11751" y="11338"/>
                  </a:moveTo>
                  <a:cubicBezTo>
                    <a:pt x="6827" y="12413"/>
                    <a:pt x="4924" y="13683"/>
                    <a:pt x="4924" y="15540"/>
                  </a:cubicBezTo>
                  <a:cubicBezTo>
                    <a:pt x="4924" y="17202"/>
                    <a:pt x="6155" y="18375"/>
                    <a:pt x="7834" y="18375"/>
                  </a:cubicBezTo>
                  <a:cubicBezTo>
                    <a:pt x="8953" y="18375"/>
                    <a:pt x="10296" y="17886"/>
                    <a:pt x="11751" y="16909"/>
                  </a:cubicBezTo>
                  <a:lnTo>
                    <a:pt x="11751" y="11338"/>
                  </a:lnTo>
                  <a:close/>
                  <a:moveTo>
                    <a:pt x="1119" y="4887"/>
                  </a:moveTo>
                  <a:lnTo>
                    <a:pt x="448" y="3323"/>
                  </a:lnTo>
                  <a:cubicBezTo>
                    <a:pt x="3246" y="1271"/>
                    <a:pt x="6603" y="0"/>
                    <a:pt x="9401" y="0"/>
                  </a:cubicBezTo>
                  <a:cubicBezTo>
                    <a:pt x="13878" y="0"/>
                    <a:pt x="16788" y="2737"/>
                    <a:pt x="16788" y="7135"/>
                  </a:cubicBezTo>
                  <a:lnTo>
                    <a:pt x="16788" y="15540"/>
                  </a:lnTo>
                  <a:cubicBezTo>
                    <a:pt x="16788" y="17593"/>
                    <a:pt x="17795" y="18863"/>
                    <a:pt x="19138" y="18863"/>
                  </a:cubicBezTo>
                  <a:cubicBezTo>
                    <a:pt x="19585" y="18863"/>
                    <a:pt x="21040" y="18668"/>
                    <a:pt x="21600" y="18570"/>
                  </a:cubicBezTo>
                  <a:lnTo>
                    <a:pt x="21600" y="20036"/>
                  </a:lnTo>
                  <a:cubicBezTo>
                    <a:pt x="19921" y="21014"/>
                    <a:pt x="18019" y="21600"/>
                    <a:pt x="16564" y="21600"/>
                  </a:cubicBezTo>
                  <a:cubicBezTo>
                    <a:pt x="14661" y="21600"/>
                    <a:pt x="13542" y="20720"/>
                    <a:pt x="12199" y="18570"/>
                  </a:cubicBezTo>
                  <a:cubicBezTo>
                    <a:pt x="9513" y="20329"/>
                    <a:pt x="7387" y="21600"/>
                    <a:pt x="5372" y="21600"/>
                  </a:cubicBezTo>
                  <a:cubicBezTo>
                    <a:pt x="2238" y="21600"/>
                    <a:pt x="0" y="19254"/>
                    <a:pt x="0" y="16224"/>
                  </a:cubicBezTo>
                  <a:cubicBezTo>
                    <a:pt x="0" y="13292"/>
                    <a:pt x="2015" y="11533"/>
                    <a:pt x="6603" y="10556"/>
                  </a:cubicBezTo>
                  <a:lnTo>
                    <a:pt x="11751" y="9481"/>
                  </a:lnTo>
                  <a:lnTo>
                    <a:pt x="11751" y="6646"/>
                  </a:lnTo>
                  <a:cubicBezTo>
                    <a:pt x="11751" y="4203"/>
                    <a:pt x="10744" y="2541"/>
                    <a:pt x="7722" y="2541"/>
                  </a:cubicBezTo>
                  <a:cubicBezTo>
                    <a:pt x="5932" y="2541"/>
                    <a:pt x="4029" y="3323"/>
                    <a:pt x="1119"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2" name="Google Shape;72;p9"/>
            <p:cNvSpPr/>
            <p:nvPr/>
          </p:nvSpPr>
          <p:spPr>
            <a:xfrm>
              <a:off x="971047" y="459440"/>
              <a:ext cx="51965" cy="64777"/>
            </a:xfrm>
            <a:custGeom>
              <a:avLst/>
              <a:gdLst/>
              <a:ahLst/>
              <a:cxnLst/>
              <a:rect l="l" t="t" r="r" b="b"/>
              <a:pathLst>
                <a:path w="21600" h="21600" extrusionOk="0">
                  <a:moveTo>
                    <a:pt x="5187" y="19891"/>
                  </a:moveTo>
                  <a:lnTo>
                    <a:pt x="8844" y="19891"/>
                  </a:lnTo>
                  <a:lnTo>
                    <a:pt x="8844" y="3486"/>
                  </a:lnTo>
                  <a:lnTo>
                    <a:pt x="2296" y="3486"/>
                  </a:lnTo>
                  <a:lnTo>
                    <a:pt x="2296" y="6289"/>
                  </a:lnTo>
                  <a:lnTo>
                    <a:pt x="0" y="6289"/>
                  </a:lnTo>
                  <a:lnTo>
                    <a:pt x="0" y="0"/>
                  </a:lnTo>
                  <a:lnTo>
                    <a:pt x="2296" y="0"/>
                  </a:lnTo>
                  <a:lnTo>
                    <a:pt x="2296" y="1025"/>
                  </a:lnTo>
                  <a:lnTo>
                    <a:pt x="19474" y="1025"/>
                  </a:lnTo>
                  <a:lnTo>
                    <a:pt x="19474" y="0"/>
                  </a:lnTo>
                  <a:lnTo>
                    <a:pt x="21600" y="0"/>
                  </a:lnTo>
                  <a:lnTo>
                    <a:pt x="21600" y="6289"/>
                  </a:lnTo>
                  <a:lnTo>
                    <a:pt x="19474" y="6289"/>
                  </a:lnTo>
                  <a:lnTo>
                    <a:pt x="19474" y="3486"/>
                  </a:lnTo>
                  <a:lnTo>
                    <a:pt x="12841" y="3486"/>
                  </a:lnTo>
                  <a:lnTo>
                    <a:pt x="12841" y="19823"/>
                  </a:lnTo>
                  <a:lnTo>
                    <a:pt x="16413" y="19823"/>
                  </a:lnTo>
                  <a:lnTo>
                    <a:pt x="16413" y="21600"/>
                  </a:lnTo>
                  <a:lnTo>
                    <a:pt x="5187" y="21600"/>
                  </a:lnTo>
                  <a:lnTo>
                    <a:pt x="5187" y="1989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3" name="Google Shape;73;p9"/>
            <p:cNvSpPr/>
            <p:nvPr/>
          </p:nvSpPr>
          <p:spPr>
            <a:xfrm>
              <a:off x="1019553" y="480490"/>
              <a:ext cx="39151" cy="44644"/>
            </a:xfrm>
            <a:custGeom>
              <a:avLst/>
              <a:gdLst/>
              <a:ahLst/>
              <a:cxnLst/>
              <a:rect l="l" t="t" r="r" b="b"/>
              <a:pathLst>
                <a:path w="21600" h="21600" extrusionOk="0">
                  <a:moveTo>
                    <a:pt x="5654" y="7167"/>
                  </a:moveTo>
                  <a:lnTo>
                    <a:pt x="15832" y="7167"/>
                  </a:lnTo>
                  <a:cubicBezTo>
                    <a:pt x="15380" y="3829"/>
                    <a:pt x="13458" y="1964"/>
                    <a:pt x="10517" y="1964"/>
                  </a:cubicBezTo>
                  <a:cubicBezTo>
                    <a:pt x="7238" y="1964"/>
                    <a:pt x="5994" y="3731"/>
                    <a:pt x="5654" y="7167"/>
                  </a:cubicBezTo>
                  <a:close/>
                  <a:moveTo>
                    <a:pt x="10743" y="0"/>
                  </a:moveTo>
                  <a:cubicBezTo>
                    <a:pt x="16624" y="0"/>
                    <a:pt x="20356" y="3240"/>
                    <a:pt x="21261" y="9131"/>
                  </a:cubicBezTo>
                  <a:lnTo>
                    <a:pt x="5541" y="9131"/>
                  </a:lnTo>
                  <a:cubicBezTo>
                    <a:pt x="5541" y="14924"/>
                    <a:pt x="8821" y="19047"/>
                    <a:pt x="13797" y="19047"/>
                  </a:cubicBezTo>
                  <a:cubicBezTo>
                    <a:pt x="16172" y="19047"/>
                    <a:pt x="18773" y="18360"/>
                    <a:pt x="21600" y="16691"/>
                  </a:cubicBezTo>
                  <a:lnTo>
                    <a:pt x="21261" y="18949"/>
                  </a:lnTo>
                  <a:cubicBezTo>
                    <a:pt x="17416" y="21109"/>
                    <a:pt x="15493" y="21600"/>
                    <a:pt x="12440" y="21600"/>
                  </a:cubicBezTo>
                  <a:cubicBezTo>
                    <a:pt x="4297" y="21600"/>
                    <a:pt x="0" y="15905"/>
                    <a:pt x="0" y="10211"/>
                  </a:cubicBezTo>
                  <a:cubicBezTo>
                    <a:pt x="0" y="3927"/>
                    <a:pt x="4297" y="0"/>
                    <a:pt x="10743" y="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4" name="Google Shape;74;p9"/>
            <p:cNvSpPr/>
            <p:nvPr/>
          </p:nvSpPr>
          <p:spPr>
            <a:xfrm>
              <a:off x="1065314" y="479575"/>
              <a:ext cx="37323" cy="44646"/>
            </a:xfrm>
            <a:custGeom>
              <a:avLst/>
              <a:gdLst/>
              <a:ahLst/>
              <a:cxnLst/>
              <a:rect l="l" t="t" r="r" b="b"/>
              <a:pathLst>
                <a:path w="21600" h="21600" extrusionOk="0">
                  <a:moveTo>
                    <a:pt x="19957" y="6451"/>
                  </a:moveTo>
                  <a:lnTo>
                    <a:pt x="18430" y="6451"/>
                  </a:lnTo>
                  <a:cubicBezTo>
                    <a:pt x="17726" y="3519"/>
                    <a:pt x="15026" y="2052"/>
                    <a:pt x="12561" y="2052"/>
                  </a:cubicBezTo>
                  <a:cubicBezTo>
                    <a:pt x="8687" y="2052"/>
                    <a:pt x="5870" y="4398"/>
                    <a:pt x="5870" y="9578"/>
                  </a:cubicBezTo>
                  <a:cubicBezTo>
                    <a:pt x="5870" y="15638"/>
                    <a:pt x="8804" y="18766"/>
                    <a:pt x="13852" y="18766"/>
                  </a:cubicBezTo>
                  <a:cubicBezTo>
                    <a:pt x="17961" y="18766"/>
                    <a:pt x="20309" y="16615"/>
                    <a:pt x="20661" y="16615"/>
                  </a:cubicBezTo>
                  <a:cubicBezTo>
                    <a:pt x="21130" y="16615"/>
                    <a:pt x="21600" y="17397"/>
                    <a:pt x="21600" y="17788"/>
                  </a:cubicBezTo>
                  <a:cubicBezTo>
                    <a:pt x="21600" y="18668"/>
                    <a:pt x="17609" y="21600"/>
                    <a:pt x="12091" y="21600"/>
                  </a:cubicBezTo>
                  <a:cubicBezTo>
                    <a:pt x="5283" y="21600"/>
                    <a:pt x="0" y="16713"/>
                    <a:pt x="0" y="10262"/>
                  </a:cubicBezTo>
                  <a:cubicBezTo>
                    <a:pt x="0" y="4300"/>
                    <a:pt x="4930" y="0"/>
                    <a:pt x="11739" y="0"/>
                  </a:cubicBezTo>
                  <a:cubicBezTo>
                    <a:pt x="13852" y="0"/>
                    <a:pt x="15378" y="195"/>
                    <a:pt x="18078" y="1173"/>
                  </a:cubicBezTo>
                  <a:lnTo>
                    <a:pt x="18430" y="0"/>
                  </a:lnTo>
                  <a:lnTo>
                    <a:pt x="20191" y="0"/>
                  </a:lnTo>
                  <a:lnTo>
                    <a:pt x="20191" y="6451"/>
                  </a:lnTo>
                  <a:lnTo>
                    <a:pt x="19957" y="64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5" name="Google Shape;75;p9"/>
            <p:cNvSpPr/>
            <p:nvPr/>
          </p:nvSpPr>
          <p:spPr>
            <a:xfrm>
              <a:off x="1106499" y="480490"/>
              <a:ext cx="51966" cy="43729"/>
            </a:xfrm>
            <a:custGeom>
              <a:avLst/>
              <a:gdLst/>
              <a:ahLst/>
              <a:cxnLst/>
              <a:rect l="l" t="t" r="r" b="b"/>
              <a:pathLst>
                <a:path w="21600" h="21600" extrusionOk="0">
                  <a:moveTo>
                    <a:pt x="0" y="19490"/>
                  </a:moveTo>
                  <a:lnTo>
                    <a:pt x="3134" y="19490"/>
                  </a:lnTo>
                  <a:lnTo>
                    <a:pt x="3134" y="2612"/>
                  </a:lnTo>
                  <a:lnTo>
                    <a:pt x="0" y="2612"/>
                  </a:lnTo>
                  <a:lnTo>
                    <a:pt x="0" y="603"/>
                  </a:lnTo>
                  <a:lnTo>
                    <a:pt x="7031" y="603"/>
                  </a:lnTo>
                  <a:lnTo>
                    <a:pt x="7031" y="2913"/>
                  </a:lnTo>
                  <a:cubicBezTo>
                    <a:pt x="9148" y="1105"/>
                    <a:pt x="11266" y="0"/>
                    <a:pt x="13638" y="0"/>
                  </a:cubicBezTo>
                  <a:cubicBezTo>
                    <a:pt x="16433" y="0"/>
                    <a:pt x="18466" y="2009"/>
                    <a:pt x="18466" y="6128"/>
                  </a:cubicBezTo>
                  <a:lnTo>
                    <a:pt x="18466" y="19490"/>
                  </a:lnTo>
                  <a:lnTo>
                    <a:pt x="21600" y="19490"/>
                  </a:lnTo>
                  <a:lnTo>
                    <a:pt x="21600" y="21600"/>
                  </a:lnTo>
                  <a:lnTo>
                    <a:pt x="11774" y="21600"/>
                  </a:lnTo>
                  <a:lnTo>
                    <a:pt x="11774" y="19490"/>
                  </a:lnTo>
                  <a:lnTo>
                    <a:pt x="14654" y="19490"/>
                  </a:lnTo>
                  <a:lnTo>
                    <a:pt x="14654" y="7133"/>
                  </a:lnTo>
                  <a:cubicBezTo>
                    <a:pt x="14654" y="4320"/>
                    <a:pt x="13299" y="2813"/>
                    <a:pt x="11435" y="2813"/>
                  </a:cubicBezTo>
                  <a:cubicBezTo>
                    <a:pt x="10165" y="2813"/>
                    <a:pt x="8555" y="3516"/>
                    <a:pt x="7031" y="5023"/>
                  </a:cubicBezTo>
                  <a:lnTo>
                    <a:pt x="7031" y="19490"/>
                  </a:lnTo>
                  <a:lnTo>
                    <a:pt x="9911" y="19490"/>
                  </a:lnTo>
                  <a:lnTo>
                    <a:pt x="9911" y="21600"/>
                  </a:lnTo>
                  <a:lnTo>
                    <a:pt x="0" y="21600"/>
                  </a:lnTo>
                  <a:lnTo>
                    <a:pt x="0" y="1949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6" name="Google Shape;76;p9"/>
            <p:cNvSpPr/>
            <p:nvPr/>
          </p:nvSpPr>
          <p:spPr>
            <a:xfrm>
              <a:off x="1164158" y="480490"/>
              <a:ext cx="46476" cy="44645"/>
            </a:xfrm>
            <a:custGeom>
              <a:avLst/>
              <a:gdLst/>
              <a:ahLst/>
              <a:cxnLst/>
              <a:rect l="l" t="t" r="r" b="b"/>
              <a:pathLst>
                <a:path w="21600" h="21600" extrusionOk="0">
                  <a:moveTo>
                    <a:pt x="4977" y="10849"/>
                  </a:moveTo>
                  <a:cubicBezTo>
                    <a:pt x="4977" y="16322"/>
                    <a:pt x="7325" y="19645"/>
                    <a:pt x="10988" y="19645"/>
                  </a:cubicBezTo>
                  <a:cubicBezTo>
                    <a:pt x="14650" y="19645"/>
                    <a:pt x="16904" y="16224"/>
                    <a:pt x="16904" y="10849"/>
                  </a:cubicBezTo>
                  <a:cubicBezTo>
                    <a:pt x="16904" y="5180"/>
                    <a:pt x="14744" y="1955"/>
                    <a:pt x="10988" y="1955"/>
                  </a:cubicBezTo>
                  <a:cubicBezTo>
                    <a:pt x="7231" y="1955"/>
                    <a:pt x="4977" y="5278"/>
                    <a:pt x="4977" y="10849"/>
                  </a:cubicBezTo>
                  <a:close/>
                  <a:moveTo>
                    <a:pt x="0" y="10849"/>
                  </a:moveTo>
                  <a:cubicBezTo>
                    <a:pt x="0" y="4691"/>
                    <a:pt x="4790" y="0"/>
                    <a:pt x="10800" y="0"/>
                  </a:cubicBezTo>
                  <a:cubicBezTo>
                    <a:pt x="16717" y="0"/>
                    <a:pt x="21600" y="4691"/>
                    <a:pt x="21600" y="10849"/>
                  </a:cubicBezTo>
                  <a:cubicBezTo>
                    <a:pt x="21600" y="16909"/>
                    <a:pt x="16904" y="21600"/>
                    <a:pt x="10800" y="21600"/>
                  </a:cubicBezTo>
                  <a:cubicBezTo>
                    <a:pt x="4883"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7" name="Google Shape;77;p9"/>
            <p:cNvSpPr/>
            <p:nvPr/>
          </p:nvSpPr>
          <p:spPr>
            <a:xfrm>
              <a:off x="1217240" y="456694"/>
              <a:ext cx="23596" cy="67523"/>
            </a:xfrm>
            <a:custGeom>
              <a:avLst/>
              <a:gdLst/>
              <a:ahLst/>
              <a:cxnLst/>
              <a:rect l="l" t="t" r="r" b="b"/>
              <a:pathLst>
                <a:path w="21600" h="21600" extrusionOk="0">
                  <a:moveTo>
                    <a:pt x="0" y="20156"/>
                  </a:moveTo>
                  <a:lnTo>
                    <a:pt x="6646" y="20156"/>
                  </a:lnTo>
                  <a:lnTo>
                    <a:pt x="6646" y="1247"/>
                  </a:lnTo>
                  <a:lnTo>
                    <a:pt x="0" y="1247"/>
                  </a:lnTo>
                  <a:lnTo>
                    <a:pt x="0" y="0"/>
                  </a:lnTo>
                  <a:lnTo>
                    <a:pt x="15138" y="0"/>
                  </a:lnTo>
                  <a:lnTo>
                    <a:pt x="15138" y="20221"/>
                  </a:lnTo>
                  <a:lnTo>
                    <a:pt x="21600" y="20221"/>
                  </a:lnTo>
                  <a:lnTo>
                    <a:pt x="21600" y="21600"/>
                  </a:lnTo>
                  <a:lnTo>
                    <a:pt x="0" y="21600"/>
                  </a:lnTo>
                  <a:lnTo>
                    <a:pt x="0" y="20156"/>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8" name="Google Shape;78;p9"/>
            <p:cNvSpPr/>
            <p:nvPr/>
          </p:nvSpPr>
          <p:spPr>
            <a:xfrm>
              <a:off x="1247443" y="480490"/>
              <a:ext cx="46475" cy="44645"/>
            </a:xfrm>
            <a:custGeom>
              <a:avLst/>
              <a:gdLst/>
              <a:ahLst/>
              <a:cxnLst/>
              <a:rect l="l" t="t" r="r" b="b"/>
              <a:pathLst>
                <a:path w="21600" h="21600" extrusionOk="0">
                  <a:moveTo>
                    <a:pt x="4810" y="10849"/>
                  </a:moveTo>
                  <a:cubicBezTo>
                    <a:pt x="4810" y="16322"/>
                    <a:pt x="7169" y="19645"/>
                    <a:pt x="10847" y="19645"/>
                  </a:cubicBezTo>
                  <a:cubicBezTo>
                    <a:pt x="14526" y="19645"/>
                    <a:pt x="16790" y="16224"/>
                    <a:pt x="16790" y="10849"/>
                  </a:cubicBezTo>
                  <a:cubicBezTo>
                    <a:pt x="16790" y="5180"/>
                    <a:pt x="14714" y="1955"/>
                    <a:pt x="10847" y="1955"/>
                  </a:cubicBezTo>
                  <a:cubicBezTo>
                    <a:pt x="7169" y="1955"/>
                    <a:pt x="4810" y="5278"/>
                    <a:pt x="4810" y="10849"/>
                  </a:cubicBezTo>
                  <a:close/>
                  <a:moveTo>
                    <a:pt x="0" y="10849"/>
                  </a:moveTo>
                  <a:cubicBezTo>
                    <a:pt x="0" y="4691"/>
                    <a:pt x="4716" y="0"/>
                    <a:pt x="10847" y="0"/>
                  </a:cubicBezTo>
                  <a:cubicBezTo>
                    <a:pt x="16790" y="0"/>
                    <a:pt x="21600" y="4691"/>
                    <a:pt x="21600" y="10849"/>
                  </a:cubicBezTo>
                  <a:cubicBezTo>
                    <a:pt x="21600" y="16909"/>
                    <a:pt x="16978" y="21600"/>
                    <a:pt x="10847" y="21600"/>
                  </a:cubicBezTo>
                  <a:cubicBezTo>
                    <a:pt x="4810" y="21600"/>
                    <a:pt x="0" y="16909"/>
                    <a:pt x="0" y="1084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79" name="Google Shape;79;p9"/>
            <p:cNvSpPr/>
            <p:nvPr/>
          </p:nvSpPr>
          <p:spPr>
            <a:xfrm>
              <a:off x="1299610" y="480490"/>
              <a:ext cx="42815" cy="69353"/>
            </a:xfrm>
            <a:custGeom>
              <a:avLst/>
              <a:gdLst/>
              <a:ahLst/>
              <a:cxnLst/>
              <a:rect l="l" t="t" r="r" b="b"/>
              <a:pathLst>
                <a:path w="21600" h="21600" extrusionOk="0">
                  <a:moveTo>
                    <a:pt x="7336" y="21600"/>
                  </a:moveTo>
                  <a:cubicBezTo>
                    <a:pt x="2649" y="21025"/>
                    <a:pt x="0" y="19363"/>
                    <a:pt x="0" y="18085"/>
                  </a:cubicBezTo>
                  <a:cubicBezTo>
                    <a:pt x="0" y="16743"/>
                    <a:pt x="2038" y="15593"/>
                    <a:pt x="6215" y="14698"/>
                  </a:cubicBezTo>
                  <a:cubicBezTo>
                    <a:pt x="4585" y="13995"/>
                    <a:pt x="3668" y="13228"/>
                    <a:pt x="3668" y="12398"/>
                  </a:cubicBezTo>
                  <a:cubicBezTo>
                    <a:pt x="3668" y="11439"/>
                    <a:pt x="4789" y="10736"/>
                    <a:pt x="7336" y="10289"/>
                  </a:cubicBezTo>
                  <a:lnTo>
                    <a:pt x="8049" y="10225"/>
                  </a:lnTo>
                  <a:lnTo>
                    <a:pt x="8049" y="10097"/>
                  </a:lnTo>
                  <a:cubicBezTo>
                    <a:pt x="3362" y="9394"/>
                    <a:pt x="1121" y="7605"/>
                    <a:pt x="1121" y="5112"/>
                  </a:cubicBezTo>
                  <a:cubicBezTo>
                    <a:pt x="1121" y="2109"/>
                    <a:pt x="4687" y="0"/>
                    <a:pt x="9985" y="0"/>
                  </a:cubicBezTo>
                  <a:cubicBezTo>
                    <a:pt x="11309" y="0"/>
                    <a:pt x="12226" y="128"/>
                    <a:pt x="13042" y="128"/>
                  </a:cubicBezTo>
                  <a:cubicBezTo>
                    <a:pt x="13653" y="192"/>
                    <a:pt x="14264" y="320"/>
                    <a:pt x="14977" y="320"/>
                  </a:cubicBezTo>
                  <a:lnTo>
                    <a:pt x="21600" y="320"/>
                  </a:lnTo>
                  <a:lnTo>
                    <a:pt x="21600" y="1789"/>
                  </a:lnTo>
                  <a:lnTo>
                    <a:pt x="17830" y="1789"/>
                  </a:lnTo>
                  <a:cubicBezTo>
                    <a:pt x="19155" y="2876"/>
                    <a:pt x="20072" y="3898"/>
                    <a:pt x="20072" y="5112"/>
                  </a:cubicBezTo>
                  <a:cubicBezTo>
                    <a:pt x="20072" y="6391"/>
                    <a:pt x="19155" y="7733"/>
                    <a:pt x="17830" y="8627"/>
                  </a:cubicBezTo>
                  <a:cubicBezTo>
                    <a:pt x="13958" y="10992"/>
                    <a:pt x="10189" y="10225"/>
                    <a:pt x="8660" y="11183"/>
                  </a:cubicBezTo>
                  <a:cubicBezTo>
                    <a:pt x="8355" y="11375"/>
                    <a:pt x="8253" y="11439"/>
                    <a:pt x="8253" y="11631"/>
                  </a:cubicBezTo>
                  <a:cubicBezTo>
                    <a:pt x="8253" y="13228"/>
                    <a:pt x="16608" y="13228"/>
                    <a:pt x="19868" y="15273"/>
                  </a:cubicBezTo>
                  <a:cubicBezTo>
                    <a:pt x="20989" y="15912"/>
                    <a:pt x="21294" y="16551"/>
                    <a:pt x="21294" y="17382"/>
                  </a:cubicBezTo>
                  <a:cubicBezTo>
                    <a:pt x="21294" y="19555"/>
                    <a:pt x="18442" y="21089"/>
                    <a:pt x="13958" y="21600"/>
                  </a:cubicBezTo>
                  <a:lnTo>
                    <a:pt x="7336" y="21600"/>
                  </a:lnTo>
                  <a:close/>
                  <a:moveTo>
                    <a:pt x="5909" y="5049"/>
                  </a:moveTo>
                  <a:cubicBezTo>
                    <a:pt x="5909" y="7541"/>
                    <a:pt x="7642" y="9075"/>
                    <a:pt x="10596" y="9075"/>
                  </a:cubicBezTo>
                  <a:cubicBezTo>
                    <a:pt x="13449" y="9075"/>
                    <a:pt x="15079" y="7605"/>
                    <a:pt x="15079" y="5176"/>
                  </a:cubicBezTo>
                  <a:cubicBezTo>
                    <a:pt x="15079" y="2620"/>
                    <a:pt x="13449" y="1150"/>
                    <a:pt x="10596" y="1150"/>
                  </a:cubicBezTo>
                  <a:cubicBezTo>
                    <a:pt x="7642" y="1150"/>
                    <a:pt x="5909" y="2620"/>
                    <a:pt x="5909" y="5049"/>
                  </a:cubicBezTo>
                  <a:close/>
                  <a:moveTo>
                    <a:pt x="8049" y="15018"/>
                  </a:moveTo>
                  <a:cubicBezTo>
                    <a:pt x="5502" y="16040"/>
                    <a:pt x="4585" y="16743"/>
                    <a:pt x="4687" y="17638"/>
                  </a:cubicBezTo>
                  <a:cubicBezTo>
                    <a:pt x="4687" y="18916"/>
                    <a:pt x="7234" y="19811"/>
                    <a:pt x="10800" y="19811"/>
                  </a:cubicBezTo>
                  <a:cubicBezTo>
                    <a:pt x="12430" y="19811"/>
                    <a:pt x="14366" y="19555"/>
                    <a:pt x="15589" y="19299"/>
                  </a:cubicBezTo>
                  <a:cubicBezTo>
                    <a:pt x="16608" y="19044"/>
                    <a:pt x="17219" y="18596"/>
                    <a:pt x="17219" y="18085"/>
                  </a:cubicBezTo>
                  <a:cubicBezTo>
                    <a:pt x="17219" y="16935"/>
                    <a:pt x="14977" y="16232"/>
                    <a:pt x="8049" y="15018"/>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0" name="Google Shape;80;p9"/>
            <p:cNvSpPr/>
            <p:nvPr/>
          </p:nvSpPr>
          <p:spPr>
            <a:xfrm>
              <a:off x="1348117" y="460725"/>
              <a:ext cx="23598" cy="63492"/>
            </a:xfrm>
            <a:custGeom>
              <a:avLst/>
              <a:gdLst/>
              <a:ahLst/>
              <a:cxnLst/>
              <a:rect l="l" t="t" r="r" b="b"/>
              <a:pathLst>
                <a:path w="21600" h="21475" extrusionOk="0">
                  <a:moveTo>
                    <a:pt x="6590" y="20021"/>
                  </a:moveTo>
                  <a:lnTo>
                    <a:pt x="6590" y="8390"/>
                  </a:lnTo>
                  <a:lnTo>
                    <a:pt x="0" y="8390"/>
                  </a:lnTo>
                  <a:lnTo>
                    <a:pt x="0" y="7006"/>
                  </a:lnTo>
                  <a:lnTo>
                    <a:pt x="15010" y="7006"/>
                  </a:lnTo>
                  <a:lnTo>
                    <a:pt x="15010" y="20021"/>
                  </a:lnTo>
                  <a:lnTo>
                    <a:pt x="21600" y="20021"/>
                  </a:lnTo>
                  <a:lnTo>
                    <a:pt x="21600" y="21475"/>
                  </a:lnTo>
                  <a:lnTo>
                    <a:pt x="0" y="21475"/>
                  </a:lnTo>
                  <a:lnTo>
                    <a:pt x="0" y="20021"/>
                  </a:lnTo>
                  <a:lnTo>
                    <a:pt x="6590" y="20021"/>
                  </a:lnTo>
                  <a:close/>
                  <a:moveTo>
                    <a:pt x="15193" y="1883"/>
                  </a:moveTo>
                  <a:cubicBezTo>
                    <a:pt x="15193" y="2990"/>
                    <a:pt x="12814" y="3821"/>
                    <a:pt x="10068" y="3821"/>
                  </a:cubicBezTo>
                  <a:cubicBezTo>
                    <a:pt x="7322" y="3821"/>
                    <a:pt x="5125" y="2990"/>
                    <a:pt x="5125" y="1883"/>
                  </a:cubicBezTo>
                  <a:cubicBezTo>
                    <a:pt x="5125" y="844"/>
                    <a:pt x="7322" y="13"/>
                    <a:pt x="10068" y="13"/>
                  </a:cubicBezTo>
                  <a:cubicBezTo>
                    <a:pt x="12814" y="-125"/>
                    <a:pt x="15193" y="844"/>
                    <a:pt x="15193" y="1883"/>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1" name="Google Shape;81;p9"/>
            <p:cNvSpPr/>
            <p:nvPr/>
          </p:nvSpPr>
          <p:spPr>
            <a:xfrm>
              <a:off x="1377404" y="480490"/>
              <a:ext cx="39154" cy="44645"/>
            </a:xfrm>
            <a:custGeom>
              <a:avLst/>
              <a:gdLst/>
              <a:ahLst/>
              <a:cxnLst/>
              <a:rect l="l" t="t" r="r" b="b"/>
              <a:pathLst>
                <a:path w="21600" h="21600" extrusionOk="0">
                  <a:moveTo>
                    <a:pt x="11691" y="11338"/>
                  </a:moveTo>
                  <a:cubicBezTo>
                    <a:pt x="6792" y="12413"/>
                    <a:pt x="4899" y="13683"/>
                    <a:pt x="4899" y="15540"/>
                  </a:cubicBezTo>
                  <a:cubicBezTo>
                    <a:pt x="4899" y="17202"/>
                    <a:pt x="6124" y="18375"/>
                    <a:pt x="7905" y="18375"/>
                  </a:cubicBezTo>
                  <a:cubicBezTo>
                    <a:pt x="8907" y="18375"/>
                    <a:pt x="10243" y="17886"/>
                    <a:pt x="11691" y="16909"/>
                  </a:cubicBezTo>
                  <a:lnTo>
                    <a:pt x="11691" y="11338"/>
                  </a:lnTo>
                  <a:close/>
                  <a:moveTo>
                    <a:pt x="1225" y="4887"/>
                  </a:moveTo>
                  <a:lnTo>
                    <a:pt x="445" y="3323"/>
                  </a:lnTo>
                  <a:cubicBezTo>
                    <a:pt x="3229" y="1271"/>
                    <a:pt x="6680" y="0"/>
                    <a:pt x="9464" y="0"/>
                  </a:cubicBezTo>
                  <a:cubicBezTo>
                    <a:pt x="13918" y="0"/>
                    <a:pt x="16812" y="2737"/>
                    <a:pt x="16812" y="7135"/>
                  </a:cubicBezTo>
                  <a:lnTo>
                    <a:pt x="16812" y="15540"/>
                  </a:lnTo>
                  <a:cubicBezTo>
                    <a:pt x="16812" y="17593"/>
                    <a:pt x="17703" y="18863"/>
                    <a:pt x="19151" y="18863"/>
                  </a:cubicBezTo>
                  <a:cubicBezTo>
                    <a:pt x="19596" y="18863"/>
                    <a:pt x="20932" y="18668"/>
                    <a:pt x="21600" y="18570"/>
                  </a:cubicBezTo>
                  <a:lnTo>
                    <a:pt x="21600" y="20036"/>
                  </a:lnTo>
                  <a:cubicBezTo>
                    <a:pt x="19930" y="21014"/>
                    <a:pt x="18037" y="21600"/>
                    <a:pt x="16478" y="21600"/>
                  </a:cubicBezTo>
                  <a:cubicBezTo>
                    <a:pt x="14697" y="21600"/>
                    <a:pt x="13584" y="20720"/>
                    <a:pt x="12247" y="18570"/>
                  </a:cubicBezTo>
                  <a:cubicBezTo>
                    <a:pt x="9575" y="20329"/>
                    <a:pt x="7460" y="21600"/>
                    <a:pt x="5456" y="21600"/>
                  </a:cubicBezTo>
                  <a:cubicBezTo>
                    <a:pt x="2338" y="21600"/>
                    <a:pt x="0" y="19254"/>
                    <a:pt x="0" y="16224"/>
                  </a:cubicBezTo>
                  <a:cubicBezTo>
                    <a:pt x="0" y="13292"/>
                    <a:pt x="2004" y="11533"/>
                    <a:pt x="6680" y="10556"/>
                  </a:cubicBezTo>
                  <a:lnTo>
                    <a:pt x="11691" y="9481"/>
                  </a:lnTo>
                  <a:lnTo>
                    <a:pt x="11691" y="6646"/>
                  </a:lnTo>
                  <a:cubicBezTo>
                    <a:pt x="11691" y="4203"/>
                    <a:pt x="10800" y="2541"/>
                    <a:pt x="7682" y="2541"/>
                  </a:cubicBezTo>
                  <a:cubicBezTo>
                    <a:pt x="6012" y="2541"/>
                    <a:pt x="4008" y="3323"/>
                    <a:pt x="1225" y="4887"/>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2" name="Google Shape;82;p9"/>
            <p:cNvSpPr/>
            <p:nvPr/>
          </p:nvSpPr>
          <p:spPr>
            <a:xfrm>
              <a:off x="2496717" y="302937"/>
              <a:ext cx="380526" cy="224939"/>
            </a:xfrm>
            <a:custGeom>
              <a:avLst/>
              <a:gdLst/>
              <a:ahLst/>
              <a:cxnLst/>
              <a:rect l="l" t="t" r="r" b="b"/>
              <a:pathLst>
                <a:path w="21600" h="21600" extrusionOk="0">
                  <a:moveTo>
                    <a:pt x="21600" y="10681"/>
                  </a:moveTo>
                  <a:cubicBezTo>
                    <a:pt x="21600" y="16864"/>
                    <a:pt x="18840" y="21600"/>
                    <a:pt x="15163" y="21600"/>
                  </a:cubicBezTo>
                  <a:cubicBezTo>
                    <a:pt x="11487" y="21600"/>
                    <a:pt x="8727" y="16884"/>
                    <a:pt x="8727" y="10681"/>
                  </a:cubicBezTo>
                  <a:cubicBezTo>
                    <a:pt x="8727" y="4697"/>
                    <a:pt x="11487" y="40"/>
                    <a:pt x="15163" y="40"/>
                  </a:cubicBezTo>
                  <a:cubicBezTo>
                    <a:pt x="18840" y="40"/>
                    <a:pt x="21600" y="4697"/>
                    <a:pt x="21600" y="10681"/>
                  </a:cubicBezTo>
                  <a:close/>
                  <a:moveTo>
                    <a:pt x="19239" y="10681"/>
                  </a:moveTo>
                  <a:cubicBezTo>
                    <a:pt x="19239" y="6579"/>
                    <a:pt x="17442" y="3468"/>
                    <a:pt x="15187" y="3468"/>
                  </a:cubicBezTo>
                  <a:cubicBezTo>
                    <a:pt x="12932" y="3468"/>
                    <a:pt x="11123" y="6599"/>
                    <a:pt x="11123" y="10681"/>
                  </a:cubicBezTo>
                  <a:cubicBezTo>
                    <a:pt x="11123" y="14961"/>
                    <a:pt x="12932" y="18172"/>
                    <a:pt x="15187" y="18172"/>
                  </a:cubicBezTo>
                  <a:cubicBezTo>
                    <a:pt x="17442" y="18172"/>
                    <a:pt x="19239" y="14961"/>
                    <a:pt x="19239" y="10681"/>
                  </a:cubicBezTo>
                  <a:close/>
                  <a:moveTo>
                    <a:pt x="8351" y="6203"/>
                  </a:moveTo>
                  <a:cubicBezTo>
                    <a:pt x="8351" y="12663"/>
                    <a:pt x="2584" y="13911"/>
                    <a:pt x="2443" y="18092"/>
                  </a:cubicBezTo>
                  <a:lnTo>
                    <a:pt x="6730" y="18092"/>
                  </a:lnTo>
                  <a:lnTo>
                    <a:pt x="6730" y="15417"/>
                  </a:lnTo>
                  <a:lnTo>
                    <a:pt x="8703" y="15417"/>
                  </a:lnTo>
                  <a:lnTo>
                    <a:pt x="8703" y="21144"/>
                  </a:lnTo>
                  <a:lnTo>
                    <a:pt x="129" y="21144"/>
                  </a:lnTo>
                  <a:cubicBezTo>
                    <a:pt x="70" y="20451"/>
                    <a:pt x="0" y="19896"/>
                    <a:pt x="0" y="19321"/>
                  </a:cubicBezTo>
                  <a:cubicBezTo>
                    <a:pt x="0" y="11791"/>
                    <a:pt x="5931" y="10760"/>
                    <a:pt x="5931" y="6282"/>
                  </a:cubicBezTo>
                  <a:cubicBezTo>
                    <a:pt x="5931" y="4399"/>
                    <a:pt x="5145" y="3349"/>
                    <a:pt x="4064" y="3349"/>
                  </a:cubicBezTo>
                  <a:cubicBezTo>
                    <a:pt x="2654" y="3349"/>
                    <a:pt x="1762" y="6004"/>
                    <a:pt x="1762" y="6004"/>
                  </a:cubicBezTo>
                  <a:lnTo>
                    <a:pt x="164" y="4201"/>
                  </a:lnTo>
                  <a:cubicBezTo>
                    <a:pt x="164" y="4201"/>
                    <a:pt x="1304" y="0"/>
                    <a:pt x="4299" y="0"/>
                  </a:cubicBezTo>
                  <a:cubicBezTo>
                    <a:pt x="6484" y="0"/>
                    <a:pt x="8351" y="2299"/>
                    <a:pt x="8351" y="6203"/>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3" name="Google Shape;83;p9"/>
            <p:cNvSpPr/>
            <p:nvPr/>
          </p:nvSpPr>
          <p:spPr>
            <a:xfrm>
              <a:off x="2879144" y="239787"/>
              <a:ext cx="230565" cy="130672"/>
            </a:xfrm>
            <a:custGeom>
              <a:avLst/>
              <a:gdLst/>
              <a:ahLst/>
              <a:cxnLst/>
              <a:rect l="l" t="t" r="r" b="b"/>
              <a:pathLst>
                <a:path w="21527" h="21600" extrusionOk="0">
                  <a:moveTo>
                    <a:pt x="21527" y="10664"/>
                  </a:moveTo>
                  <a:cubicBezTo>
                    <a:pt x="21527" y="16830"/>
                    <a:pt x="18940" y="21600"/>
                    <a:pt x="15311" y="21600"/>
                  </a:cubicBezTo>
                  <a:cubicBezTo>
                    <a:pt x="11702" y="21600"/>
                    <a:pt x="9115" y="16898"/>
                    <a:pt x="9115" y="10664"/>
                  </a:cubicBezTo>
                  <a:cubicBezTo>
                    <a:pt x="9115" y="4770"/>
                    <a:pt x="11702" y="0"/>
                    <a:pt x="15311" y="0"/>
                  </a:cubicBezTo>
                  <a:cubicBezTo>
                    <a:pt x="18921" y="0"/>
                    <a:pt x="21527" y="4599"/>
                    <a:pt x="21527" y="10664"/>
                  </a:cubicBezTo>
                  <a:close/>
                  <a:moveTo>
                    <a:pt x="18496" y="10664"/>
                  </a:moveTo>
                  <a:cubicBezTo>
                    <a:pt x="18496" y="7052"/>
                    <a:pt x="17087" y="4429"/>
                    <a:pt x="15331" y="4429"/>
                  </a:cubicBezTo>
                  <a:cubicBezTo>
                    <a:pt x="13593" y="4429"/>
                    <a:pt x="12184" y="7086"/>
                    <a:pt x="12184" y="10664"/>
                  </a:cubicBezTo>
                  <a:cubicBezTo>
                    <a:pt x="12184" y="14241"/>
                    <a:pt x="13574" y="17035"/>
                    <a:pt x="15331" y="17035"/>
                  </a:cubicBezTo>
                  <a:cubicBezTo>
                    <a:pt x="17087" y="17035"/>
                    <a:pt x="18496" y="14241"/>
                    <a:pt x="18496" y="10664"/>
                  </a:cubicBezTo>
                  <a:close/>
                  <a:moveTo>
                    <a:pt x="120" y="21259"/>
                  </a:moveTo>
                  <a:cubicBezTo>
                    <a:pt x="43" y="20442"/>
                    <a:pt x="-73" y="19624"/>
                    <a:pt x="62" y="19011"/>
                  </a:cubicBezTo>
                  <a:cubicBezTo>
                    <a:pt x="62" y="11379"/>
                    <a:pt x="5428" y="10357"/>
                    <a:pt x="5428" y="6746"/>
                  </a:cubicBezTo>
                  <a:cubicBezTo>
                    <a:pt x="5428" y="5110"/>
                    <a:pt x="4772" y="4633"/>
                    <a:pt x="4116" y="4633"/>
                  </a:cubicBezTo>
                  <a:cubicBezTo>
                    <a:pt x="2919" y="4633"/>
                    <a:pt x="2185" y="7121"/>
                    <a:pt x="2185" y="7121"/>
                  </a:cubicBezTo>
                  <a:lnTo>
                    <a:pt x="139" y="4633"/>
                  </a:lnTo>
                  <a:cubicBezTo>
                    <a:pt x="139" y="4633"/>
                    <a:pt x="1259" y="68"/>
                    <a:pt x="4309" y="68"/>
                  </a:cubicBezTo>
                  <a:cubicBezTo>
                    <a:pt x="6258" y="68"/>
                    <a:pt x="8401" y="2010"/>
                    <a:pt x="8401" y="6439"/>
                  </a:cubicBezTo>
                  <a:cubicBezTo>
                    <a:pt x="8401" y="12606"/>
                    <a:pt x="3286" y="13900"/>
                    <a:pt x="3189" y="17205"/>
                  </a:cubicBezTo>
                  <a:lnTo>
                    <a:pt x="6162" y="17205"/>
                  </a:lnTo>
                  <a:lnTo>
                    <a:pt x="6162" y="14718"/>
                  </a:lnTo>
                  <a:lnTo>
                    <a:pt x="8671" y="14718"/>
                  </a:lnTo>
                  <a:lnTo>
                    <a:pt x="8671" y="21259"/>
                  </a:lnTo>
                  <a:lnTo>
                    <a:pt x="120" y="21259"/>
                  </a:lnTo>
                  <a:close/>
                </a:path>
              </a:pathLst>
            </a:custGeom>
            <a:solidFill>
              <a:srgbClr val="81B13E"/>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4" name="Google Shape;84;p9"/>
            <p:cNvSpPr/>
            <p:nvPr/>
          </p:nvSpPr>
          <p:spPr>
            <a:xfrm>
              <a:off x="1723356" y="269074"/>
              <a:ext cx="778560" cy="262462"/>
            </a:xfrm>
            <a:custGeom>
              <a:avLst/>
              <a:gdLst/>
              <a:ahLst/>
              <a:cxnLst/>
              <a:rect l="l" t="t" r="r" b="b"/>
              <a:pathLst>
                <a:path w="21572" h="21600" extrusionOk="0">
                  <a:moveTo>
                    <a:pt x="21571" y="11934"/>
                  </a:moveTo>
                  <a:cubicBezTo>
                    <a:pt x="21600" y="14968"/>
                    <a:pt x="20991" y="16861"/>
                    <a:pt x="20170" y="16997"/>
                  </a:cubicBezTo>
                  <a:cubicBezTo>
                    <a:pt x="19842" y="16997"/>
                    <a:pt x="19233" y="16861"/>
                    <a:pt x="18980" y="15207"/>
                  </a:cubicBezTo>
                  <a:cubicBezTo>
                    <a:pt x="18980" y="15207"/>
                    <a:pt x="18733" y="16605"/>
                    <a:pt x="18159" y="16605"/>
                  </a:cubicBezTo>
                  <a:cubicBezTo>
                    <a:pt x="17665" y="16605"/>
                    <a:pt x="17251" y="15701"/>
                    <a:pt x="17251" y="14065"/>
                  </a:cubicBezTo>
                  <a:cubicBezTo>
                    <a:pt x="17251" y="11610"/>
                    <a:pt x="18268" y="11303"/>
                    <a:pt x="18705" y="11303"/>
                  </a:cubicBezTo>
                  <a:lnTo>
                    <a:pt x="18871" y="11303"/>
                  </a:lnTo>
                  <a:lnTo>
                    <a:pt x="18871" y="11047"/>
                  </a:lnTo>
                  <a:cubicBezTo>
                    <a:pt x="18871" y="10382"/>
                    <a:pt x="18705" y="10144"/>
                    <a:pt x="18486" y="10144"/>
                  </a:cubicBezTo>
                  <a:cubicBezTo>
                    <a:pt x="18101" y="10144"/>
                    <a:pt x="17688" y="10706"/>
                    <a:pt x="17688" y="10706"/>
                  </a:cubicBezTo>
                  <a:lnTo>
                    <a:pt x="17378" y="8984"/>
                  </a:lnTo>
                  <a:cubicBezTo>
                    <a:pt x="17378" y="8984"/>
                    <a:pt x="17854" y="7927"/>
                    <a:pt x="18538" y="7927"/>
                  </a:cubicBezTo>
                  <a:cubicBezTo>
                    <a:pt x="19342" y="7927"/>
                    <a:pt x="19779" y="9172"/>
                    <a:pt x="19779" y="11303"/>
                  </a:cubicBezTo>
                  <a:lnTo>
                    <a:pt x="19779" y="13161"/>
                  </a:lnTo>
                  <a:cubicBezTo>
                    <a:pt x="19779" y="13724"/>
                    <a:pt x="19923" y="14150"/>
                    <a:pt x="20112" y="14150"/>
                  </a:cubicBezTo>
                  <a:cubicBezTo>
                    <a:pt x="20302" y="14150"/>
                    <a:pt x="20405" y="13656"/>
                    <a:pt x="20440" y="13093"/>
                  </a:cubicBezTo>
                  <a:cubicBezTo>
                    <a:pt x="20440" y="13093"/>
                    <a:pt x="20468" y="12360"/>
                    <a:pt x="20468" y="12019"/>
                  </a:cubicBezTo>
                  <a:cubicBezTo>
                    <a:pt x="20468" y="8405"/>
                    <a:pt x="19555" y="5643"/>
                    <a:pt x="18452" y="5643"/>
                  </a:cubicBezTo>
                  <a:cubicBezTo>
                    <a:pt x="17349" y="5643"/>
                    <a:pt x="16436" y="8422"/>
                    <a:pt x="16436" y="12019"/>
                  </a:cubicBezTo>
                  <a:cubicBezTo>
                    <a:pt x="16436" y="15804"/>
                    <a:pt x="17343" y="18651"/>
                    <a:pt x="18452" y="18651"/>
                  </a:cubicBezTo>
                  <a:cubicBezTo>
                    <a:pt x="18808" y="18651"/>
                    <a:pt x="19141" y="18327"/>
                    <a:pt x="19446" y="17832"/>
                  </a:cubicBezTo>
                  <a:lnTo>
                    <a:pt x="19997" y="20441"/>
                  </a:lnTo>
                  <a:cubicBezTo>
                    <a:pt x="19555" y="21174"/>
                    <a:pt x="19032" y="21600"/>
                    <a:pt x="18452" y="21600"/>
                  </a:cubicBezTo>
                  <a:cubicBezTo>
                    <a:pt x="16660" y="21600"/>
                    <a:pt x="15281" y="17406"/>
                    <a:pt x="15281" y="12019"/>
                  </a:cubicBezTo>
                  <a:cubicBezTo>
                    <a:pt x="15281" y="6785"/>
                    <a:pt x="16631" y="2694"/>
                    <a:pt x="18452" y="2694"/>
                  </a:cubicBezTo>
                  <a:cubicBezTo>
                    <a:pt x="20078" y="2694"/>
                    <a:pt x="21261" y="5899"/>
                    <a:pt x="21508" y="10229"/>
                  </a:cubicBezTo>
                  <a:cubicBezTo>
                    <a:pt x="21543" y="10774"/>
                    <a:pt x="21571" y="11371"/>
                    <a:pt x="21571" y="11934"/>
                  </a:cubicBezTo>
                  <a:close/>
                  <a:moveTo>
                    <a:pt x="18871" y="12905"/>
                  </a:moveTo>
                  <a:lnTo>
                    <a:pt x="18860" y="12905"/>
                  </a:lnTo>
                  <a:lnTo>
                    <a:pt x="18860" y="12837"/>
                  </a:lnTo>
                  <a:lnTo>
                    <a:pt x="18779" y="12837"/>
                  </a:lnTo>
                  <a:cubicBezTo>
                    <a:pt x="18481" y="12837"/>
                    <a:pt x="18090" y="13059"/>
                    <a:pt x="18090" y="13792"/>
                  </a:cubicBezTo>
                  <a:cubicBezTo>
                    <a:pt x="18090" y="14286"/>
                    <a:pt x="18211" y="14627"/>
                    <a:pt x="18400" y="14627"/>
                  </a:cubicBezTo>
                  <a:cubicBezTo>
                    <a:pt x="18619" y="14627"/>
                    <a:pt x="18871" y="13656"/>
                    <a:pt x="18871" y="12905"/>
                  </a:cubicBezTo>
                  <a:close/>
                  <a:moveTo>
                    <a:pt x="15172" y="14644"/>
                  </a:moveTo>
                  <a:cubicBezTo>
                    <a:pt x="15172" y="18804"/>
                    <a:pt x="14316" y="21412"/>
                    <a:pt x="13161" y="21276"/>
                  </a:cubicBezTo>
                  <a:cubicBezTo>
                    <a:pt x="12219" y="21276"/>
                    <a:pt x="11863" y="19247"/>
                    <a:pt x="11863" y="19247"/>
                  </a:cubicBezTo>
                  <a:lnTo>
                    <a:pt x="11834" y="19247"/>
                  </a:lnTo>
                  <a:cubicBezTo>
                    <a:pt x="11834" y="19247"/>
                    <a:pt x="11863" y="19708"/>
                    <a:pt x="11863" y="20202"/>
                  </a:cubicBezTo>
                  <a:lnTo>
                    <a:pt x="11863" y="21037"/>
                  </a:lnTo>
                  <a:lnTo>
                    <a:pt x="10869" y="21037"/>
                  </a:lnTo>
                  <a:lnTo>
                    <a:pt x="10869" y="2523"/>
                  </a:lnTo>
                  <a:lnTo>
                    <a:pt x="10208" y="2523"/>
                  </a:lnTo>
                  <a:lnTo>
                    <a:pt x="10208" y="153"/>
                  </a:lnTo>
                  <a:lnTo>
                    <a:pt x="11943" y="153"/>
                  </a:lnTo>
                  <a:lnTo>
                    <a:pt x="11943" y="8660"/>
                  </a:lnTo>
                  <a:cubicBezTo>
                    <a:pt x="11943" y="9223"/>
                    <a:pt x="11914" y="9717"/>
                    <a:pt x="11914" y="9717"/>
                  </a:cubicBezTo>
                  <a:lnTo>
                    <a:pt x="11943" y="9717"/>
                  </a:lnTo>
                  <a:cubicBezTo>
                    <a:pt x="11943" y="9717"/>
                    <a:pt x="12328" y="7842"/>
                    <a:pt x="13241" y="7842"/>
                  </a:cubicBezTo>
                  <a:cubicBezTo>
                    <a:pt x="14396" y="7842"/>
                    <a:pt x="15172" y="10638"/>
                    <a:pt x="15172" y="14644"/>
                  </a:cubicBezTo>
                  <a:close/>
                  <a:moveTo>
                    <a:pt x="14069" y="14730"/>
                  </a:moveTo>
                  <a:cubicBezTo>
                    <a:pt x="14069" y="12258"/>
                    <a:pt x="13626" y="10706"/>
                    <a:pt x="12994" y="10638"/>
                  </a:cubicBezTo>
                  <a:cubicBezTo>
                    <a:pt x="12420" y="10638"/>
                    <a:pt x="11891" y="11866"/>
                    <a:pt x="11891" y="14730"/>
                  </a:cubicBezTo>
                  <a:cubicBezTo>
                    <a:pt x="11891" y="16775"/>
                    <a:pt x="12248" y="18736"/>
                    <a:pt x="12966" y="18736"/>
                  </a:cubicBezTo>
                  <a:cubicBezTo>
                    <a:pt x="13569" y="18736"/>
                    <a:pt x="14069" y="17270"/>
                    <a:pt x="14069" y="14730"/>
                  </a:cubicBezTo>
                  <a:close/>
                  <a:moveTo>
                    <a:pt x="9628" y="10638"/>
                  </a:moveTo>
                  <a:lnTo>
                    <a:pt x="8531" y="10587"/>
                  </a:lnTo>
                  <a:cubicBezTo>
                    <a:pt x="8554" y="12650"/>
                    <a:pt x="10461" y="13536"/>
                    <a:pt x="10461" y="17406"/>
                  </a:cubicBezTo>
                  <a:cubicBezTo>
                    <a:pt x="10461" y="20168"/>
                    <a:pt x="9657" y="21395"/>
                    <a:pt x="8944" y="21395"/>
                  </a:cubicBezTo>
                  <a:cubicBezTo>
                    <a:pt x="7807" y="21395"/>
                    <a:pt x="7393" y="18634"/>
                    <a:pt x="7393" y="18634"/>
                  </a:cubicBezTo>
                  <a:lnTo>
                    <a:pt x="8140" y="17150"/>
                  </a:lnTo>
                  <a:cubicBezTo>
                    <a:pt x="8140" y="17150"/>
                    <a:pt x="8433" y="18634"/>
                    <a:pt x="8858" y="18634"/>
                  </a:cubicBezTo>
                  <a:cubicBezTo>
                    <a:pt x="9071" y="18634"/>
                    <a:pt x="9324" y="18395"/>
                    <a:pt x="9324" y="17338"/>
                  </a:cubicBezTo>
                  <a:cubicBezTo>
                    <a:pt x="9324" y="15122"/>
                    <a:pt x="7336" y="14474"/>
                    <a:pt x="7336" y="9649"/>
                  </a:cubicBezTo>
                  <a:cubicBezTo>
                    <a:pt x="7336" y="9172"/>
                    <a:pt x="7365" y="8746"/>
                    <a:pt x="7393" y="8251"/>
                  </a:cubicBezTo>
                  <a:lnTo>
                    <a:pt x="10065" y="8251"/>
                  </a:lnTo>
                  <a:lnTo>
                    <a:pt x="10065" y="10638"/>
                  </a:lnTo>
                  <a:lnTo>
                    <a:pt x="9628" y="10638"/>
                  </a:lnTo>
                  <a:close/>
                  <a:moveTo>
                    <a:pt x="4849" y="21106"/>
                  </a:moveTo>
                  <a:lnTo>
                    <a:pt x="4826" y="21106"/>
                  </a:lnTo>
                  <a:lnTo>
                    <a:pt x="4826" y="18719"/>
                  </a:lnTo>
                  <a:lnTo>
                    <a:pt x="5463" y="18719"/>
                  </a:lnTo>
                  <a:lnTo>
                    <a:pt x="5463" y="10621"/>
                  </a:lnTo>
                  <a:lnTo>
                    <a:pt x="4797" y="10621"/>
                  </a:lnTo>
                  <a:lnTo>
                    <a:pt x="4797" y="8234"/>
                  </a:lnTo>
                  <a:lnTo>
                    <a:pt x="6560" y="8234"/>
                  </a:lnTo>
                  <a:lnTo>
                    <a:pt x="6560" y="18719"/>
                  </a:lnTo>
                  <a:lnTo>
                    <a:pt x="7198" y="18719"/>
                  </a:lnTo>
                  <a:lnTo>
                    <a:pt x="7198" y="21106"/>
                  </a:lnTo>
                  <a:lnTo>
                    <a:pt x="4849" y="21106"/>
                  </a:lnTo>
                  <a:close/>
                  <a:moveTo>
                    <a:pt x="6704" y="2029"/>
                  </a:moveTo>
                  <a:cubicBezTo>
                    <a:pt x="6704" y="3188"/>
                    <a:pt x="6400" y="4160"/>
                    <a:pt x="5986" y="4160"/>
                  </a:cubicBezTo>
                  <a:cubicBezTo>
                    <a:pt x="5572" y="4160"/>
                    <a:pt x="5268" y="3273"/>
                    <a:pt x="5268" y="2029"/>
                  </a:cubicBezTo>
                  <a:cubicBezTo>
                    <a:pt x="5268" y="921"/>
                    <a:pt x="5567" y="0"/>
                    <a:pt x="5986" y="0"/>
                  </a:cubicBezTo>
                  <a:cubicBezTo>
                    <a:pt x="6394" y="0"/>
                    <a:pt x="6704" y="887"/>
                    <a:pt x="6704" y="2029"/>
                  </a:cubicBezTo>
                  <a:close/>
                  <a:moveTo>
                    <a:pt x="4573" y="21106"/>
                  </a:moveTo>
                  <a:lnTo>
                    <a:pt x="0" y="21106"/>
                  </a:lnTo>
                  <a:lnTo>
                    <a:pt x="0" y="18719"/>
                  </a:lnTo>
                  <a:lnTo>
                    <a:pt x="718" y="18719"/>
                  </a:lnTo>
                  <a:lnTo>
                    <a:pt x="718" y="2932"/>
                  </a:lnTo>
                  <a:lnTo>
                    <a:pt x="0" y="2932"/>
                  </a:lnTo>
                  <a:lnTo>
                    <a:pt x="0" y="307"/>
                  </a:lnTo>
                  <a:lnTo>
                    <a:pt x="2568" y="307"/>
                  </a:lnTo>
                  <a:lnTo>
                    <a:pt x="2568" y="2932"/>
                  </a:lnTo>
                  <a:lnTo>
                    <a:pt x="1815" y="2932"/>
                  </a:lnTo>
                  <a:lnTo>
                    <a:pt x="1815" y="18463"/>
                  </a:lnTo>
                  <a:lnTo>
                    <a:pt x="3608" y="18463"/>
                  </a:lnTo>
                  <a:lnTo>
                    <a:pt x="3608" y="15701"/>
                  </a:lnTo>
                  <a:lnTo>
                    <a:pt x="4573" y="15701"/>
                  </a:lnTo>
                  <a:lnTo>
                    <a:pt x="4573" y="21106"/>
                  </a:lnTo>
                  <a:close/>
                </a:path>
              </a:pathLst>
            </a:custGeom>
            <a:solidFill>
              <a:srgbClr val="3E95D4"/>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5" name="Google Shape;85;p9"/>
            <p:cNvSpPr/>
            <p:nvPr/>
          </p:nvSpPr>
          <p:spPr>
            <a:xfrm>
              <a:off x="3519016" y="356020"/>
              <a:ext cx="118774" cy="166365"/>
            </a:xfrm>
            <a:custGeom>
              <a:avLst/>
              <a:gdLst/>
              <a:ahLst/>
              <a:cxnLst/>
              <a:rect l="l" t="t" r="r" b="b"/>
              <a:pathLst>
                <a:path w="21600" h="21600" extrusionOk="0">
                  <a:moveTo>
                    <a:pt x="10593" y="12488"/>
                  </a:moveTo>
                  <a:cubicBezTo>
                    <a:pt x="11683" y="11845"/>
                    <a:pt x="12397" y="11336"/>
                    <a:pt x="13110" y="10827"/>
                  </a:cubicBezTo>
                  <a:cubicBezTo>
                    <a:pt x="13862" y="10318"/>
                    <a:pt x="14350" y="9782"/>
                    <a:pt x="14913" y="9380"/>
                  </a:cubicBezTo>
                  <a:cubicBezTo>
                    <a:pt x="15327" y="9004"/>
                    <a:pt x="15627" y="8522"/>
                    <a:pt x="15853" y="8120"/>
                  </a:cubicBezTo>
                  <a:cubicBezTo>
                    <a:pt x="16040" y="7718"/>
                    <a:pt x="16191" y="7236"/>
                    <a:pt x="16191" y="6673"/>
                  </a:cubicBezTo>
                  <a:cubicBezTo>
                    <a:pt x="16191" y="5628"/>
                    <a:pt x="15702" y="4743"/>
                    <a:pt x="14801" y="4234"/>
                  </a:cubicBezTo>
                  <a:cubicBezTo>
                    <a:pt x="13862" y="3564"/>
                    <a:pt x="12772" y="3350"/>
                    <a:pt x="11345" y="3350"/>
                  </a:cubicBezTo>
                  <a:cubicBezTo>
                    <a:pt x="9917" y="3350"/>
                    <a:pt x="8828" y="3618"/>
                    <a:pt x="7738" y="4127"/>
                  </a:cubicBezTo>
                  <a:cubicBezTo>
                    <a:pt x="6611" y="4636"/>
                    <a:pt x="5560" y="5413"/>
                    <a:pt x="4470" y="6566"/>
                  </a:cubicBezTo>
                  <a:lnTo>
                    <a:pt x="714" y="4529"/>
                  </a:lnTo>
                  <a:cubicBezTo>
                    <a:pt x="1390" y="3752"/>
                    <a:pt x="2141" y="3216"/>
                    <a:pt x="2855" y="2600"/>
                  </a:cubicBezTo>
                  <a:cubicBezTo>
                    <a:pt x="3569" y="2064"/>
                    <a:pt x="4470" y="1554"/>
                    <a:pt x="5184" y="1152"/>
                  </a:cubicBezTo>
                  <a:cubicBezTo>
                    <a:pt x="6086" y="777"/>
                    <a:pt x="6987" y="509"/>
                    <a:pt x="8039" y="268"/>
                  </a:cubicBezTo>
                  <a:cubicBezTo>
                    <a:pt x="9091" y="27"/>
                    <a:pt x="10180" y="0"/>
                    <a:pt x="11683" y="0"/>
                  </a:cubicBezTo>
                  <a:cubicBezTo>
                    <a:pt x="13148" y="0"/>
                    <a:pt x="14387" y="134"/>
                    <a:pt x="15627" y="509"/>
                  </a:cubicBezTo>
                  <a:cubicBezTo>
                    <a:pt x="16867" y="777"/>
                    <a:pt x="17768" y="1286"/>
                    <a:pt x="18707" y="1822"/>
                  </a:cubicBezTo>
                  <a:cubicBezTo>
                    <a:pt x="19609" y="2332"/>
                    <a:pt x="20323" y="3109"/>
                    <a:pt x="20736" y="3859"/>
                  </a:cubicBezTo>
                  <a:cubicBezTo>
                    <a:pt x="21224" y="4636"/>
                    <a:pt x="21412" y="5521"/>
                    <a:pt x="21412" y="6459"/>
                  </a:cubicBezTo>
                  <a:cubicBezTo>
                    <a:pt x="21412" y="7236"/>
                    <a:pt x="21224" y="7959"/>
                    <a:pt x="20886" y="8736"/>
                  </a:cubicBezTo>
                  <a:cubicBezTo>
                    <a:pt x="20511" y="9380"/>
                    <a:pt x="20173" y="10050"/>
                    <a:pt x="19459" y="10693"/>
                  </a:cubicBezTo>
                  <a:cubicBezTo>
                    <a:pt x="18745" y="11336"/>
                    <a:pt x="18031" y="11979"/>
                    <a:pt x="16942" y="12649"/>
                  </a:cubicBezTo>
                  <a:cubicBezTo>
                    <a:pt x="16040" y="13266"/>
                    <a:pt x="14801" y="13935"/>
                    <a:pt x="13486" y="14686"/>
                  </a:cubicBezTo>
                  <a:lnTo>
                    <a:pt x="7363" y="18277"/>
                  </a:lnTo>
                  <a:lnTo>
                    <a:pt x="21600" y="18277"/>
                  </a:lnTo>
                  <a:lnTo>
                    <a:pt x="21600" y="21600"/>
                  </a:lnTo>
                  <a:lnTo>
                    <a:pt x="0" y="21600"/>
                  </a:lnTo>
                  <a:lnTo>
                    <a:pt x="0" y="18652"/>
                  </a:lnTo>
                  <a:lnTo>
                    <a:pt x="301" y="18652"/>
                  </a:lnTo>
                  <a:lnTo>
                    <a:pt x="10593"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6" name="Google Shape;86;p9"/>
            <p:cNvSpPr/>
            <p:nvPr/>
          </p:nvSpPr>
          <p:spPr>
            <a:xfrm>
              <a:off x="3654468" y="353274"/>
              <a:ext cx="170941" cy="169111"/>
            </a:xfrm>
            <a:custGeom>
              <a:avLst/>
              <a:gdLst/>
              <a:ahLst/>
              <a:cxnLst/>
              <a:rect l="l" t="t" r="r" b="b"/>
              <a:pathLst>
                <a:path w="21600" h="21600" extrusionOk="0">
                  <a:moveTo>
                    <a:pt x="13712" y="17675"/>
                  </a:moveTo>
                  <a:cubicBezTo>
                    <a:pt x="14600" y="17306"/>
                    <a:pt x="15332" y="16806"/>
                    <a:pt x="15958" y="16042"/>
                  </a:cubicBezTo>
                  <a:cubicBezTo>
                    <a:pt x="16585" y="15383"/>
                    <a:pt x="17081" y="14620"/>
                    <a:pt x="17343" y="13619"/>
                  </a:cubicBezTo>
                  <a:cubicBezTo>
                    <a:pt x="17708" y="12749"/>
                    <a:pt x="17865" y="11722"/>
                    <a:pt x="17865" y="10721"/>
                  </a:cubicBezTo>
                  <a:cubicBezTo>
                    <a:pt x="17865" y="9720"/>
                    <a:pt x="17708" y="8719"/>
                    <a:pt x="17343" y="7797"/>
                  </a:cubicBezTo>
                  <a:cubicBezTo>
                    <a:pt x="17003" y="6928"/>
                    <a:pt x="16481" y="6164"/>
                    <a:pt x="15854" y="5400"/>
                  </a:cubicBezTo>
                  <a:cubicBezTo>
                    <a:pt x="15227" y="4741"/>
                    <a:pt x="14470" y="4109"/>
                    <a:pt x="13608" y="3767"/>
                  </a:cubicBezTo>
                  <a:cubicBezTo>
                    <a:pt x="12746" y="3398"/>
                    <a:pt x="11832" y="3108"/>
                    <a:pt x="10709" y="3108"/>
                  </a:cubicBezTo>
                  <a:cubicBezTo>
                    <a:pt x="9690" y="3108"/>
                    <a:pt x="8697" y="3398"/>
                    <a:pt x="7809" y="3767"/>
                  </a:cubicBezTo>
                  <a:cubicBezTo>
                    <a:pt x="6921" y="4109"/>
                    <a:pt x="6190" y="4636"/>
                    <a:pt x="5563" y="5400"/>
                  </a:cubicBezTo>
                  <a:cubicBezTo>
                    <a:pt x="4936" y="6006"/>
                    <a:pt x="4414" y="6796"/>
                    <a:pt x="4179" y="7797"/>
                  </a:cubicBezTo>
                  <a:cubicBezTo>
                    <a:pt x="3813" y="8666"/>
                    <a:pt x="3657" y="9720"/>
                    <a:pt x="3657" y="10721"/>
                  </a:cubicBezTo>
                  <a:cubicBezTo>
                    <a:pt x="3657" y="11722"/>
                    <a:pt x="3813" y="12723"/>
                    <a:pt x="4179" y="13619"/>
                  </a:cubicBezTo>
                  <a:cubicBezTo>
                    <a:pt x="4519" y="14514"/>
                    <a:pt x="5041" y="15278"/>
                    <a:pt x="5642" y="16042"/>
                  </a:cubicBezTo>
                  <a:cubicBezTo>
                    <a:pt x="6295" y="16648"/>
                    <a:pt x="7052" y="17306"/>
                    <a:pt x="7914" y="17675"/>
                  </a:cubicBezTo>
                  <a:cubicBezTo>
                    <a:pt x="8906" y="18070"/>
                    <a:pt x="9794" y="18307"/>
                    <a:pt x="10813" y="18307"/>
                  </a:cubicBezTo>
                  <a:cubicBezTo>
                    <a:pt x="11806" y="18307"/>
                    <a:pt x="12798" y="18044"/>
                    <a:pt x="13712" y="17675"/>
                  </a:cubicBezTo>
                  <a:close/>
                  <a:moveTo>
                    <a:pt x="6399" y="20731"/>
                  </a:moveTo>
                  <a:cubicBezTo>
                    <a:pt x="5041" y="20125"/>
                    <a:pt x="3918" y="19361"/>
                    <a:pt x="3056" y="18465"/>
                  </a:cubicBezTo>
                  <a:cubicBezTo>
                    <a:pt x="2037" y="17464"/>
                    <a:pt x="1410" y="16332"/>
                    <a:pt x="784" y="15041"/>
                  </a:cubicBezTo>
                  <a:cubicBezTo>
                    <a:pt x="261" y="13777"/>
                    <a:pt x="0" y="12433"/>
                    <a:pt x="0" y="10879"/>
                  </a:cubicBezTo>
                  <a:cubicBezTo>
                    <a:pt x="0" y="9378"/>
                    <a:pt x="287" y="7981"/>
                    <a:pt x="784" y="6717"/>
                  </a:cubicBezTo>
                  <a:cubicBezTo>
                    <a:pt x="1306" y="5426"/>
                    <a:pt x="2063" y="4294"/>
                    <a:pt x="3056" y="3293"/>
                  </a:cubicBezTo>
                  <a:cubicBezTo>
                    <a:pt x="4048" y="2292"/>
                    <a:pt x="5171" y="1501"/>
                    <a:pt x="6399" y="869"/>
                  </a:cubicBezTo>
                  <a:cubicBezTo>
                    <a:pt x="7809" y="237"/>
                    <a:pt x="9194" y="0"/>
                    <a:pt x="10813" y="0"/>
                  </a:cubicBezTo>
                  <a:cubicBezTo>
                    <a:pt x="12432" y="0"/>
                    <a:pt x="13817" y="263"/>
                    <a:pt x="15201" y="869"/>
                  </a:cubicBezTo>
                  <a:cubicBezTo>
                    <a:pt x="16585" y="1501"/>
                    <a:pt x="17708" y="2265"/>
                    <a:pt x="18596" y="3135"/>
                  </a:cubicBezTo>
                  <a:cubicBezTo>
                    <a:pt x="19458" y="4004"/>
                    <a:pt x="20216" y="5295"/>
                    <a:pt x="20816" y="6559"/>
                  </a:cubicBezTo>
                  <a:cubicBezTo>
                    <a:pt x="21339" y="7823"/>
                    <a:pt x="21600" y="9193"/>
                    <a:pt x="21600" y="10747"/>
                  </a:cubicBezTo>
                  <a:cubicBezTo>
                    <a:pt x="21600" y="12249"/>
                    <a:pt x="21339" y="13671"/>
                    <a:pt x="20816" y="14909"/>
                  </a:cubicBezTo>
                  <a:cubicBezTo>
                    <a:pt x="20320" y="16174"/>
                    <a:pt x="19589" y="17333"/>
                    <a:pt x="18596" y="18334"/>
                  </a:cubicBezTo>
                  <a:cubicBezTo>
                    <a:pt x="17604" y="19361"/>
                    <a:pt x="16455" y="20125"/>
                    <a:pt x="15201" y="20731"/>
                  </a:cubicBezTo>
                  <a:cubicBezTo>
                    <a:pt x="13791" y="21363"/>
                    <a:pt x="12432" y="21600"/>
                    <a:pt x="10813" y="21600"/>
                  </a:cubicBezTo>
                  <a:cubicBezTo>
                    <a:pt x="9194" y="21600"/>
                    <a:pt x="7783" y="21363"/>
                    <a:pt x="6399"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7" name="Google Shape;87;p9"/>
            <p:cNvSpPr/>
            <p:nvPr/>
          </p:nvSpPr>
          <p:spPr>
            <a:xfrm>
              <a:off x="3836598" y="356020"/>
              <a:ext cx="118775" cy="166365"/>
            </a:xfrm>
            <a:custGeom>
              <a:avLst/>
              <a:gdLst/>
              <a:ahLst/>
              <a:cxnLst/>
              <a:rect l="l" t="t" r="r" b="b"/>
              <a:pathLst>
                <a:path w="21600" h="21600" extrusionOk="0">
                  <a:moveTo>
                    <a:pt x="10407" y="12488"/>
                  </a:moveTo>
                  <a:cubicBezTo>
                    <a:pt x="11493" y="11845"/>
                    <a:pt x="12241" y="11336"/>
                    <a:pt x="12953" y="10827"/>
                  </a:cubicBezTo>
                  <a:cubicBezTo>
                    <a:pt x="13664" y="10318"/>
                    <a:pt x="14188" y="9782"/>
                    <a:pt x="14749" y="9380"/>
                  </a:cubicBezTo>
                  <a:cubicBezTo>
                    <a:pt x="15124" y="9004"/>
                    <a:pt x="15498" y="8522"/>
                    <a:pt x="15648" y="8120"/>
                  </a:cubicBezTo>
                  <a:cubicBezTo>
                    <a:pt x="15835" y="7718"/>
                    <a:pt x="16060" y="7236"/>
                    <a:pt x="16060" y="6673"/>
                  </a:cubicBezTo>
                  <a:cubicBezTo>
                    <a:pt x="16060" y="5628"/>
                    <a:pt x="15536" y="4743"/>
                    <a:pt x="14600" y="4234"/>
                  </a:cubicBezTo>
                  <a:cubicBezTo>
                    <a:pt x="13739" y="3564"/>
                    <a:pt x="12616" y="3350"/>
                    <a:pt x="11193" y="3350"/>
                  </a:cubicBezTo>
                  <a:cubicBezTo>
                    <a:pt x="9771" y="3350"/>
                    <a:pt x="8647" y="3618"/>
                    <a:pt x="7562" y="4127"/>
                  </a:cubicBezTo>
                  <a:cubicBezTo>
                    <a:pt x="6476" y="4636"/>
                    <a:pt x="5428" y="5413"/>
                    <a:pt x="4342" y="6566"/>
                  </a:cubicBezTo>
                  <a:lnTo>
                    <a:pt x="562" y="4529"/>
                  </a:lnTo>
                  <a:cubicBezTo>
                    <a:pt x="1310" y="3752"/>
                    <a:pt x="2021" y="3216"/>
                    <a:pt x="2695" y="2600"/>
                  </a:cubicBezTo>
                  <a:cubicBezTo>
                    <a:pt x="3407" y="2064"/>
                    <a:pt x="4342" y="1554"/>
                    <a:pt x="5016" y="1152"/>
                  </a:cubicBezTo>
                  <a:cubicBezTo>
                    <a:pt x="5952" y="777"/>
                    <a:pt x="6888" y="509"/>
                    <a:pt x="7936" y="268"/>
                  </a:cubicBezTo>
                  <a:cubicBezTo>
                    <a:pt x="8947" y="27"/>
                    <a:pt x="10033" y="0"/>
                    <a:pt x="11493" y="0"/>
                  </a:cubicBezTo>
                  <a:cubicBezTo>
                    <a:pt x="12990" y="0"/>
                    <a:pt x="14225" y="134"/>
                    <a:pt x="15498" y="509"/>
                  </a:cubicBezTo>
                  <a:cubicBezTo>
                    <a:pt x="16733" y="777"/>
                    <a:pt x="17594" y="1286"/>
                    <a:pt x="18493" y="1822"/>
                  </a:cubicBezTo>
                  <a:cubicBezTo>
                    <a:pt x="19429" y="2332"/>
                    <a:pt x="20140" y="3109"/>
                    <a:pt x="20514" y="3859"/>
                  </a:cubicBezTo>
                  <a:cubicBezTo>
                    <a:pt x="21038" y="4636"/>
                    <a:pt x="21226" y="5521"/>
                    <a:pt x="21226" y="6459"/>
                  </a:cubicBezTo>
                  <a:cubicBezTo>
                    <a:pt x="21226" y="7236"/>
                    <a:pt x="21038" y="7959"/>
                    <a:pt x="20702" y="8736"/>
                  </a:cubicBezTo>
                  <a:cubicBezTo>
                    <a:pt x="20327" y="9380"/>
                    <a:pt x="19990" y="10050"/>
                    <a:pt x="19279" y="10693"/>
                  </a:cubicBezTo>
                  <a:cubicBezTo>
                    <a:pt x="18530" y="11336"/>
                    <a:pt x="17856" y="11979"/>
                    <a:pt x="16958" y="12649"/>
                  </a:cubicBezTo>
                  <a:cubicBezTo>
                    <a:pt x="16060" y="13266"/>
                    <a:pt x="14824" y="13935"/>
                    <a:pt x="13514" y="14686"/>
                  </a:cubicBezTo>
                  <a:lnTo>
                    <a:pt x="7412" y="18277"/>
                  </a:lnTo>
                  <a:lnTo>
                    <a:pt x="21600" y="18277"/>
                  </a:lnTo>
                  <a:lnTo>
                    <a:pt x="21600" y="21600"/>
                  </a:lnTo>
                  <a:lnTo>
                    <a:pt x="0" y="21600"/>
                  </a:lnTo>
                  <a:lnTo>
                    <a:pt x="0" y="18652"/>
                  </a:lnTo>
                  <a:lnTo>
                    <a:pt x="187" y="18652"/>
                  </a:lnTo>
                  <a:lnTo>
                    <a:pt x="10407" y="12488"/>
                  </a:ln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8" name="Google Shape;88;p9"/>
            <p:cNvSpPr/>
            <p:nvPr/>
          </p:nvSpPr>
          <p:spPr>
            <a:xfrm>
              <a:off x="3971134" y="353274"/>
              <a:ext cx="170941" cy="169111"/>
            </a:xfrm>
            <a:custGeom>
              <a:avLst/>
              <a:gdLst/>
              <a:ahLst/>
              <a:cxnLst/>
              <a:rect l="l" t="t" r="r" b="b"/>
              <a:pathLst>
                <a:path w="21600" h="21600" extrusionOk="0">
                  <a:moveTo>
                    <a:pt x="13572" y="17675"/>
                  </a:moveTo>
                  <a:cubicBezTo>
                    <a:pt x="14409" y="17306"/>
                    <a:pt x="15193" y="16806"/>
                    <a:pt x="15821" y="16042"/>
                  </a:cubicBezTo>
                  <a:cubicBezTo>
                    <a:pt x="16448" y="15383"/>
                    <a:pt x="16945" y="14620"/>
                    <a:pt x="17207" y="13619"/>
                  </a:cubicBezTo>
                  <a:cubicBezTo>
                    <a:pt x="17573" y="12749"/>
                    <a:pt x="17704" y="11722"/>
                    <a:pt x="17704" y="10721"/>
                  </a:cubicBezTo>
                  <a:cubicBezTo>
                    <a:pt x="17704" y="9720"/>
                    <a:pt x="17573" y="8719"/>
                    <a:pt x="17207" y="7797"/>
                  </a:cubicBezTo>
                  <a:cubicBezTo>
                    <a:pt x="16841" y="6928"/>
                    <a:pt x="16344" y="6164"/>
                    <a:pt x="15716" y="5400"/>
                  </a:cubicBezTo>
                  <a:cubicBezTo>
                    <a:pt x="15089" y="4741"/>
                    <a:pt x="14330" y="4109"/>
                    <a:pt x="13467" y="3767"/>
                  </a:cubicBezTo>
                  <a:cubicBezTo>
                    <a:pt x="12578" y="3398"/>
                    <a:pt x="11689" y="3108"/>
                    <a:pt x="10565" y="3108"/>
                  </a:cubicBezTo>
                  <a:cubicBezTo>
                    <a:pt x="9545" y="3108"/>
                    <a:pt x="8577" y="3398"/>
                    <a:pt x="7819" y="3767"/>
                  </a:cubicBezTo>
                  <a:cubicBezTo>
                    <a:pt x="6930" y="4109"/>
                    <a:pt x="6171" y="4636"/>
                    <a:pt x="5544" y="5400"/>
                  </a:cubicBezTo>
                  <a:cubicBezTo>
                    <a:pt x="4916" y="6006"/>
                    <a:pt x="4419" y="6796"/>
                    <a:pt x="4158" y="7797"/>
                  </a:cubicBezTo>
                  <a:cubicBezTo>
                    <a:pt x="3766" y="8666"/>
                    <a:pt x="3661" y="9720"/>
                    <a:pt x="3661" y="10721"/>
                  </a:cubicBezTo>
                  <a:cubicBezTo>
                    <a:pt x="3661" y="11722"/>
                    <a:pt x="3766" y="12723"/>
                    <a:pt x="4158" y="13619"/>
                  </a:cubicBezTo>
                  <a:cubicBezTo>
                    <a:pt x="4524" y="14514"/>
                    <a:pt x="4995" y="15278"/>
                    <a:pt x="5648" y="16042"/>
                  </a:cubicBezTo>
                  <a:cubicBezTo>
                    <a:pt x="6250" y="16648"/>
                    <a:pt x="7034" y="17306"/>
                    <a:pt x="7897" y="17675"/>
                  </a:cubicBezTo>
                  <a:cubicBezTo>
                    <a:pt x="8786" y="18070"/>
                    <a:pt x="9780" y="18307"/>
                    <a:pt x="10774" y="18307"/>
                  </a:cubicBezTo>
                  <a:cubicBezTo>
                    <a:pt x="11768" y="18307"/>
                    <a:pt x="12761" y="18044"/>
                    <a:pt x="13572" y="17675"/>
                  </a:cubicBezTo>
                  <a:close/>
                  <a:moveTo>
                    <a:pt x="6407" y="20731"/>
                  </a:moveTo>
                  <a:cubicBezTo>
                    <a:pt x="4995" y="20125"/>
                    <a:pt x="3870" y="19361"/>
                    <a:pt x="3007" y="18465"/>
                  </a:cubicBezTo>
                  <a:cubicBezTo>
                    <a:pt x="2014" y="17464"/>
                    <a:pt x="1386" y="16332"/>
                    <a:pt x="758" y="15041"/>
                  </a:cubicBezTo>
                  <a:cubicBezTo>
                    <a:pt x="262" y="13777"/>
                    <a:pt x="0" y="12433"/>
                    <a:pt x="0" y="10879"/>
                  </a:cubicBezTo>
                  <a:cubicBezTo>
                    <a:pt x="0" y="9378"/>
                    <a:pt x="262" y="7981"/>
                    <a:pt x="758" y="6717"/>
                  </a:cubicBezTo>
                  <a:cubicBezTo>
                    <a:pt x="1255" y="5426"/>
                    <a:pt x="2014" y="4294"/>
                    <a:pt x="3007" y="3293"/>
                  </a:cubicBezTo>
                  <a:cubicBezTo>
                    <a:pt x="4001" y="2292"/>
                    <a:pt x="5125" y="1501"/>
                    <a:pt x="6407" y="869"/>
                  </a:cubicBezTo>
                  <a:cubicBezTo>
                    <a:pt x="7819" y="237"/>
                    <a:pt x="9153" y="0"/>
                    <a:pt x="10774" y="0"/>
                  </a:cubicBezTo>
                  <a:cubicBezTo>
                    <a:pt x="12421" y="0"/>
                    <a:pt x="13807" y="263"/>
                    <a:pt x="15193" y="869"/>
                  </a:cubicBezTo>
                  <a:cubicBezTo>
                    <a:pt x="16579" y="1501"/>
                    <a:pt x="17704" y="2265"/>
                    <a:pt x="18567" y="3135"/>
                  </a:cubicBezTo>
                  <a:cubicBezTo>
                    <a:pt x="19560" y="4162"/>
                    <a:pt x="20188" y="5295"/>
                    <a:pt x="20842" y="6559"/>
                  </a:cubicBezTo>
                  <a:cubicBezTo>
                    <a:pt x="21338" y="7823"/>
                    <a:pt x="21600" y="9193"/>
                    <a:pt x="21600" y="10747"/>
                  </a:cubicBezTo>
                  <a:cubicBezTo>
                    <a:pt x="21600" y="12249"/>
                    <a:pt x="21338" y="13671"/>
                    <a:pt x="20842" y="14909"/>
                  </a:cubicBezTo>
                  <a:cubicBezTo>
                    <a:pt x="20345" y="16174"/>
                    <a:pt x="19560" y="17333"/>
                    <a:pt x="18567" y="18334"/>
                  </a:cubicBezTo>
                  <a:cubicBezTo>
                    <a:pt x="17573" y="19361"/>
                    <a:pt x="16448" y="20125"/>
                    <a:pt x="15193" y="20731"/>
                  </a:cubicBezTo>
                  <a:cubicBezTo>
                    <a:pt x="13807" y="21363"/>
                    <a:pt x="12291" y="21600"/>
                    <a:pt x="10774" y="21600"/>
                  </a:cubicBezTo>
                  <a:cubicBezTo>
                    <a:pt x="9153" y="21600"/>
                    <a:pt x="7767" y="21363"/>
                    <a:pt x="6407" y="20731"/>
                  </a:cubicBezTo>
                  <a:close/>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89" name="Google Shape;89;p9"/>
            <p:cNvSpPr/>
            <p:nvPr/>
          </p:nvSpPr>
          <p:spPr>
            <a:xfrm>
              <a:off x="3520847" y="270905"/>
              <a:ext cx="338426" cy="48304"/>
            </a:xfrm>
            <a:custGeom>
              <a:avLst/>
              <a:gdLst/>
              <a:ahLst/>
              <a:cxnLst/>
              <a:rect l="l" t="t" r="r" b="b"/>
              <a:pathLst>
                <a:path w="21600" h="21600" extrusionOk="0">
                  <a:moveTo>
                    <a:pt x="19580" y="21053"/>
                  </a:moveTo>
                  <a:lnTo>
                    <a:pt x="19580" y="18866"/>
                  </a:lnTo>
                  <a:cubicBezTo>
                    <a:pt x="19712" y="18866"/>
                    <a:pt x="19831" y="18410"/>
                    <a:pt x="19976" y="18410"/>
                  </a:cubicBezTo>
                  <a:lnTo>
                    <a:pt x="19976" y="3554"/>
                  </a:lnTo>
                  <a:cubicBezTo>
                    <a:pt x="19831" y="3554"/>
                    <a:pt x="19712" y="3554"/>
                    <a:pt x="19580" y="3099"/>
                  </a:cubicBezTo>
                  <a:lnTo>
                    <a:pt x="19580" y="456"/>
                  </a:lnTo>
                  <a:lnTo>
                    <a:pt x="20900" y="456"/>
                  </a:lnTo>
                  <a:lnTo>
                    <a:pt x="20900" y="3099"/>
                  </a:lnTo>
                  <a:cubicBezTo>
                    <a:pt x="20768" y="3099"/>
                    <a:pt x="20649" y="3554"/>
                    <a:pt x="20517" y="3554"/>
                  </a:cubicBezTo>
                  <a:lnTo>
                    <a:pt x="20517" y="18046"/>
                  </a:lnTo>
                  <a:lnTo>
                    <a:pt x="21085" y="18046"/>
                  </a:lnTo>
                  <a:cubicBezTo>
                    <a:pt x="21085" y="17043"/>
                    <a:pt x="21085" y="16314"/>
                    <a:pt x="21164" y="15403"/>
                  </a:cubicBezTo>
                  <a:lnTo>
                    <a:pt x="21600" y="15403"/>
                  </a:lnTo>
                  <a:lnTo>
                    <a:pt x="21600" y="21053"/>
                  </a:lnTo>
                  <a:lnTo>
                    <a:pt x="19580" y="21053"/>
                  </a:lnTo>
                  <a:close/>
                  <a:moveTo>
                    <a:pt x="18048" y="8020"/>
                  </a:moveTo>
                  <a:cubicBezTo>
                    <a:pt x="17982" y="6744"/>
                    <a:pt x="17916" y="5742"/>
                    <a:pt x="17916" y="4922"/>
                  </a:cubicBezTo>
                  <a:cubicBezTo>
                    <a:pt x="17850" y="5833"/>
                    <a:pt x="17850" y="7109"/>
                    <a:pt x="17784" y="8476"/>
                  </a:cubicBezTo>
                  <a:lnTo>
                    <a:pt x="17520" y="13306"/>
                  </a:lnTo>
                  <a:lnTo>
                    <a:pt x="18352" y="13306"/>
                  </a:lnTo>
                  <a:lnTo>
                    <a:pt x="18048" y="8020"/>
                  </a:lnTo>
                  <a:close/>
                  <a:moveTo>
                    <a:pt x="18312" y="21053"/>
                  </a:moveTo>
                  <a:lnTo>
                    <a:pt x="18312" y="18866"/>
                  </a:lnTo>
                  <a:cubicBezTo>
                    <a:pt x="18365" y="18866"/>
                    <a:pt x="18497" y="18410"/>
                    <a:pt x="18616" y="18410"/>
                  </a:cubicBezTo>
                  <a:lnTo>
                    <a:pt x="18497" y="15676"/>
                  </a:lnTo>
                  <a:lnTo>
                    <a:pt x="17415" y="15676"/>
                  </a:lnTo>
                  <a:lnTo>
                    <a:pt x="17283" y="18410"/>
                  </a:lnTo>
                  <a:cubicBezTo>
                    <a:pt x="17415" y="18410"/>
                    <a:pt x="17467" y="18410"/>
                    <a:pt x="17600" y="18866"/>
                  </a:cubicBezTo>
                  <a:lnTo>
                    <a:pt x="17600" y="21509"/>
                  </a:lnTo>
                  <a:lnTo>
                    <a:pt x="16517" y="21509"/>
                  </a:lnTo>
                  <a:lnTo>
                    <a:pt x="16517" y="18866"/>
                  </a:lnTo>
                  <a:cubicBezTo>
                    <a:pt x="16596" y="18866"/>
                    <a:pt x="16662" y="18410"/>
                    <a:pt x="16781" y="18410"/>
                  </a:cubicBezTo>
                  <a:lnTo>
                    <a:pt x="17666" y="911"/>
                  </a:lnTo>
                  <a:lnTo>
                    <a:pt x="18365" y="911"/>
                  </a:lnTo>
                  <a:lnTo>
                    <a:pt x="19263" y="18410"/>
                  </a:lnTo>
                  <a:cubicBezTo>
                    <a:pt x="19329" y="18410"/>
                    <a:pt x="19448" y="18410"/>
                    <a:pt x="19514" y="18866"/>
                  </a:cubicBezTo>
                  <a:lnTo>
                    <a:pt x="19514" y="21509"/>
                  </a:lnTo>
                  <a:lnTo>
                    <a:pt x="18312" y="21509"/>
                  </a:lnTo>
                  <a:lnTo>
                    <a:pt x="18312" y="21053"/>
                  </a:lnTo>
                  <a:close/>
                  <a:moveTo>
                    <a:pt x="16226" y="20142"/>
                  </a:moveTo>
                  <a:cubicBezTo>
                    <a:pt x="15896" y="21053"/>
                    <a:pt x="15593" y="21327"/>
                    <a:pt x="15223" y="21327"/>
                  </a:cubicBezTo>
                  <a:cubicBezTo>
                    <a:pt x="14259" y="21327"/>
                    <a:pt x="13757" y="17408"/>
                    <a:pt x="13757" y="11392"/>
                  </a:cubicBezTo>
                  <a:cubicBezTo>
                    <a:pt x="13757" y="4739"/>
                    <a:pt x="14404" y="456"/>
                    <a:pt x="15408" y="456"/>
                  </a:cubicBezTo>
                  <a:cubicBezTo>
                    <a:pt x="15645" y="456"/>
                    <a:pt x="15976" y="911"/>
                    <a:pt x="16226" y="1458"/>
                  </a:cubicBezTo>
                  <a:lnTo>
                    <a:pt x="16226" y="6562"/>
                  </a:lnTo>
                  <a:lnTo>
                    <a:pt x="15791" y="6562"/>
                  </a:lnTo>
                  <a:cubicBezTo>
                    <a:pt x="15791" y="5742"/>
                    <a:pt x="15711" y="4830"/>
                    <a:pt x="15711" y="3919"/>
                  </a:cubicBezTo>
                  <a:cubicBezTo>
                    <a:pt x="15593" y="3463"/>
                    <a:pt x="15461" y="3463"/>
                    <a:pt x="15329" y="3463"/>
                  </a:cubicBezTo>
                  <a:cubicBezTo>
                    <a:pt x="14761" y="3463"/>
                    <a:pt x="14325" y="6106"/>
                    <a:pt x="14325" y="10390"/>
                  </a:cubicBezTo>
                  <a:cubicBezTo>
                    <a:pt x="14325" y="14765"/>
                    <a:pt x="14642" y="17316"/>
                    <a:pt x="15276" y="17316"/>
                  </a:cubicBezTo>
                  <a:cubicBezTo>
                    <a:pt x="15421" y="17316"/>
                    <a:pt x="15540" y="17316"/>
                    <a:pt x="15659" y="16952"/>
                  </a:cubicBezTo>
                  <a:lnTo>
                    <a:pt x="15659" y="12486"/>
                  </a:lnTo>
                  <a:cubicBezTo>
                    <a:pt x="15540" y="12486"/>
                    <a:pt x="15421" y="12486"/>
                    <a:pt x="15276" y="12030"/>
                  </a:cubicBezTo>
                  <a:lnTo>
                    <a:pt x="15276" y="9387"/>
                  </a:lnTo>
                  <a:lnTo>
                    <a:pt x="16490" y="9387"/>
                  </a:lnTo>
                  <a:lnTo>
                    <a:pt x="16490" y="12030"/>
                  </a:lnTo>
                  <a:cubicBezTo>
                    <a:pt x="16411" y="13124"/>
                    <a:pt x="16332" y="13124"/>
                    <a:pt x="16226" y="13124"/>
                  </a:cubicBezTo>
                  <a:lnTo>
                    <a:pt x="16226" y="20142"/>
                  </a:lnTo>
                  <a:close/>
                  <a:moveTo>
                    <a:pt x="13309" y="13124"/>
                  </a:moveTo>
                  <a:cubicBezTo>
                    <a:pt x="13309" y="18410"/>
                    <a:pt x="12860" y="21509"/>
                    <a:pt x="12094" y="21509"/>
                  </a:cubicBezTo>
                  <a:cubicBezTo>
                    <a:pt x="11130" y="21509"/>
                    <a:pt x="10945" y="18046"/>
                    <a:pt x="10945" y="14127"/>
                  </a:cubicBezTo>
                  <a:lnTo>
                    <a:pt x="10945" y="3554"/>
                  </a:lnTo>
                  <a:cubicBezTo>
                    <a:pt x="10813" y="3554"/>
                    <a:pt x="10760" y="3554"/>
                    <a:pt x="10694" y="3099"/>
                  </a:cubicBezTo>
                  <a:lnTo>
                    <a:pt x="10694" y="456"/>
                  </a:lnTo>
                  <a:lnTo>
                    <a:pt x="11843" y="456"/>
                  </a:lnTo>
                  <a:lnTo>
                    <a:pt x="11843" y="3099"/>
                  </a:lnTo>
                  <a:cubicBezTo>
                    <a:pt x="11711" y="3099"/>
                    <a:pt x="11658" y="3554"/>
                    <a:pt x="11513" y="3554"/>
                  </a:cubicBezTo>
                  <a:lnTo>
                    <a:pt x="11513" y="13671"/>
                  </a:lnTo>
                  <a:cubicBezTo>
                    <a:pt x="11513" y="16314"/>
                    <a:pt x="11658" y="18046"/>
                    <a:pt x="12160" y="18046"/>
                  </a:cubicBezTo>
                  <a:cubicBezTo>
                    <a:pt x="12596" y="18046"/>
                    <a:pt x="12794" y="16770"/>
                    <a:pt x="12794" y="13124"/>
                  </a:cubicBezTo>
                  <a:lnTo>
                    <a:pt x="12794" y="3099"/>
                  </a:lnTo>
                  <a:cubicBezTo>
                    <a:pt x="12662" y="3099"/>
                    <a:pt x="12609" y="3099"/>
                    <a:pt x="12477" y="2643"/>
                  </a:cubicBezTo>
                  <a:lnTo>
                    <a:pt x="12477" y="0"/>
                  </a:lnTo>
                  <a:lnTo>
                    <a:pt x="13612" y="0"/>
                  </a:lnTo>
                  <a:lnTo>
                    <a:pt x="13612" y="2643"/>
                  </a:lnTo>
                  <a:cubicBezTo>
                    <a:pt x="13493" y="3554"/>
                    <a:pt x="13427" y="3554"/>
                    <a:pt x="13309" y="3554"/>
                  </a:cubicBezTo>
                  <a:lnTo>
                    <a:pt x="13309" y="13124"/>
                  </a:lnTo>
                  <a:close/>
                  <a:moveTo>
                    <a:pt x="10021" y="6744"/>
                  </a:moveTo>
                  <a:cubicBezTo>
                    <a:pt x="10021" y="5742"/>
                    <a:pt x="9942" y="4922"/>
                    <a:pt x="9942" y="4101"/>
                  </a:cubicBezTo>
                  <a:lnTo>
                    <a:pt x="9506" y="4101"/>
                  </a:lnTo>
                  <a:lnTo>
                    <a:pt x="9506" y="18501"/>
                  </a:lnTo>
                  <a:cubicBezTo>
                    <a:pt x="9651" y="18501"/>
                    <a:pt x="9757" y="18501"/>
                    <a:pt x="9889" y="18957"/>
                  </a:cubicBezTo>
                  <a:lnTo>
                    <a:pt x="9889" y="21600"/>
                  </a:lnTo>
                  <a:lnTo>
                    <a:pt x="8569" y="21600"/>
                  </a:lnTo>
                  <a:lnTo>
                    <a:pt x="8569" y="18957"/>
                  </a:lnTo>
                  <a:cubicBezTo>
                    <a:pt x="8701" y="18957"/>
                    <a:pt x="8820" y="18501"/>
                    <a:pt x="8952" y="18501"/>
                  </a:cubicBezTo>
                  <a:lnTo>
                    <a:pt x="8952" y="4101"/>
                  </a:lnTo>
                  <a:lnTo>
                    <a:pt x="8516" y="4101"/>
                  </a:lnTo>
                  <a:cubicBezTo>
                    <a:pt x="8516" y="4922"/>
                    <a:pt x="8516" y="5742"/>
                    <a:pt x="8450" y="6744"/>
                  </a:cubicBezTo>
                  <a:lnTo>
                    <a:pt x="8014" y="6744"/>
                  </a:lnTo>
                  <a:lnTo>
                    <a:pt x="8014" y="1003"/>
                  </a:lnTo>
                  <a:lnTo>
                    <a:pt x="10430" y="1003"/>
                  </a:lnTo>
                  <a:lnTo>
                    <a:pt x="10430" y="6744"/>
                  </a:lnTo>
                  <a:lnTo>
                    <a:pt x="10021" y="6744"/>
                  </a:lnTo>
                  <a:close/>
                  <a:moveTo>
                    <a:pt x="6522" y="4101"/>
                  </a:moveTo>
                  <a:lnTo>
                    <a:pt x="6522" y="9752"/>
                  </a:lnTo>
                  <a:lnTo>
                    <a:pt x="6707" y="9752"/>
                  </a:lnTo>
                  <a:cubicBezTo>
                    <a:pt x="7024" y="9752"/>
                    <a:pt x="7275" y="8476"/>
                    <a:pt x="7275" y="6744"/>
                  </a:cubicBezTo>
                  <a:cubicBezTo>
                    <a:pt x="7209" y="4922"/>
                    <a:pt x="7024" y="4101"/>
                    <a:pt x="6707" y="4101"/>
                  </a:cubicBezTo>
                  <a:lnTo>
                    <a:pt x="6522" y="4101"/>
                  </a:lnTo>
                  <a:close/>
                  <a:moveTo>
                    <a:pt x="7275" y="21053"/>
                  </a:moveTo>
                  <a:lnTo>
                    <a:pt x="6562" y="12759"/>
                  </a:lnTo>
                  <a:lnTo>
                    <a:pt x="6509" y="12759"/>
                  </a:lnTo>
                  <a:lnTo>
                    <a:pt x="6509" y="18410"/>
                  </a:lnTo>
                  <a:cubicBezTo>
                    <a:pt x="6562" y="18410"/>
                    <a:pt x="6694" y="18410"/>
                    <a:pt x="6760" y="18866"/>
                  </a:cubicBezTo>
                  <a:lnTo>
                    <a:pt x="6760" y="21509"/>
                  </a:lnTo>
                  <a:lnTo>
                    <a:pt x="5545" y="21509"/>
                  </a:lnTo>
                  <a:lnTo>
                    <a:pt x="5545" y="18866"/>
                  </a:lnTo>
                  <a:cubicBezTo>
                    <a:pt x="5690" y="18866"/>
                    <a:pt x="5796" y="18410"/>
                    <a:pt x="5928" y="18410"/>
                  </a:cubicBezTo>
                  <a:lnTo>
                    <a:pt x="5928" y="3554"/>
                  </a:lnTo>
                  <a:cubicBezTo>
                    <a:pt x="5796" y="3554"/>
                    <a:pt x="5690" y="3554"/>
                    <a:pt x="5545" y="3099"/>
                  </a:cubicBezTo>
                  <a:lnTo>
                    <a:pt x="5545" y="456"/>
                  </a:lnTo>
                  <a:lnTo>
                    <a:pt x="6760" y="456"/>
                  </a:lnTo>
                  <a:cubicBezTo>
                    <a:pt x="7394" y="456"/>
                    <a:pt x="7829" y="2187"/>
                    <a:pt x="7829" y="6106"/>
                  </a:cubicBezTo>
                  <a:cubicBezTo>
                    <a:pt x="7829" y="8749"/>
                    <a:pt x="7578" y="11028"/>
                    <a:pt x="7130" y="11757"/>
                  </a:cubicBezTo>
                  <a:cubicBezTo>
                    <a:pt x="7182" y="12304"/>
                    <a:pt x="7262" y="12759"/>
                    <a:pt x="7262" y="13033"/>
                  </a:cubicBezTo>
                  <a:lnTo>
                    <a:pt x="7697" y="17954"/>
                  </a:lnTo>
                  <a:cubicBezTo>
                    <a:pt x="7763" y="17954"/>
                    <a:pt x="7882" y="17954"/>
                    <a:pt x="8014" y="18410"/>
                  </a:cubicBezTo>
                  <a:lnTo>
                    <a:pt x="8014" y="21053"/>
                  </a:lnTo>
                  <a:lnTo>
                    <a:pt x="7275" y="21053"/>
                  </a:lnTo>
                  <a:close/>
                  <a:moveTo>
                    <a:pt x="3169" y="11028"/>
                  </a:moveTo>
                  <a:cubicBezTo>
                    <a:pt x="3169" y="15403"/>
                    <a:pt x="3420" y="17954"/>
                    <a:pt x="3921" y="17954"/>
                  </a:cubicBezTo>
                  <a:cubicBezTo>
                    <a:pt x="4304" y="17954"/>
                    <a:pt x="4740" y="15676"/>
                    <a:pt x="4740" y="11028"/>
                  </a:cubicBezTo>
                  <a:cubicBezTo>
                    <a:pt x="4740" y="6744"/>
                    <a:pt x="4423" y="4101"/>
                    <a:pt x="3921" y="4101"/>
                  </a:cubicBezTo>
                  <a:cubicBezTo>
                    <a:pt x="3525" y="4101"/>
                    <a:pt x="3169" y="6197"/>
                    <a:pt x="3169" y="11028"/>
                  </a:cubicBezTo>
                  <a:close/>
                  <a:moveTo>
                    <a:pt x="2522" y="11392"/>
                  </a:moveTo>
                  <a:cubicBezTo>
                    <a:pt x="2522" y="4830"/>
                    <a:pt x="3169" y="547"/>
                    <a:pt x="3987" y="547"/>
                  </a:cubicBezTo>
                  <a:cubicBezTo>
                    <a:pt x="4740" y="547"/>
                    <a:pt x="5308" y="3554"/>
                    <a:pt x="5308" y="10663"/>
                  </a:cubicBezTo>
                  <a:cubicBezTo>
                    <a:pt x="5308" y="17590"/>
                    <a:pt x="4674" y="21509"/>
                    <a:pt x="3855" y="21509"/>
                  </a:cubicBezTo>
                  <a:cubicBezTo>
                    <a:pt x="2971" y="21509"/>
                    <a:pt x="2522" y="17590"/>
                    <a:pt x="2522" y="11392"/>
                  </a:cubicBezTo>
                  <a:close/>
                  <a:moveTo>
                    <a:pt x="951" y="4101"/>
                  </a:moveTo>
                  <a:lnTo>
                    <a:pt x="951" y="10663"/>
                  </a:lnTo>
                  <a:lnTo>
                    <a:pt x="1135" y="10663"/>
                  </a:lnTo>
                  <a:cubicBezTo>
                    <a:pt x="1452" y="10663"/>
                    <a:pt x="1703" y="9387"/>
                    <a:pt x="1703" y="7109"/>
                  </a:cubicBezTo>
                  <a:cubicBezTo>
                    <a:pt x="1703" y="5377"/>
                    <a:pt x="1505" y="4101"/>
                    <a:pt x="1135" y="4101"/>
                  </a:cubicBezTo>
                  <a:lnTo>
                    <a:pt x="951" y="4101"/>
                  </a:lnTo>
                  <a:close/>
                  <a:moveTo>
                    <a:pt x="951" y="14127"/>
                  </a:moveTo>
                  <a:lnTo>
                    <a:pt x="951" y="18501"/>
                  </a:lnTo>
                  <a:cubicBezTo>
                    <a:pt x="1083" y="18501"/>
                    <a:pt x="1188" y="18501"/>
                    <a:pt x="1333" y="18957"/>
                  </a:cubicBezTo>
                  <a:lnTo>
                    <a:pt x="1333" y="21600"/>
                  </a:lnTo>
                  <a:lnTo>
                    <a:pt x="0" y="21600"/>
                  </a:lnTo>
                  <a:lnTo>
                    <a:pt x="0" y="18957"/>
                  </a:lnTo>
                  <a:cubicBezTo>
                    <a:pt x="132" y="18957"/>
                    <a:pt x="264" y="18501"/>
                    <a:pt x="396" y="18501"/>
                  </a:cubicBezTo>
                  <a:lnTo>
                    <a:pt x="396" y="3737"/>
                  </a:lnTo>
                  <a:cubicBezTo>
                    <a:pt x="264" y="3737"/>
                    <a:pt x="132" y="3737"/>
                    <a:pt x="0" y="3190"/>
                  </a:cubicBezTo>
                  <a:lnTo>
                    <a:pt x="0" y="547"/>
                  </a:lnTo>
                  <a:lnTo>
                    <a:pt x="1149" y="547"/>
                  </a:lnTo>
                  <a:cubicBezTo>
                    <a:pt x="1848" y="547"/>
                    <a:pt x="2284" y="2825"/>
                    <a:pt x="2284" y="6744"/>
                  </a:cubicBezTo>
                  <a:cubicBezTo>
                    <a:pt x="2271" y="11119"/>
                    <a:pt x="1822" y="14127"/>
                    <a:pt x="1135" y="14127"/>
                  </a:cubicBezTo>
                  <a:lnTo>
                    <a:pt x="951" y="14127"/>
                  </a:lnTo>
                  <a:close/>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0" name="Google Shape;90;p9"/>
            <p:cNvSpPr/>
            <p:nvPr/>
          </p:nvSpPr>
          <p:spPr>
            <a:xfrm>
              <a:off x="3316754" y="273650"/>
              <a:ext cx="64778" cy="223109"/>
            </a:xfrm>
            <a:custGeom>
              <a:avLst/>
              <a:gdLst/>
              <a:ahLst/>
              <a:cxnLst/>
              <a:rect l="l" t="t" r="r" b="b"/>
              <a:pathLst>
                <a:path w="21600" h="21600" extrusionOk="0">
                  <a:moveTo>
                    <a:pt x="21600" y="0"/>
                  </a:moveTo>
                  <a:lnTo>
                    <a:pt x="21600" y="13613"/>
                  </a:lnTo>
                  <a:cubicBezTo>
                    <a:pt x="2657" y="15434"/>
                    <a:pt x="0" y="21600"/>
                    <a:pt x="0" y="21600"/>
                  </a:cubicBezTo>
                  <a:lnTo>
                    <a:pt x="0" y="11991"/>
                  </a:lnTo>
                  <a:cubicBezTo>
                    <a:pt x="0" y="5645"/>
                    <a:pt x="8109" y="1521"/>
                    <a:pt x="21600"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1" name="Google Shape;91;p9"/>
            <p:cNvSpPr/>
            <p:nvPr/>
          </p:nvSpPr>
          <p:spPr>
            <a:xfrm>
              <a:off x="3333227" y="275480"/>
              <a:ext cx="159960" cy="199314"/>
            </a:xfrm>
            <a:custGeom>
              <a:avLst/>
              <a:gdLst/>
              <a:ahLst/>
              <a:cxnLst/>
              <a:rect l="l" t="t" r="r" b="b"/>
              <a:pathLst>
                <a:path w="21600" h="21600" extrusionOk="0">
                  <a:moveTo>
                    <a:pt x="0" y="21600"/>
                  </a:moveTo>
                  <a:cubicBezTo>
                    <a:pt x="1334" y="18693"/>
                    <a:pt x="5977" y="16658"/>
                    <a:pt x="9202" y="16122"/>
                  </a:cubicBezTo>
                  <a:lnTo>
                    <a:pt x="9202" y="1923"/>
                  </a:lnTo>
                  <a:cubicBezTo>
                    <a:pt x="9202" y="1923"/>
                    <a:pt x="14400" y="313"/>
                    <a:pt x="21600" y="0"/>
                  </a:cubicBezTo>
                  <a:cubicBezTo>
                    <a:pt x="21600" y="0"/>
                    <a:pt x="21489" y="4830"/>
                    <a:pt x="21322" y="8810"/>
                  </a:cubicBezTo>
                  <a:cubicBezTo>
                    <a:pt x="20655" y="21376"/>
                    <a:pt x="6811" y="14937"/>
                    <a:pt x="0" y="21600"/>
                  </a:cubicBezTo>
                </a:path>
              </a:pathLst>
            </a:custGeom>
            <a:solidFill>
              <a:srgbClr val="B4191D"/>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2" name="Google Shape;92;p9"/>
            <p:cNvSpPr/>
            <p:nvPr/>
          </p:nvSpPr>
          <p:spPr>
            <a:xfrm>
              <a:off x="3335108" y="458525"/>
              <a:ext cx="59237" cy="59288"/>
            </a:xfrm>
            <a:custGeom>
              <a:avLst/>
              <a:gdLst/>
              <a:ahLst/>
              <a:cxnLst/>
              <a:rect l="l" t="t" r="r" b="b"/>
              <a:pathLst>
                <a:path w="20327" h="21600" extrusionOk="0">
                  <a:moveTo>
                    <a:pt x="20327" y="0"/>
                  </a:moveTo>
                  <a:lnTo>
                    <a:pt x="20327" y="21600"/>
                  </a:lnTo>
                  <a:cubicBezTo>
                    <a:pt x="20327" y="21600"/>
                    <a:pt x="-1273" y="21600"/>
                    <a:pt x="59" y="12797"/>
                  </a:cubicBezTo>
                  <a:cubicBezTo>
                    <a:pt x="1813" y="1405"/>
                    <a:pt x="20327" y="0"/>
                    <a:pt x="20327" y="0"/>
                  </a:cubicBezTo>
                </a:path>
              </a:pathLst>
            </a:custGeom>
            <a:solidFill>
              <a:srgbClr val="175F36"/>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3" name="Google Shape;93;p9"/>
            <p:cNvSpPr/>
            <p:nvPr/>
          </p:nvSpPr>
          <p:spPr>
            <a:xfrm>
              <a:off x="4571519" y="302937"/>
              <a:ext cx="200228" cy="192906"/>
            </a:xfrm>
            <a:custGeom>
              <a:avLst/>
              <a:gdLst/>
              <a:ahLst/>
              <a:cxnLst/>
              <a:rect l="l" t="t" r="r" b="b"/>
              <a:pathLst>
                <a:path w="21600" h="21600" extrusionOk="0">
                  <a:moveTo>
                    <a:pt x="10243" y="1642"/>
                  </a:moveTo>
                  <a:lnTo>
                    <a:pt x="9442" y="971"/>
                  </a:lnTo>
                  <a:lnTo>
                    <a:pt x="10511" y="971"/>
                  </a:lnTo>
                  <a:lnTo>
                    <a:pt x="10800" y="0"/>
                  </a:lnTo>
                  <a:lnTo>
                    <a:pt x="11201" y="971"/>
                  </a:lnTo>
                  <a:lnTo>
                    <a:pt x="12158" y="971"/>
                  </a:lnTo>
                  <a:lnTo>
                    <a:pt x="11401" y="1642"/>
                  </a:lnTo>
                  <a:lnTo>
                    <a:pt x="11691" y="2613"/>
                  </a:lnTo>
                  <a:lnTo>
                    <a:pt x="10800" y="2035"/>
                  </a:lnTo>
                  <a:lnTo>
                    <a:pt x="9998" y="2613"/>
                  </a:lnTo>
                  <a:lnTo>
                    <a:pt x="10243" y="1642"/>
                  </a:lnTo>
                  <a:close/>
                  <a:moveTo>
                    <a:pt x="14786" y="2868"/>
                  </a:moveTo>
                  <a:lnTo>
                    <a:pt x="14029" y="2174"/>
                  </a:lnTo>
                  <a:lnTo>
                    <a:pt x="15098" y="2174"/>
                  </a:lnTo>
                  <a:lnTo>
                    <a:pt x="15387" y="1203"/>
                  </a:lnTo>
                  <a:lnTo>
                    <a:pt x="15788" y="2174"/>
                  </a:lnTo>
                  <a:lnTo>
                    <a:pt x="16746" y="2266"/>
                  </a:lnTo>
                  <a:lnTo>
                    <a:pt x="15966" y="2868"/>
                  </a:lnTo>
                  <a:lnTo>
                    <a:pt x="16278" y="3955"/>
                  </a:lnTo>
                  <a:lnTo>
                    <a:pt x="15387" y="3261"/>
                  </a:lnTo>
                  <a:lnTo>
                    <a:pt x="14519" y="3862"/>
                  </a:lnTo>
                  <a:lnTo>
                    <a:pt x="14786" y="2868"/>
                  </a:lnTo>
                  <a:close/>
                  <a:moveTo>
                    <a:pt x="17904" y="6290"/>
                  </a:moveTo>
                  <a:lnTo>
                    <a:pt x="17146" y="5712"/>
                  </a:lnTo>
                  <a:lnTo>
                    <a:pt x="18104" y="5620"/>
                  </a:lnTo>
                  <a:lnTo>
                    <a:pt x="18482" y="4648"/>
                  </a:lnTo>
                  <a:lnTo>
                    <a:pt x="18772" y="5620"/>
                  </a:lnTo>
                  <a:lnTo>
                    <a:pt x="19841" y="5712"/>
                  </a:lnTo>
                  <a:lnTo>
                    <a:pt x="19084" y="6290"/>
                  </a:lnTo>
                  <a:lnTo>
                    <a:pt x="19373" y="7377"/>
                  </a:lnTo>
                  <a:lnTo>
                    <a:pt x="18482" y="6799"/>
                  </a:lnTo>
                  <a:lnTo>
                    <a:pt x="17636" y="7377"/>
                  </a:lnTo>
                  <a:lnTo>
                    <a:pt x="17904" y="6290"/>
                  </a:lnTo>
                  <a:close/>
                  <a:moveTo>
                    <a:pt x="19663" y="10985"/>
                  </a:moveTo>
                  <a:lnTo>
                    <a:pt x="18772" y="10407"/>
                  </a:lnTo>
                  <a:lnTo>
                    <a:pt x="19841" y="10314"/>
                  </a:lnTo>
                  <a:lnTo>
                    <a:pt x="20242" y="9343"/>
                  </a:lnTo>
                  <a:lnTo>
                    <a:pt x="20531" y="10314"/>
                  </a:lnTo>
                  <a:lnTo>
                    <a:pt x="21600" y="10407"/>
                  </a:lnTo>
                  <a:lnTo>
                    <a:pt x="20843" y="10985"/>
                  </a:lnTo>
                  <a:lnTo>
                    <a:pt x="21132" y="12072"/>
                  </a:lnTo>
                  <a:lnTo>
                    <a:pt x="20242" y="11494"/>
                  </a:lnTo>
                  <a:lnTo>
                    <a:pt x="19373" y="12072"/>
                  </a:lnTo>
                  <a:lnTo>
                    <a:pt x="19663" y="10985"/>
                  </a:lnTo>
                  <a:close/>
                  <a:moveTo>
                    <a:pt x="18104" y="15726"/>
                  </a:moveTo>
                  <a:lnTo>
                    <a:pt x="17325" y="15055"/>
                  </a:lnTo>
                  <a:lnTo>
                    <a:pt x="18371" y="15055"/>
                  </a:lnTo>
                  <a:lnTo>
                    <a:pt x="18683" y="13968"/>
                  </a:lnTo>
                  <a:lnTo>
                    <a:pt x="19061" y="15055"/>
                  </a:lnTo>
                  <a:lnTo>
                    <a:pt x="20041" y="15055"/>
                  </a:lnTo>
                  <a:lnTo>
                    <a:pt x="19262" y="15726"/>
                  </a:lnTo>
                  <a:lnTo>
                    <a:pt x="19551" y="16720"/>
                  </a:lnTo>
                  <a:lnTo>
                    <a:pt x="18683" y="16142"/>
                  </a:lnTo>
                  <a:lnTo>
                    <a:pt x="17881" y="16720"/>
                  </a:lnTo>
                  <a:lnTo>
                    <a:pt x="18104" y="15726"/>
                  </a:lnTo>
                  <a:close/>
                  <a:moveTo>
                    <a:pt x="15098" y="19056"/>
                  </a:moveTo>
                  <a:lnTo>
                    <a:pt x="14207" y="18455"/>
                  </a:lnTo>
                  <a:lnTo>
                    <a:pt x="15298" y="18385"/>
                  </a:lnTo>
                  <a:lnTo>
                    <a:pt x="15699" y="17391"/>
                  </a:lnTo>
                  <a:lnTo>
                    <a:pt x="15966" y="18385"/>
                  </a:lnTo>
                  <a:lnTo>
                    <a:pt x="17057" y="18455"/>
                  </a:lnTo>
                  <a:lnTo>
                    <a:pt x="16278" y="19056"/>
                  </a:lnTo>
                  <a:lnTo>
                    <a:pt x="16545" y="20143"/>
                  </a:lnTo>
                  <a:lnTo>
                    <a:pt x="15654" y="19542"/>
                  </a:lnTo>
                  <a:lnTo>
                    <a:pt x="14786" y="20143"/>
                  </a:lnTo>
                  <a:lnTo>
                    <a:pt x="15098" y="19056"/>
                  </a:lnTo>
                  <a:close/>
                  <a:moveTo>
                    <a:pt x="10332" y="20629"/>
                  </a:moveTo>
                  <a:lnTo>
                    <a:pt x="9442" y="19958"/>
                  </a:lnTo>
                  <a:lnTo>
                    <a:pt x="10511" y="19958"/>
                  </a:lnTo>
                  <a:lnTo>
                    <a:pt x="10911" y="18848"/>
                  </a:lnTo>
                  <a:lnTo>
                    <a:pt x="11201" y="19958"/>
                  </a:lnTo>
                  <a:lnTo>
                    <a:pt x="12270" y="19958"/>
                  </a:lnTo>
                  <a:lnTo>
                    <a:pt x="11401" y="20629"/>
                  </a:lnTo>
                  <a:lnTo>
                    <a:pt x="11780" y="21600"/>
                  </a:lnTo>
                  <a:lnTo>
                    <a:pt x="10911" y="20999"/>
                  </a:lnTo>
                  <a:lnTo>
                    <a:pt x="10021" y="21600"/>
                  </a:lnTo>
                  <a:lnTo>
                    <a:pt x="10332" y="20629"/>
                  </a:lnTo>
                  <a:close/>
                  <a:moveTo>
                    <a:pt x="5545" y="19241"/>
                  </a:moveTo>
                  <a:lnTo>
                    <a:pt x="4788" y="18570"/>
                  </a:lnTo>
                  <a:lnTo>
                    <a:pt x="5856" y="18570"/>
                  </a:lnTo>
                  <a:lnTo>
                    <a:pt x="6168" y="17484"/>
                  </a:lnTo>
                  <a:lnTo>
                    <a:pt x="6547" y="18570"/>
                  </a:lnTo>
                  <a:lnTo>
                    <a:pt x="7527" y="18570"/>
                  </a:lnTo>
                  <a:lnTo>
                    <a:pt x="6747" y="19241"/>
                  </a:lnTo>
                  <a:lnTo>
                    <a:pt x="7037" y="20212"/>
                  </a:lnTo>
                  <a:lnTo>
                    <a:pt x="6168" y="19634"/>
                  </a:lnTo>
                  <a:lnTo>
                    <a:pt x="5389" y="20212"/>
                  </a:lnTo>
                  <a:lnTo>
                    <a:pt x="5545" y="19241"/>
                  </a:lnTo>
                  <a:close/>
                  <a:moveTo>
                    <a:pt x="2539" y="15888"/>
                  </a:moveTo>
                  <a:lnTo>
                    <a:pt x="1648" y="15217"/>
                  </a:lnTo>
                  <a:lnTo>
                    <a:pt x="2717" y="15217"/>
                  </a:lnTo>
                  <a:lnTo>
                    <a:pt x="3028" y="14130"/>
                  </a:lnTo>
                  <a:lnTo>
                    <a:pt x="3407" y="15217"/>
                  </a:lnTo>
                  <a:lnTo>
                    <a:pt x="4476" y="15217"/>
                  </a:lnTo>
                  <a:lnTo>
                    <a:pt x="3607" y="15888"/>
                  </a:lnTo>
                  <a:lnTo>
                    <a:pt x="3897" y="16882"/>
                  </a:lnTo>
                  <a:lnTo>
                    <a:pt x="3028" y="16281"/>
                  </a:lnTo>
                  <a:lnTo>
                    <a:pt x="2249" y="16882"/>
                  </a:lnTo>
                  <a:lnTo>
                    <a:pt x="2539" y="15888"/>
                  </a:lnTo>
                  <a:close/>
                  <a:moveTo>
                    <a:pt x="802" y="11124"/>
                  </a:moveTo>
                  <a:lnTo>
                    <a:pt x="0" y="10522"/>
                  </a:lnTo>
                  <a:lnTo>
                    <a:pt x="1091" y="10453"/>
                  </a:lnTo>
                  <a:lnTo>
                    <a:pt x="1358" y="9459"/>
                  </a:lnTo>
                  <a:lnTo>
                    <a:pt x="1759" y="10453"/>
                  </a:lnTo>
                  <a:lnTo>
                    <a:pt x="2717" y="10522"/>
                  </a:lnTo>
                  <a:lnTo>
                    <a:pt x="1982" y="11124"/>
                  </a:lnTo>
                  <a:lnTo>
                    <a:pt x="2249" y="12072"/>
                  </a:lnTo>
                  <a:lnTo>
                    <a:pt x="1358" y="11494"/>
                  </a:lnTo>
                  <a:lnTo>
                    <a:pt x="601" y="12072"/>
                  </a:lnTo>
                  <a:lnTo>
                    <a:pt x="802" y="11124"/>
                  </a:lnTo>
                  <a:close/>
                  <a:moveTo>
                    <a:pt x="2449" y="6475"/>
                  </a:moveTo>
                  <a:lnTo>
                    <a:pt x="1670" y="5874"/>
                  </a:lnTo>
                  <a:lnTo>
                    <a:pt x="2650" y="5782"/>
                  </a:lnTo>
                  <a:lnTo>
                    <a:pt x="3028" y="4810"/>
                  </a:lnTo>
                  <a:lnTo>
                    <a:pt x="3340" y="5782"/>
                  </a:lnTo>
                  <a:lnTo>
                    <a:pt x="4409" y="5874"/>
                  </a:lnTo>
                  <a:lnTo>
                    <a:pt x="3630" y="6475"/>
                  </a:lnTo>
                  <a:lnTo>
                    <a:pt x="3919" y="7562"/>
                  </a:lnTo>
                  <a:lnTo>
                    <a:pt x="3028" y="6961"/>
                  </a:lnTo>
                  <a:lnTo>
                    <a:pt x="2160" y="7562"/>
                  </a:lnTo>
                  <a:lnTo>
                    <a:pt x="2449" y="6475"/>
                  </a:lnTo>
                  <a:close/>
                  <a:moveTo>
                    <a:pt x="5456" y="2937"/>
                  </a:moveTo>
                  <a:lnTo>
                    <a:pt x="4676" y="2359"/>
                  </a:lnTo>
                  <a:lnTo>
                    <a:pt x="5634" y="2266"/>
                  </a:lnTo>
                  <a:lnTo>
                    <a:pt x="6035" y="1295"/>
                  </a:lnTo>
                  <a:lnTo>
                    <a:pt x="6435" y="2266"/>
                  </a:lnTo>
                  <a:lnTo>
                    <a:pt x="7393" y="2359"/>
                  </a:lnTo>
                  <a:lnTo>
                    <a:pt x="6591" y="2937"/>
                  </a:lnTo>
                  <a:lnTo>
                    <a:pt x="6881" y="4024"/>
                  </a:lnTo>
                  <a:lnTo>
                    <a:pt x="6012" y="3446"/>
                  </a:lnTo>
                  <a:lnTo>
                    <a:pt x="5122" y="4024"/>
                  </a:lnTo>
                  <a:lnTo>
                    <a:pt x="5456" y="2937"/>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nvGrpSpPr>
            <p:cNvPr id="94" name="Google Shape;94;p9"/>
            <p:cNvGrpSpPr/>
            <p:nvPr/>
          </p:nvGrpSpPr>
          <p:grpSpPr>
            <a:xfrm>
              <a:off x="4411357" y="136664"/>
              <a:ext cx="1591231" cy="411017"/>
              <a:chOff x="0" y="-1"/>
              <a:chExt cx="1591229" cy="411016"/>
            </a:xfrm>
          </p:grpSpPr>
          <p:sp>
            <p:nvSpPr>
              <p:cNvPr id="95" name="Google Shape;95;p9"/>
              <p:cNvSpPr/>
              <p:nvPr/>
            </p:nvSpPr>
            <p:spPr>
              <a:xfrm>
                <a:off x="1217645" y="47957"/>
                <a:ext cx="22677" cy="50751"/>
              </a:xfrm>
              <a:custGeom>
                <a:avLst/>
                <a:gdLst/>
                <a:ahLst/>
                <a:cxnLst/>
                <a:rect l="l" t="t" r="r" b="b"/>
                <a:pathLst>
                  <a:path w="21600" h="21600" extrusionOk="0">
                    <a:moveTo>
                      <a:pt x="0" y="12858"/>
                    </a:moveTo>
                    <a:lnTo>
                      <a:pt x="7541" y="12858"/>
                    </a:lnTo>
                    <a:lnTo>
                      <a:pt x="2812" y="6824"/>
                    </a:lnTo>
                    <a:cubicBezTo>
                      <a:pt x="1406" y="5245"/>
                      <a:pt x="639" y="3779"/>
                      <a:pt x="0" y="2707"/>
                    </a:cubicBezTo>
                    <a:lnTo>
                      <a:pt x="0" y="0"/>
                    </a:lnTo>
                    <a:lnTo>
                      <a:pt x="3195" y="0"/>
                    </a:lnTo>
                    <a:lnTo>
                      <a:pt x="21600" y="21600"/>
                    </a:lnTo>
                    <a:lnTo>
                      <a:pt x="14698" y="21600"/>
                    </a:lnTo>
                    <a:lnTo>
                      <a:pt x="9330" y="15114"/>
                    </a:lnTo>
                    <a:lnTo>
                      <a:pt x="0" y="15114"/>
                    </a:lnTo>
                    <a:lnTo>
                      <a:pt x="0" y="12858"/>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6" name="Google Shape;96;p9"/>
              <p:cNvSpPr/>
              <p:nvPr/>
            </p:nvSpPr>
            <p:spPr>
              <a:xfrm>
                <a:off x="1196006" y="48542"/>
                <a:ext cx="21510" cy="50751"/>
              </a:xfrm>
              <a:custGeom>
                <a:avLst/>
                <a:gdLst/>
                <a:ahLst/>
                <a:cxnLst/>
                <a:rect l="l" t="t" r="r" b="b"/>
                <a:pathLst>
                  <a:path w="21600" h="21600" extrusionOk="0">
                    <a:moveTo>
                      <a:pt x="13698" y="12713"/>
                    </a:moveTo>
                    <a:lnTo>
                      <a:pt x="21600" y="12713"/>
                    </a:lnTo>
                    <a:lnTo>
                      <a:pt x="21600" y="15075"/>
                    </a:lnTo>
                    <a:lnTo>
                      <a:pt x="11854" y="15075"/>
                    </a:lnTo>
                    <a:lnTo>
                      <a:pt x="6717" y="21600"/>
                    </a:lnTo>
                    <a:lnTo>
                      <a:pt x="0" y="21600"/>
                    </a:lnTo>
                    <a:lnTo>
                      <a:pt x="17780" y="0"/>
                    </a:lnTo>
                    <a:lnTo>
                      <a:pt x="21205" y="0"/>
                    </a:lnTo>
                    <a:lnTo>
                      <a:pt x="21205" y="2700"/>
                    </a:lnTo>
                    <a:cubicBezTo>
                      <a:pt x="21205" y="2587"/>
                      <a:pt x="21205" y="2419"/>
                      <a:pt x="20810" y="2250"/>
                    </a:cubicBezTo>
                    <a:cubicBezTo>
                      <a:pt x="20020" y="3656"/>
                      <a:pt x="19361" y="4950"/>
                      <a:pt x="18176" y="6356"/>
                    </a:cubicBezTo>
                    <a:lnTo>
                      <a:pt x="13698" y="1271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7" name="Google Shape;97;p9"/>
              <p:cNvSpPr/>
              <p:nvPr/>
            </p:nvSpPr>
            <p:spPr>
              <a:xfrm>
                <a:off x="1114127" y="48542"/>
                <a:ext cx="18582" cy="29697"/>
              </a:xfrm>
              <a:custGeom>
                <a:avLst/>
                <a:gdLst/>
                <a:ahLst/>
                <a:cxnLst/>
                <a:rect l="l" t="t" r="r" b="b"/>
                <a:pathLst>
                  <a:path w="21600" h="21600" extrusionOk="0">
                    <a:moveTo>
                      <a:pt x="0" y="21600"/>
                    </a:moveTo>
                    <a:lnTo>
                      <a:pt x="0" y="17299"/>
                    </a:lnTo>
                    <a:lnTo>
                      <a:pt x="470" y="17299"/>
                    </a:lnTo>
                    <a:cubicBezTo>
                      <a:pt x="5322" y="17299"/>
                      <a:pt x="8452" y="16726"/>
                      <a:pt x="10643" y="15674"/>
                    </a:cubicBezTo>
                    <a:cubicBezTo>
                      <a:pt x="12365" y="14623"/>
                      <a:pt x="13617" y="12998"/>
                      <a:pt x="13617" y="10800"/>
                    </a:cubicBezTo>
                    <a:cubicBezTo>
                      <a:pt x="13617" y="9175"/>
                      <a:pt x="13304" y="7837"/>
                      <a:pt x="11896" y="6786"/>
                    </a:cubicBezTo>
                    <a:cubicBezTo>
                      <a:pt x="10643" y="5735"/>
                      <a:pt x="9235" y="4874"/>
                      <a:pt x="7513" y="4588"/>
                    </a:cubicBezTo>
                    <a:cubicBezTo>
                      <a:pt x="6104" y="4301"/>
                      <a:pt x="3913" y="4301"/>
                      <a:pt x="939" y="4301"/>
                    </a:cubicBezTo>
                    <a:lnTo>
                      <a:pt x="470" y="4301"/>
                    </a:lnTo>
                    <a:lnTo>
                      <a:pt x="470" y="0"/>
                    </a:lnTo>
                    <a:cubicBezTo>
                      <a:pt x="3913" y="0"/>
                      <a:pt x="6574" y="0"/>
                      <a:pt x="8765" y="287"/>
                    </a:cubicBezTo>
                    <a:cubicBezTo>
                      <a:pt x="11426" y="573"/>
                      <a:pt x="13774" y="1147"/>
                      <a:pt x="15496" y="1912"/>
                    </a:cubicBezTo>
                    <a:cubicBezTo>
                      <a:pt x="17374" y="2676"/>
                      <a:pt x="18939" y="4110"/>
                      <a:pt x="19878" y="5448"/>
                    </a:cubicBezTo>
                    <a:cubicBezTo>
                      <a:pt x="21130" y="7073"/>
                      <a:pt x="21600" y="8697"/>
                      <a:pt x="21600" y="10513"/>
                    </a:cubicBezTo>
                    <a:cubicBezTo>
                      <a:pt x="21600" y="13476"/>
                      <a:pt x="20348" y="16152"/>
                      <a:pt x="17217" y="18350"/>
                    </a:cubicBezTo>
                    <a:cubicBezTo>
                      <a:pt x="14087" y="20453"/>
                      <a:pt x="8765" y="21600"/>
                      <a:pt x="939" y="21600"/>
                    </a:cubicBez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8" name="Google Shape;98;p9"/>
              <p:cNvSpPr/>
              <p:nvPr/>
            </p:nvSpPr>
            <p:spPr>
              <a:xfrm>
                <a:off x="118110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99" name="Google Shape;99;p9"/>
              <p:cNvSpPr/>
              <p:nvPr/>
            </p:nvSpPr>
            <p:spPr>
              <a:xfrm>
                <a:off x="1139860" y="48542"/>
                <a:ext cx="34960" cy="50751"/>
              </a:xfrm>
              <a:custGeom>
                <a:avLst/>
                <a:gdLst/>
                <a:ahLst/>
                <a:cxnLst/>
                <a:rect l="l" t="t" r="r" b="b"/>
                <a:pathLst>
                  <a:path w="21600" h="21600" extrusionOk="0">
                    <a:moveTo>
                      <a:pt x="0" y="21600"/>
                    </a:moveTo>
                    <a:lnTo>
                      <a:pt x="0" y="0"/>
                    </a:lnTo>
                    <a:lnTo>
                      <a:pt x="20940" y="0"/>
                    </a:lnTo>
                    <a:lnTo>
                      <a:pt x="20940" y="2587"/>
                    </a:lnTo>
                    <a:lnTo>
                      <a:pt x="3957" y="2587"/>
                    </a:lnTo>
                    <a:lnTo>
                      <a:pt x="3957" y="9225"/>
                    </a:lnTo>
                    <a:lnTo>
                      <a:pt x="19951" y="9225"/>
                    </a:lnTo>
                    <a:lnTo>
                      <a:pt x="19951" y="11756"/>
                    </a:lnTo>
                    <a:lnTo>
                      <a:pt x="3957" y="11756"/>
                    </a:lnTo>
                    <a:lnTo>
                      <a:pt x="3957"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0" name="Google Shape;100;p9"/>
              <p:cNvSpPr/>
              <p:nvPr/>
            </p:nvSpPr>
            <p:spPr>
              <a:xfrm>
                <a:off x="1096581" y="48542"/>
                <a:ext cx="17417" cy="50751"/>
              </a:xfrm>
              <a:custGeom>
                <a:avLst/>
                <a:gdLst/>
                <a:ahLst/>
                <a:cxnLst/>
                <a:rect l="l" t="t" r="r" b="b"/>
                <a:pathLst>
                  <a:path w="21600" h="21600" extrusionOk="0">
                    <a:moveTo>
                      <a:pt x="21600" y="0"/>
                    </a:moveTo>
                    <a:lnTo>
                      <a:pt x="21600" y="2587"/>
                    </a:lnTo>
                    <a:lnTo>
                      <a:pt x="7308" y="2587"/>
                    </a:lnTo>
                    <a:lnTo>
                      <a:pt x="7308" y="10350"/>
                    </a:lnTo>
                    <a:lnTo>
                      <a:pt x="21600" y="10350"/>
                    </a:lnTo>
                    <a:lnTo>
                      <a:pt x="21600" y="12881"/>
                    </a:lnTo>
                    <a:lnTo>
                      <a:pt x="7308" y="12881"/>
                    </a:lnTo>
                    <a:lnTo>
                      <a:pt x="7308"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1" name="Google Shape;101;p9"/>
              <p:cNvSpPr/>
              <p:nvPr/>
            </p:nvSpPr>
            <p:spPr>
              <a:xfrm>
                <a:off x="1066170" y="47957"/>
                <a:ext cx="22676" cy="51920"/>
              </a:xfrm>
              <a:custGeom>
                <a:avLst/>
                <a:gdLst/>
                <a:ahLst/>
                <a:cxnLst/>
                <a:rect l="l" t="t" r="r" b="b"/>
                <a:pathLst>
                  <a:path w="21600" h="21600" extrusionOk="0">
                    <a:moveTo>
                      <a:pt x="0" y="21600"/>
                    </a:moveTo>
                    <a:lnTo>
                      <a:pt x="0" y="19231"/>
                    </a:lnTo>
                    <a:cubicBezTo>
                      <a:pt x="4346" y="19231"/>
                      <a:pt x="8308" y="18459"/>
                      <a:pt x="11120" y="17082"/>
                    </a:cubicBezTo>
                    <a:cubicBezTo>
                      <a:pt x="14059" y="15704"/>
                      <a:pt x="15465" y="13500"/>
                      <a:pt x="15465" y="10855"/>
                    </a:cubicBezTo>
                    <a:cubicBezTo>
                      <a:pt x="15465" y="9147"/>
                      <a:pt x="14826" y="7549"/>
                      <a:pt x="13676" y="6337"/>
                    </a:cubicBezTo>
                    <a:cubicBezTo>
                      <a:pt x="12653" y="5069"/>
                      <a:pt x="10864" y="4022"/>
                      <a:pt x="8308" y="3416"/>
                    </a:cubicBezTo>
                    <a:cubicBezTo>
                      <a:pt x="5879" y="2755"/>
                      <a:pt x="3195" y="2314"/>
                      <a:pt x="383" y="2314"/>
                    </a:cubicBezTo>
                    <a:lnTo>
                      <a:pt x="383" y="0"/>
                    </a:lnTo>
                    <a:cubicBezTo>
                      <a:pt x="4601" y="0"/>
                      <a:pt x="8308" y="441"/>
                      <a:pt x="11503" y="1378"/>
                    </a:cubicBezTo>
                    <a:cubicBezTo>
                      <a:pt x="14698" y="2314"/>
                      <a:pt x="17254" y="3582"/>
                      <a:pt x="19044" y="5290"/>
                    </a:cubicBezTo>
                    <a:cubicBezTo>
                      <a:pt x="20833" y="6998"/>
                      <a:pt x="21600" y="8816"/>
                      <a:pt x="21600" y="10855"/>
                    </a:cubicBezTo>
                    <a:cubicBezTo>
                      <a:pt x="21600" y="13059"/>
                      <a:pt x="20833" y="14878"/>
                      <a:pt x="18660" y="16641"/>
                    </a:cubicBezTo>
                    <a:cubicBezTo>
                      <a:pt x="16871" y="18349"/>
                      <a:pt x="14443" y="19561"/>
                      <a:pt x="10736" y="20498"/>
                    </a:cubicBezTo>
                    <a:cubicBezTo>
                      <a:pt x="7541" y="21269"/>
                      <a:pt x="3962"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2" name="Google Shape;102;p9"/>
              <p:cNvSpPr/>
              <p:nvPr/>
            </p:nvSpPr>
            <p:spPr>
              <a:xfrm>
                <a:off x="1043361" y="47372"/>
                <a:ext cx="22679" cy="52505"/>
              </a:xfrm>
              <a:custGeom>
                <a:avLst/>
                <a:gdLst/>
                <a:ahLst/>
                <a:cxnLst/>
                <a:rect l="l" t="t" r="r" b="b"/>
                <a:pathLst>
                  <a:path w="21600" h="21600" extrusionOk="0">
                    <a:moveTo>
                      <a:pt x="21600" y="0"/>
                    </a:moveTo>
                    <a:lnTo>
                      <a:pt x="21600" y="2297"/>
                    </a:lnTo>
                    <a:cubicBezTo>
                      <a:pt x="17330" y="2297"/>
                      <a:pt x="13814" y="2898"/>
                      <a:pt x="10926" y="4320"/>
                    </a:cubicBezTo>
                    <a:cubicBezTo>
                      <a:pt x="8037" y="5687"/>
                      <a:pt x="6279" y="7874"/>
                      <a:pt x="6279" y="11101"/>
                    </a:cubicBezTo>
                    <a:cubicBezTo>
                      <a:pt x="6279" y="13562"/>
                      <a:pt x="7786" y="15585"/>
                      <a:pt x="10549" y="17116"/>
                    </a:cubicBezTo>
                    <a:cubicBezTo>
                      <a:pt x="13437" y="18483"/>
                      <a:pt x="16953" y="19249"/>
                      <a:pt x="21223" y="19249"/>
                    </a:cubicBezTo>
                    <a:lnTo>
                      <a:pt x="21223" y="21600"/>
                    </a:lnTo>
                    <a:cubicBezTo>
                      <a:pt x="16953" y="21600"/>
                      <a:pt x="13437" y="21108"/>
                      <a:pt x="9921" y="20178"/>
                    </a:cubicBezTo>
                    <a:cubicBezTo>
                      <a:pt x="6656" y="19249"/>
                      <a:pt x="4144" y="17882"/>
                      <a:pt x="2386" y="16350"/>
                    </a:cubicBezTo>
                    <a:cubicBezTo>
                      <a:pt x="628" y="14655"/>
                      <a:pt x="0" y="12960"/>
                      <a:pt x="0" y="11101"/>
                    </a:cubicBezTo>
                    <a:cubicBezTo>
                      <a:pt x="0" y="7710"/>
                      <a:pt x="2135" y="4922"/>
                      <a:pt x="6028" y="2898"/>
                    </a:cubicBezTo>
                    <a:cubicBezTo>
                      <a:pt x="10172" y="930"/>
                      <a:pt x="15195"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3" name="Google Shape;103;p9"/>
              <p:cNvSpPr/>
              <p:nvPr/>
            </p:nvSpPr>
            <p:spPr>
              <a:xfrm>
                <a:off x="1017043" y="48542"/>
                <a:ext cx="22676" cy="50751"/>
              </a:xfrm>
              <a:custGeom>
                <a:avLst/>
                <a:gdLst/>
                <a:ahLst/>
                <a:cxnLst/>
                <a:rect l="l" t="t" r="r" b="b"/>
                <a:pathLst>
                  <a:path w="21600" h="21600" extrusionOk="0">
                    <a:moveTo>
                      <a:pt x="0" y="12431"/>
                    </a:moveTo>
                    <a:lnTo>
                      <a:pt x="0" y="9563"/>
                    </a:lnTo>
                    <a:lnTo>
                      <a:pt x="767" y="9563"/>
                    </a:lnTo>
                    <a:cubicBezTo>
                      <a:pt x="3579" y="9563"/>
                      <a:pt x="5368" y="9394"/>
                      <a:pt x="7157" y="9056"/>
                    </a:cubicBezTo>
                    <a:cubicBezTo>
                      <a:pt x="8691" y="8775"/>
                      <a:pt x="10225" y="8437"/>
                      <a:pt x="10864" y="7819"/>
                    </a:cubicBezTo>
                    <a:cubicBezTo>
                      <a:pt x="11631" y="7144"/>
                      <a:pt x="11886" y="6525"/>
                      <a:pt x="11886" y="5906"/>
                    </a:cubicBezTo>
                    <a:cubicBezTo>
                      <a:pt x="11886" y="4950"/>
                      <a:pt x="11247" y="3994"/>
                      <a:pt x="9714" y="3375"/>
                    </a:cubicBezTo>
                    <a:cubicBezTo>
                      <a:pt x="8308" y="2700"/>
                      <a:pt x="5751" y="2419"/>
                      <a:pt x="2556" y="2419"/>
                    </a:cubicBezTo>
                    <a:lnTo>
                      <a:pt x="0" y="2419"/>
                    </a:lnTo>
                    <a:lnTo>
                      <a:pt x="0" y="0"/>
                    </a:lnTo>
                    <a:lnTo>
                      <a:pt x="2173" y="0"/>
                    </a:lnTo>
                    <a:cubicBezTo>
                      <a:pt x="6135" y="0"/>
                      <a:pt x="9330" y="169"/>
                      <a:pt x="11247" y="675"/>
                    </a:cubicBezTo>
                    <a:cubicBezTo>
                      <a:pt x="13292" y="956"/>
                      <a:pt x="14826" y="1744"/>
                      <a:pt x="16232" y="2700"/>
                    </a:cubicBezTo>
                    <a:cubicBezTo>
                      <a:pt x="17254" y="3656"/>
                      <a:pt x="18021" y="4781"/>
                      <a:pt x="18021" y="5906"/>
                    </a:cubicBezTo>
                    <a:cubicBezTo>
                      <a:pt x="18021" y="7481"/>
                      <a:pt x="16999" y="8775"/>
                      <a:pt x="14826" y="9731"/>
                    </a:cubicBezTo>
                    <a:cubicBezTo>
                      <a:pt x="12653" y="10800"/>
                      <a:pt x="9330" y="11475"/>
                      <a:pt x="5112" y="11756"/>
                    </a:cubicBezTo>
                    <a:cubicBezTo>
                      <a:pt x="6518" y="12094"/>
                      <a:pt x="7924" y="12431"/>
                      <a:pt x="8691" y="12881"/>
                    </a:cubicBezTo>
                    <a:cubicBezTo>
                      <a:pt x="10480" y="13669"/>
                      <a:pt x="11886" y="14625"/>
                      <a:pt x="13676" y="15750"/>
                    </a:cubicBezTo>
                    <a:lnTo>
                      <a:pt x="21600" y="21600"/>
                    </a:lnTo>
                    <a:lnTo>
                      <a:pt x="14443" y="21600"/>
                    </a:lnTo>
                    <a:lnTo>
                      <a:pt x="8691" y="17156"/>
                    </a:lnTo>
                    <a:cubicBezTo>
                      <a:pt x="6902" y="15919"/>
                      <a:pt x="5368" y="14962"/>
                      <a:pt x="4346" y="14175"/>
                    </a:cubicBezTo>
                    <a:cubicBezTo>
                      <a:pt x="3195" y="13500"/>
                      <a:pt x="2173" y="13050"/>
                      <a:pt x="1406" y="12713"/>
                    </a:cubicBezTo>
                    <a:cubicBezTo>
                      <a:pt x="767" y="12544"/>
                      <a:pt x="383" y="12544"/>
                      <a:pt x="0" y="1243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4" name="Google Shape;104;p9"/>
              <p:cNvSpPr/>
              <p:nvPr/>
            </p:nvSpPr>
            <p:spPr>
              <a:xfrm>
                <a:off x="998913" y="48542"/>
                <a:ext cx="18582" cy="50750"/>
              </a:xfrm>
              <a:custGeom>
                <a:avLst/>
                <a:gdLst/>
                <a:ahLst/>
                <a:cxnLst/>
                <a:rect l="l" t="t" r="r" b="b"/>
                <a:pathLst>
                  <a:path w="21600" h="21600" extrusionOk="0">
                    <a:moveTo>
                      <a:pt x="21600" y="0"/>
                    </a:moveTo>
                    <a:lnTo>
                      <a:pt x="21600" y="2438"/>
                    </a:lnTo>
                    <a:lnTo>
                      <a:pt x="7043" y="2438"/>
                    </a:lnTo>
                    <a:lnTo>
                      <a:pt x="7043" y="9638"/>
                    </a:lnTo>
                    <a:lnTo>
                      <a:pt x="21600" y="9638"/>
                    </a:lnTo>
                    <a:lnTo>
                      <a:pt x="21600" y="12529"/>
                    </a:lnTo>
                    <a:cubicBezTo>
                      <a:pt x="20661" y="12359"/>
                      <a:pt x="20348" y="12359"/>
                      <a:pt x="19409" y="12189"/>
                    </a:cubicBezTo>
                    <a:cubicBezTo>
                      <a:pt x="18470" y="12189"/>
                      <a:pt x="17217" y="12019"/>
                      <a:pt x="15496" y="12019"/>
                    </a:cubicBezTo>
                    <a:lnTo>
                      <a:pt x="7043" y="12019"/>
                    </a:lnTo>
                    <a:lnTo>
                      <a:pt x="7043" y="21600"/>
                    </a:lnTo>
                    <a:lnTo>
                      <a:pt x="0" y="21600"/>
                    </a:lnTo>
                    <a:lnTo>
                      <a:pt x="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5" name="Google Shape;105;p9"/>
              <p:cNvSpPr/>
              <p:nvPr/>
            </p:nvSpPr>
            <p:spPr>
              <a:xfrm>
                <a:off x="848023" y="47957"/>
                <a:ext cx="23263" cy="51920"/>
              </a:xfrm>
              <a:custGeom>
                <a:avLst/>
                <a:gdLst/>
                <a:ahLst/>
                <a:cxnLst/>
                <a:rect l="l" t="t" r="r" b="b"/>
                <a:pathLst>
                  <a:path w="21600" h="21600" extrusionOk="0">
                    <a:moveTo>
                      <a:pt x="0" y="21600"/>
                    </a:moveTo>
                    <a:lnTo>
                      <a:pt x="0" y="19231"/>
                    </a:lnTo>
                    <a:cubicBezTo>
                      <a:pt x="4567" y="19231"/>
                      <a:pt x="8023" y="18459"/>
                      <a:pt x="11232" y="17082"/>
                    </a:cubicBezTo>
                    <a:cubicBezTo>
                      <a:pt x="13947" y="15704"/>
                      <a:pt x="15429" y="13500"/>
                      <a:pt x="15429" y="10855"/>
                    </a:cubicBezTo>
                    <a:cubicBezTo>
                      <a:pt x="15429" y="9147"/>
                      <a:pt x="14688" y="7604"/>
                      <a:pt x="13701" y="6337"/>
                    </a:cubicBezTo>
                    <a:cubicBezTo>
                      <a:pt x="12219" y="5124"/>
                      <a:pt x="10491" y="4022"/>
                      <a:pt x="8023" y="3416"/>
                    </a:cubicBezTo>
                    <a:cubicBezTo>
                      <a:pt x="5678" y="2755"/>
                      <a:pt x="2839" y="2314"/>
                      <a:pt x="0" y="2314"/>
                    </a:cubicBezTo>
                    <a:lnTo>
                      <a:pt x="0" y="0"/>
                    </a:lnTo>
                    <a:cubicBezTo>
                      <a:pt x="4197" y="0"/>
                      <a:pt x="8023" y="441"/>
                      <a:pt x="11232" y="1378"/>
                    </a:cubicBezTo>
                    <a:cubicBezTo>
                      <a:pt x="14688" y="2314"/>
                      <a:pt x="17157" y="3582"/>
                      <a:pt x="18885" y="5290"/>
                    </a:cubicBezTo>
                    <a:cubicBezTo>
                      <a:pt x="20613" y="6998"/>
                      <a:pt x="21600" y="8816"/>
                      <a:pt x="21600" y="10855"/>
                    </a:cubicBezTo>
                    <a:cubicBezTo>
                      <a:pt x="21600" y="13059"/>
                      <a:pt x="20613" y="14878"/>
                      <a:pt x="18885" y="16641"/>
                    </a:cubicBezTo>
                    <a:cubicBezTo>
                      <a:pt x="17157" y="18349"/>
                      <a:pt x="14318" y="19561"/>
                      <a:pt x="11232" y="20498"/>
                    </a:cubicBezTo>
                    <a:cubicBezTo>
                      <a:pt x="7406" y="21269"/>
                      <a:pt x="3950" y="21600"/>
                      <a:pt x="0" y="2160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6" name="Google Shape;106;p9"/>
              <p:cNvSpPr/>
              <p:nvPr/>
            </p:nvSpPr>
            <p:spPr>
              <a:xfrm>
                <a:off x="952125" y="48542"/>
                <a:ext cx="36715" cy="51919"/>
              </a:xfrm>
              <a:custGeom>
                <a:avLst/>
                <a:gdLst/>
                <a:ahLst/>
                <a:cxnLst/>
                <a:rect l="l" t="t" r="r" b="b"/>
                <a:pathLst>
                  <a:path w="21600" h="21600" extrusionOk="0">
                    <a:moveTo>
                      <a:pt x="17857" y="0"/>
                    </a:moveTo>
                    <a:lnTo>
                      <a:pt x="21600" y="0"/>
                    </a:lnTo>
                    <a:lnTo>
                      <a:pt x="21600" y="12240"/>
                    </a:lnTo>
                    <a:cubicBezTo>
                      <a:pt x="21600" y="14400"/>
                      <a:pt x="21366" y="15951"/>
                      <a:pt x="20664" y="17225"/>
                    </a:cubicBezTo>
                    <a:cubicBezTo>
                      <a:pt x="20040" y="18443"/>
                      <a:pt x="18949" y="19551"/>
                      <a:pt x="17389" y="20326"/>
                    </a:cubicBezTo>
                    <a:cubicBezTo>
                      <a:pt x="15830" y="21102"/>
                      <a:pt x="13646" y="21600"/>
                      <a:pt x="10995" y="21600"/>
                    </a:cubicBezTo>
                    <a:cubicBezTo>
                      <a:pt x="8344" y="21600"/>
                      <a:pt x="6394" y="21268"/>
                      <a:pt x="4601" y="20492"/>
                    </a:cubicBezTo>
                    <a:cubicBezTo>
                      <a:pt x="3119" y="19883"/>
                      <a:pt x="1794" y="18720"/>
                      <a:pt x="1092" y="17502"/>
                    </a:cubicBezTo>
                    <a:cubicBezTo>
                      <a:pt x="468" y="16228"/>
                      <a:pt x="0" y="14400"/>
                      <a:pt x="0" y="12240"/>
                    </a:cubicBezTo>
                    <a:lnTo>
                      <a:pt x="0" y="0"/>
                    </a:lnTo>
                    <a:lnTo>
                      <a:pt x="3743" y="0"/>
                    </a:lnTo>
                    <a:lnTo>
                      <a:pt x="3743" y="12240"/>
                    </a:lnTo>
                    <a:cubicBezTo>
                      <a:pt x="3743" y="14068"/>
                      <a:pt x="3977" y="15342"/>
                      <a:pt x="4367" y="16283"/>
                    </a:cubicBezTo>
                    <a:cubicBezTo>
                      <a:pt x="4835" y="17225"/>
                      <a:pt x="5536" y="17834"/>
                      <a:pt x="6628" y="18332"/>
                    </a:cubicBezTo>
                    <a:cubicBezTo>
                      <a:pt x="7720" y="18775"/>
                      <a:pt x="9045" y="19108"/>
                      <a:pt x="10527" y="19108"/>
                    </a:cubicBezTo>
                    <a:cubicBezTo>
                      <a:pt x="13178" y="19108"/>
                      <a:pt x="15206" y="18609"/>
                      <a:pt x="16297" y="17668"/>
                    </a:cubicBezTo>
                    <a:cubicBezTo>
                      <a:pt x="17389" y="16726"/>
                      <a:pt x="18013" y="15009"/>
                      <a:pt x="18013" y="12351"/>
                    </a:cubicBezTo>
                    <a:lnTo>
                      <a:pt x="18013" y="0"/>
                    </a:lnTo>
                    <a:lnTo>
                      <a:pt x="17857"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7" name="Google Shape;107;p9"/>
              <p:cNvSpPr/>
              <p:nvPr/>
            </p:nvSpPr>
            <p:spPr>
              <a:xfrm>
                <a:off x="908262" y="48542"/>
                <a:ext cx="34959" cy="50751"/>
              </a:xfrm>
              <a:custGeom>
                <a:avLst/>
                <a:gdLst/>
                <a:ahLst/>
                <a:cxnLst/>
                <a:rect l="l" t="t" r="r" b="b"/>
                <a:pathLst>
                  <a:path w="21600" h="21600" extrusionOk="0">
                    <a:moveTo>
                      <a:pt x="0" y="21600"/>
                    </a:moveTo>
                    <a:lnTo>
                      <a:pt x="0" y="0"/>
                    </a:lnTo>
                    <a:lnTo>
                      <a:pt x="20940" y="0"/>
                    </a:lnTo>
                    <a:lnTo>
                      <a:pt x="20940" y="2587"/>
                    </a:lnTo>
                    <a:lnTo>
                      <a:pt x="3710" y="2587"/>
                    </a:lnTo>
                    <a:lnTo>
                      <a:pt x="3710" y="9225"/>
                    </a:lnTo>
                    <a:lnTo>
                      <a:pt x="19786" y="9225"/>
                    </a:lnTo>
                    <a:lnTo>
                      <a:pt x="19786" y="11756"/>
                    </a:lnTo>
                    <a:lnTo>
                      <a:pt x="3710" y="11756"/>
                    </a:lnTo>
                    <a:lnTo>
                      <a:pt x="3710" y="19069"/>
                    </a:lnTo>
                    <a:lnTo>
                      <a:pt x="21600" y="19069"/>
                    </a:lnTo>
                    <a:lnTo>
                      <a:pt x="21600"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8" name="Google Shape;108;p9"/>
              <p:cNvSpPr/>
              <p:nvPr/>
            </p:nvSpPr>
            <p:spPr>
              <a:xfrm>
                <a:off x="825214" y="47372"/>
                <a:ext cx="22679" cy="52505"/>
              </a:xfrm>
              <a:custGeom>
                <a:avLst/>
                <a:gdLst/>
                <a:ahLst/>
                <a:cxnLst/>
                <a:rect l="l" t="t" r="r" b="b"/>
                <a:pathLst>
                  <a:path w="21600" h="21600" extrusionOk="0">
                    <a:moveTo>
                      <a:pt x="21600" y="0"/>
                    </a:moveTo>
                    <a:lnTo>
                      <a:pt x="21600" y="2297"/>
                    </a:lnTo>
                    <a:cubicBezTo>
                      <a:pt x="17456" y="2297"/>
                      <a:pt x="13814" y="2898"/>
                      <a:pt x="10674" y="4320"/>
                    </a:cubicBezTo>
                    <a:cubicBezTo>
                      <a:pt x="7535" y="5687"/>
                      <a:pt x="6028" y="7874"/>
                      <a:pt x="6028" y="11101"/>
                    </a:cubicBezTo>
                    <a:cubicBezTo>
                      <a:pt x="6028" y="13562"/>
                      <a:pt x="7535" y="15585"/>
                      <a:pt x="10674" y="17116"/>
                    </a:cubicBezTo>
                    <a:cubicBezTo>
                      <a:pt x="13563" y="18483"/>
                      <a:pt x="17456" y="19249"/>
                      <a:pt x="21600" y="19249"/>
                    </a:cubicBezTo>
                    <a:lnTo>
                      <a:pt x="21600" y="21600"/>
                    </a:lnTo>
                    <a:cubicBezTo>
                      <a:pt x="17456" y="21600"/>
                      <a:pt x="13563" y="21108"/>
                      <a:pt x="10298" y="20178"/>
                    </a:cubicBezTo>
                    <a:cubicBezTo>
                      <a:pt x="6781" y="19249"/>
                      <a:pt x="4270" y="17882"/>
                      <a:pt x="2512" y="16350"/>
                    </a:cubicBezTo>
                    <a:cubicBezTo>
                      <a:pt x="753" y="14655"/>
                      <a:pt x="0" y="12960"/>
                      <a:pt x="0" y="11101"/>
                    </a:cubicBezTo>
                    <a:cubicBezTo>
                      <a:pt x="0" y="7710"/>
                      <a:pt x="2135" y="4922"/>
                      <a:pt x="6028" y="2898"/>
                    </a:cubicBezTo>
                    <a:cubicBezTo>
                      <a:pt x="9921" y="930"/>
                      <a:pt x="15321" y="0"/>
                      <a:pt x="21600" y="0"/>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09" name="Google Shape;109;p9"/>
              <p:cNvSpPr/>
              <p:nvPr/>
            </p:nvSpPr>
            <p:spPr>
              <a:xfrm>
                <a:off x="798896" y="47957"/>
                <a:ext cx="23847" cy="50751"/>
              </a:xfrm>
              <a:custGeom>
                <a:avLst/>
                <a:gdLst/>
                <a:ahLst/>
                <a:cxnLst/>
                <a:rect l="l" t="t" r="r" b="b"/>
                <a:pathLst>
                  <a:path w="21600" h="21600" extrusionOk="0">
                    <a:moveTo>
                      <a:pt x="0" y="15227"/>
                    </a:moveTo>
                    <a:lnTo>
                      <a:pt x="0" y="12858"/>
                    </a:lnTo>
                    <a:lnTo>
                      <a:pt x="7524" y="12858"/>
                    </a:lnTo>
                    <a:lnTo>
                      <a:pt x="3034" y="6824"/>
                    </a:lnTo>
                    <a:cubicBezTo>
                      <a:pt x="1699" y="5245"/>
                      <a:pt x="971" y="3779"/>
                      <a:pt x="364" y="2707"/>
                    </a:cubicBezTo>
                    <a:lnTo>
                      <a:pt x="364" y="0"/>
                    </a:lnTo>
                    <a:lnTo>
                      <a:pt x="3398" y="0"/>
                    </a:lnTo>
                    <a:lnTo>
                      <a:pt x="21600" y="21600"/>
                    </a:lnTo>
                    <a:lnTo>
                      <a:pt x="15047" y="21600"/>
                    </a:lnTo>
                    <a:lnTo>
                      <a:pt x="9951" y="15114"/>
                    </a:lnTo>
                    <a:lnTo>
                      <a:pt x="0" y="15114"/>
                    </a:lnTo>
                    <a:lnTo>
                      <a:pt x="0" y="1522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0" name="Google Shape;110;p9"/>
              <p:cNvSpPr/>
              <p:nvPr/>
            </p:nvSpPr>
            <p:spPr>
              <a:xfrm>
                <a:off x="798327" y="34965"/>
                <a:ext cx="12701" cy="12701"/>
              </a:xfrm>
              <a:custGeom>
                <a:avLst/>
                <a:gdLst/>
                <a:ahLst/>
                <a:cxnLst/>
                <a:rect l="l" t="t" r="r" b="b"/>
                <a:pathLst>
                  <a:path w="21600" h="20829" extrusionOk="0">
                    <a:moveTo>
                      <a:pt x="0" y="16723"/>
                    </a:moveTo>
                    <a:lnTo>
                      <a:pt x="0" y="2787"/>
                    </a:lnTo>
                    <a:cubicBezTo>
                      <a:pt x="762" y="3832"/>
                      <a:pt x="2033" y="3832"/>
                      <a:pt x="3558" y="4877"/>
                    </a:cubicBezTo>
                    <a:cubicBezTo>
                      <a:pt x="5845" y="6968"/>
                      <a:pt x="7878" y="7665"/>
                      <a:pt x="9402" y="7665"/>
                    </a:cubicBezTo>
                    <a:cubicBezTo>
                      <a:pt x="10673" y="7665"/>
                      <a:pt x="11435" y="7665"/>
                      <a:pt x="12198" y="5923"/>
                    </a:cubicBezTo>
                    <a:cubicBezTo>
                      <a:pt x="12960" y="4877"/>
                      <a:pt x="13722" y="2787"/>
                      <a:pt x="13722" y="0"/>
                    </a:cubicBezTo>
                    <a:lnTo>
                      <a:pt x="21600" y="0"/>
                    </a:lnTo>
                    <a:cubicBezTo>
                      <a:pt x="21600" y="6968"/>
                      <a:pt x="20075" y="11845"/>
                      <a:pt x="18042" y="15677"/>
                    </a:cubicBezTo>
                    <a:cubicBezTo>
                      <a:pt x="15755" y="19510"/>
                      <a:pt x="12960" y="20555"/>
                      <a:pt x="9402" y="20555"/>
                    </a:cubicBezTo>
                    <a:cubicBezTo>
                      <a:pt x="7878" y="21600"/>
                      <a:pt x="4320" y="19510"/>
                      <a:pt x="0" y="16723"/>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1" name="Google Shape;111;p9"/>
              <p:cNvSpPr/>
              <p:nvPr/>
            </p:nvSpPr>
            <p:spPr>
              <a:xfrm>
                <a:off x="786923" y="35190"/>
                <a:ext cx="12701" cy="12701"/>
              </a:xfrm>
              <a:custGeom>
                <a:avLst/>
                <a:gdLst/>
                <a:ahLst/>
                <a:cxnLst/>
                <a:rect l="l" t="t" r="r" b="b"/>
                <a:pathLst>
                  <a:path w="21600" h="21164" extrusionOk="0">
                    <a:moveTo>
                      <a:pt x="21600" y="2351"/>
                    </a:moveTo>
                    <a:lnTo>
                      <a:pt x="21600" y="16287"/>
                    </a:lnTo>
                    <a:lnTo>
                      <a:pt x="20800" y="15241"/>
                    </a:lnTo>
                    <a:cubicBezTo>
                      <a:pt x="17867" y="13151"/>
                      <a:pt x="15467" y="12106"/>
                      <a:pt x="14400" y="12106"/>
                    </a:cubicBezTo>
                    <a:cubicBezTo>
                      <a:pt x="12800" y="12106"/>
                      <a:pt x="11200" y="13151"/>
                      <a:pt x="10667" y="14196"/>
                    </a:cubicBezTo>
                    <a:cubicBezTo>
                      <a:pt x="9867" y="15241"/>
                      <a:pt x="9067" y="18029"/>
                      <a:pt x="9067" y="21164"/>
                    </a:cubicBezTo>
                    <a:lnTo>
                      <a:pt x="0" y="21164"/>
                    </a:lnTo>
                    <a:cubicBezTo>
                      <a:pt x="0" y="14196"/>
                      <a:pt x="1600" y="9319"/>
                      <a:pt x="3733" y="6183"/>
                    </a:cubicBezTo>
                    <a:cubicBezTo>
                      <a:pt x="6133" y="2351"/>
                      <a:pt x="9867" y="261"/>
                      <a:pt x="13600" y="261"/>
                    </a:cubicBezTo>
                    <a:cubicBezTo>
                      <a:pt x="16267" y="-436"/>
                      <a:pt x="18667" y="261"/>
                      <a:pt x="21600" y="2351"/>
                    </a:cubicBez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2" name="Google Shape;112;p9"/>
              <p:cNvSpPr/>
              <p:nvPr/>
            </p:nvSpPr>
            <p:spPr>
              <a:xfrm>
                <a:off x="777257" y="48542"/>
                <a:ext cx="21509" cy="50751"/>
              </a:xfrm>
              <a:custGeom>
                <a:avLst/>
                <a:gdLst/>
                <a:ahLst/>
                <a:cxnLst/>
                <a:rect l="l" t="t" r="r" b="b"/>
                <a:pathLst>
                  <a:path w="21600" h="21600" extrusionOk="0">
                    <a:moveTo>
                      <a:pt x="21600" y="0"/>
                    </a:moveTo>
                    <a:lnTo>
                      <a:pt x="21600" y="2700"/>
                    </a:lnTo>
                    <a:cubicBezTo>
                      <a:pt x="21600" y="2587"/>
                      <a:pt x="21600" y="2419"/>
                      <a:pt x="21202" y="2250"/>
                    </a:cubicBezTo>
                    <a:cubicBezTo>
                      <a:pt x="20540" y="3656"/>
                      <a:pt x="19745" y="4950"/>
                      <a:pt x="18552" y="6356"/>
                    </a:cubicBezTo>
                    <a:lnTo>
                      <a:pt x="13517" y="12713"/>
                    </a:lnTo>
                    <a:lnTo>
                      <a:pt x="21600" y="12713"/>
                    </a:lnTo>
                    <a:lnTo>
                      <a:pt x="21600" y="15075"/>
                    </a:lnTo>
                    <a:lnTo>
                      <a:pt x="12059" y="15075"/>
                    </a:lnTo>
                    <a:lnTo>
                      <a:pt x="6758" y="21600"/>
                    </a:lnTo>
                    <a:lnTo>
                      <a:pt x="0" y="21600"/>
                    </a:lnTo>
                    <a:lnTo>
                      <a:pt x="18420" y="0"/>
                    </a:lnTo>
                    <a:lnTo>
                      <a:pt x="21600"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3" name="Google Shape;113;p9"/>
              <p:cNvSpPr/>
              <p:nvPr/>
            </p:nvSpPr>
            <p:spPr>
              <a:xfrm>
                <a:off x="761777" y="48542"/>
                <a:ext cx="12701" cy="5075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4" name="Google Shape;114;p9"/>
              <p:cNvSpPr/>
              <p:nvPr/>
            </p:nvSpPr>
            <p:spPr>
              <a:xfrm>
                <a:off x="714679" y="48542"/>
                <a:ext cx="37883" cy="50751"/>
              </a:xfrm>
              <a:custGeom>
                <a:avLst/>
                <a:gdLst/>
                <a:ahLst/>
                <a:cxnLst/>
                <a:rect l="l" t="t" r="r" b="b"/>
                <a:pathLst>
                  <a:path w="21600" h="21600" extrusionOk="0">
                    <a:moveTo>
                      <a:pt x="0" y="21600"/>
                    </a:moveTo>
                    <a:lnTo>
                      <a:pt x="0" y="0"/>
                    </a:lnTo>
                    <a:lnTo>
                      <a:pt x="3638" y="0"/>
                    </a:lnTo>
                    <a:lnTo>
                      <a:pt x="18189" y="16988"/>
                    </a:lnTo>
                    <a:lnTo>
                      <a:pt x="18189" y="0"/>
                    </a:lnTo>
                    <a:lnTo>
                      <a:pt x="21600" y="0"/>
                    </a:lnTo>
                    <a:lnTo>
                      <a:pt x="21600" y="21600"/>
                    </a:lnTo>
                    <a:lnTo>
                      <a:pt x="17962" y="21600"/>
                    </a:lnTo>
                    <a:lnTo>
                      <a:pt x="3411" y="4612"/>
                    </a:lnTo>
                    <a:lnTo>
                      <a:pt x="3411" y="21600"/>
                    </a:lnTo>
                    <a:lnTo>
                      <a:pt x="0" y="2160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5" name="Google Shape;115;p9"/>
              <p:cNvSpPr/>
              <p:nvPr/>
            </p:nvSpPr>
            <p:spPr>
              <a:xfrm>
                <a:off x="666721" y="48542"/>
                <a:ext cx="37884" cy="51919"/>
              </a:xfrm>
              <a:custGeom>
                <a:avLst/>
                <a:gdLst/>
                <a:ahLst/>
                <a:cxnLst/>
                <a:rect l="l" t="t" r="r" b="b"/>
                <a:pathLst>
                  <a:path w="21600" h="21600" extrusionOk="0">
                    <a:moveTo>
                      <a:pt x="17962" y="0"/>
                    </a:moveTo>
                    <a:lnTo>
                      <a:pt x="21600" y="0"/>
                    </a:lnTo>
                    <a:lnTo>
                      <a:pt x="21600" y="12240"/>
                    </a:lnTo>
                    <a:cubicBezTo>
                      <a:pt x="21600" y="14400"/>
                      <a:pt x="21373" y="15951"/>
                      <a:pt x="20766" y="17225"/>
                    </a:cubicBezTo>
                    <a:cubicBezTo>
                      <a:pt x="20084" y="18443"/>
                      <a:pt x="19023" y="19551"/>
                      <a:pt x="17280" y="20326"/>
                    </a:cubicBezTo>
                    <a:cubicBezTo>
                      <a:pt x="15613" y="21102"/>
                      <a:pt x="13491" y="21600"/>
                      <a:pt x="10914" y="21600"/>
                    </a:cubicBezTo>
                    <a:cubicBezTo>
                      <a:pt x="8337" y="21600"/>
                      <a:pt x="6215" y="21268"/>
                      <a:pt x="4472" y="20492"/>
                    </a:cubicBezTo>
                    <a:cubicBezTo>
                      <a:pt x="2804" y="19883"/>
                      <a:pt x="1667" y="18775"/>
                      <a:pt x="1061" y="17502"/>
                    </a:cubicBezTo>
                    <a:cubicBezTo>
                      <a:pt x="379" y="16283"/>
                      <a:pt x="0" y="14400"/>
                      <a:pt x="0" y="12240"/>
                    </a:cubicBezTo>
                    <a:lnTo>
                      <a:pt x="0" y="0"/>
                    </a:lnTo>
                    <a:lnTo>
                      <a:pt x="3638" y="0"/>
                    </a:lnTo>
                    <a:lnTo>
                      <a:pt x="3638" y="12240"/>
                    </a:lnTo>
                    <a:cubicBezTo>
                      <a:pt x="3638" y="14068"/>
                      <a:pt x="3865" y="15342"/>
                      <a:pt x="4244" y="16283"/>
                    </a:cubicBezTo>
                    <a:cubicBezTo>
                      <a:pt x="4699" y="17225"/>
                      <a:pt x="5533" y="17834"/>
                      <a:pt x="6594" y="18332"/>
                    </a:cubicBezTo>
                    <a:cubicBezTo>
                      <a:pt x="7655" y="18775"/>
                      <a:pt x="8943" y="19108"/>
                      <a:pt x="10686" y="19108"/>
                    </a:cubicBezTo>
                    <a:cubicBezTo>
                      <a:pt x="13491" y="19108"/>
                      <a:pt x="15158" y="18609"/>
                      <a:pt x="16446" y="17668"/>
                    </a:cubicBezTo>
                    <a:cubicBezTo>
                      <a:pt x="17507" y="16726"/>
                      <a:pt x="18189" y="15009"/>
                      <a:pt x="18189" y="12351"/>
                    </a:cubicBezTo>
                    <a:lnTo>
                      <a:pt x="18189" y="0"/>
                    </a:lnTo>
                    <a:lnTo>
                      <a:pt x="17962" y="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6" name="Google Shape;116;p9"/>
              <p:cNvSpPr/>
              <p:nvPr/>
            </p:nvSpPr>
            <p:spPr>
              <a:xfrm>
                <a:off x="0" y="-1"/>
                <a:ext cx="615124" cy="411016"/>
              </a:xfrm>
              <a:custGeom>
                <a:avLst/>
                <a:gdLst/>
                <a:ahLst/>
                <a:cxnLst/>
                <a:rect l="l" t="t" r="r" b="b"/>
                <a:pathLst>
                  <a:path w="21600" h="21600" extrusionOk="0">
                    <a:moveTo>
                      <a:pt x="10802" y="21600"/>
                    </a:moveTo>
                    <a:lnTo>
                      <a:pt x="0" y="21600"/>
                    </a:lnTo>
                    <a:lnTo>
                      <a:pt x="0" y="0"/>
                    </a:lnTo>
                    <a:lnTo>
                      <a:pt x="21600" y="0"/>
                    </a:lnTo>
                    <a:lnTo>
                      <a:pt x="21600" y="21600"/>
                    </a:lnTo>
                    <a:lnTo>
                      <a:pt x="10802" y="21600"/>
                    </a:lnTo>
                  </a:path>
                </a:pathLst>
              </a:custGeom>
              <a:solidFill>
                <a:srgbClr val="082F67"/>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7" name="Google Shape;117;p9"/>
              <p:cNvSpPr/>
              <p:nvPr/>
            </p:nvSpPr>
            <p:spPr>
              <a:xfrm>
                <a:off x="143871" y="47957"/>
                <a:ext cx="327382" cy="314516"/>
              </a:xfrm>
              <a:custGeom>
                <a:avLst/>
                <a:gdLst/>
                <a:ahLst/>
                <a:cxnLst/>
                <a:rect l="l" t="t" r="r" b="b"/>
                <a:pathLst>
                  <a:path w="21600" h="21600" extrusionOk="0">
                    <a:moveTo>
                      <a:pt x="10209" y="1667"/>
                    </a:moveTo>
                    <a:lnTo>
                      <a:pt x="9412" y="975"/>
                    </a:lnTo>
                    <a:lnTo>
                      <a:pt x="10480" y="975"/>
                    </a:lnTo>
                    <a:lnTo>
                      <a:pt x="10778" y="0"/>
                    </a:lnTo>
                    <a:lnTo>
                      <a:pt x="11172" y="975"/>
                    </a:lnTo>
                    <a:lnTo>
                      <a:pt x="12135" y="975"/>
                    </a:lnTo>
                    <a:lnTo>
                      <a:pt x="11365" y="1667"/>
                    </a:lnTo>
                    <a:lnTo>
                      <a:pt x="11662" y="2642"/>
                    </a:lnTo>
                    <a:lnTo>
                      <a:pt x="10804" y="2050"/>
                    </a:lnTo>
                    <a:lnTo>
                      <a:pt x="10008" y="2642"/>
                    </a:lnTo>
                    <a:lnTo>
                      <a:pt x="10209" y="1667"/>
                    </a:lnTo>
                    <a:close/>
                    <a:moveTo>
                      <a:pt x="14779" y="2851"/>
                    </a:moveTo>
                    <a:lnTo>
                      <a:pt x="14009" y="2159"/>
                    </a:lnTo>
                    <a:lnTo>
                      <a:pt x="15077" y="2159"/>
                    </a:lnTo>
                    <a:lnTo>
                      <a:pt x="15375" y="1175"/>
                    </a:lnTo>
                    <a:lnTo>
                      <a:pt x="15769" y="2159"/>
                    </a:lnTo>
                    <a:lnTo>
                      <a:pt x="16732" y="2259"/>
                    </a:lnTo>
                    <a:lnTo>
                      <a:pt x="15961" y="2851"/>
                    </a:lnTo>
                    <a:lnTo>
                      <a:pt x="16259" y="3926"/>
                    </a:lnTo>
                    <a:lnTo>
                      <a:pt x="15392" y="3234"/>
                    </a:lnTo>
                    <a:lnTo>
                      <a:pt x="14534" y="3826"/>
                    </a:lnTo>
                    <a:lnTo>
                      <a:pt x="14779" y="2851"/>
                    </a:lnTo>
                    <a:close/>
                    <a:moveTo>
                      <a:pt x="17888" y="6295"/>
                    </a:moveTo>
                    <a:lnTo>
                      <a:pt x="17126" y="5703"/>
                    </a:lnTo>
                    <a:lnTo>
                      <a:pt x="18089" y="5603"/>
                    </a:lnTo>
                    <a:lnTo>
                      <a:pt x="18483" y="4619"/>
                    </a:lnTo>
                    <a:lnTo>
                      <a:pt x="18781" y="5603"/>
                    </a:lnTo>
                    <a:lnTo>
                      <a:pt x="19840" y="5703"/>
                    </a:lnTo>
                    <a:lnTo>
                      <a:pt x="19078" y="6295"/>
                    </a:lnTo>
                    <a:lnTo>
                      <a:pt x="19376" y="7370"/>
                    </a:lnTo>
                    <a:lnTo>
                      <a:pt x="18509" y="6778"/>
                    </a:lnTo>
                    <a:lnTo>
                      <a:pt x="17642" y="7370"/>
                    </a:lnTo>
                    <a:lnTo>
                      <a:pt x="17888" y="6295"/>
                    </a:lnTo>
                    <a:close/>
                    <a:moveTo>
                      <a:pt x="19648" y="10987"/>
                    </a:moveTo>
                    <a:lnTo>
                      <a:pt x="18781" y="10404"/>
                    </a:lnTo>
                    <a:lnTo>
                      <a:pt x="19840" y="10331"/>
                    </a:lnTo>
                    <a:lnTo>
                      <a:pt x="20243" y="9356"/>
                    </a:lnTo>
                    <a:lnTo>
                      <a:pt x="20532" y="10331"/>
                    </a:lnTo>
                    <a:lnTo>
                      <a:pt x="21600" y="10431"/>
                    </a:lnTo>
                    <a:lnTo>
                      <a:pt x="20830" y="11014"/>
                    </a:lnTo>
                    <a:lnTo>
                      <a:pt x="21127" y="12089"/>
                    </a:lnTo>
                    <a:lnTo>
                      <a:pt x="20260" y="11506"/>
                    </a:lnTo>
                    <a:lnTo>
                      <a:pt x="19402" y="12089"/>
                    </a:lnTo>
                    <a:lnTo>
                      <a:pt x="19648" y="10987"/>
                    </a:lnTo>
                    <a:close/>
                    <a:moveTo>
                      <a:pt x="18089" y="15715"/>
                    </a:moveTo>
                    <a:lnTo>
                      <a:pt x="17301" y="15023"/>
                    </a:lnTo>
                    <a:lnTo>
                      <a:pt x="18360" y="15023"/>
                    </a:lnTo>
                    <a:lnTo>
                      <a:pt x="18658" y="13948"/>
                    </a:lnTo>
                    <a:lnTo>
                      <a:pt x="19052" y="15023"/>
                    </a:lnTo>
                    <a:lnTo>
                      <a:pt x="20015" y="15023"/>
                    </a:lnTo>
                    <a:lnTo>
                      <a:pt x="19254" y="15715"/>
                    </a:lnTo>
                    <a:lnTo>
                      <a:pt x="19551" y="16690"/>
                    </a:lnTo>
                    <a:lnTo>
                      <a:pt x="18684" y="16107"/>
                    </a:lnTo>
                    <a:lnTo>
                      <a:pt x="17888" y="16690"/>
                    </a:lnTo>
                    <a:lnTo>
                      <a:pt x="18089" y="15715"/>
                    </a:lnTo>
                    <a:close/>
                    <a:moveTo>
                      <a:pt x="15077" y="19058"/>
                    </a:moveTo>
                    <a:lnTo>
                      <a:pt x="14210" y="18466"/>
                    </a:lnTo>
                    <a:lnTo>
                      <a:pt x="15270" y="18366"/>
                    </a:lnTo>
                    <a:lnTo>
                      <a:pt x="15664" y="17391"/>
                    </a:lnTo>
                    <a:lnTo>
                      <a:pt x="15961" y="18366"/>
                    </a:lnTo>
                    <a:lnTo>
                      <a:pt x="17030" y="18466"/>
                    </a:lnTo>
                    <a:lnTo>
                      <a:pt x="16233" y="19058"/>
                    </a:lnTo>
                    <a:lnTo>
                      <a:pt x="16531" y="20142"/>
                    </a:lnTo>
                    <a:lnTo>
                      <a:pt x="15664" y="19550"/>
                    </a:lnTo>
                    <a:lnTo>
                      <a:pt x="14806" y="20142"/>
                    </a:lnTo>
                    <a:lnTo>
                      <a:pt x="15077" y="19058"/>
                    </a:lnTo>
                    <a:close/>
                    <a:moveTo>
                      <a:pt x="10305" y="20625"/>
                    </a:moveTo>
                    <a:lnTo>
                      <a:pt x="9412" y="19933"/>
                    </a:lnTo>
                    <a:lnTo>
                      <a:pt x="10480" y="19933"/>
                    </a:lnTo>
                    <a:lnTo>
                      <a:pt x="10874" y="18849"/>
                    </a:lnTo>
                    <a:lnTo>
                      <a:pt x="11172" y="19933"/>
                    </a:lnTo>
                    <a:lnTo>
                      <a:pt x="12232" y="19933"/>
                    </a:lnTo>
                    <a:lnTo>
                      <a:pt x="11365" y="20625"/>
                    </a:lnTo>
                    <a:lnTo>
                      <a:pt x="11767" y="21600"/>
                    </a:lnTo>
                    <a:lnTo>
                      <a:pt x="10901" y="21008"/>
                    </a:lnTo>
                    <a:lnTo>
                      <a:pt x="10034" y="21600"/>
                    </a:lnTo>
                    <a:lnTo>
                      <a:pt x="10305" y="20625"/>
                    </a:lnTo>
                    <a:close/>
                    <a:moveTo>
                      <a:pt x="5534" y="19268"/>
                    </a:moveTo>
                    <a:lnTo>
                      <a:pt x="4772" y="18566"/>
                    </a:lnTo>
                    <a:lnTo>
                      <a:pt x="5831" y="18566"/>
                    </a:lnTo>
                    <a:lnTo>
                      <a:pt x="6129" y="17491"/>
                    </a:lnTo>
                    <a:lnTo>
                      <a:pt x="6523" y="18566"/>
                    </a:lnTo>
                    <a:lnTo>
                      <a:pt x="7486" y="18566"/>
                    </a:lnTo>
                    <a:lnTo>
                      <a:pt x="6724" y="19268"/>
                    </a:lnTo>
                    <a:lnTo>
                      <a:pt x="7022" y="20243"/>
                    </a:lnTo>
                    <a:lnTo>
                      <a:pt x="6155" y="19650"/>
                    </a:lnTo>
                    <a:lnTo>
                      <a:pt x="5393" y="20243"/>
                    </a:lnTo>
                    <a:lnTo>
                      <a:pt x="5534" y="19268"/>
                    </a:lnTo>
                    <a:close/>
                    <a:moveTo>
                      <a:pt x="2522" y="15924"/>
                    </a:moveTo>
                    <a:lnTo>
                      <a:pt x="1655" y="15232"/>
                    </a:lnTo>
                    <a:lnTo>
                      <a:pt x="2723" y="15232"/>
                    </a:lnTo>
                    <a:lnTo>
                      <a:pt x="3021" y="14148"/>
                    </a:lnTo>
                    <a:lnTo>
                      <a:pt x="3415" y="15232"/>
                    </a:lnTo>
                    <a:lnTo>
                      <a:pt x="4474" y="15232"/>
                    </a:lnTo>
                    <a:lnTo>
                      <a:pt x="3607" y="15924"/>
                    </a:lnTo>
                    <a:lnTo>
                      <a:pt x="3905" y="16899"/>
                    </a:lnTo>
                    <a:lnTo>
                      <a:pt x="3038" y="16307"/>
                    </a:lnTo>
                    <a:lnTo>
                      <a:pt x="2276" y="16899"/>
                    </a:lnTo>
                    <a:lnTo>
                      <a:pt x="2522" y="15924"/>
                    </a:lnTo>
                    <a:close/>
                    <a:moveTo>
                      <a:pt x="797" y="11087"/>
                    </a:moveTo>
                    <a:lnTo>
                      <a:pt x="0" y="10513"/>
                    </a:lnTo>
                    <a:lnTo>
                      <a:pt x="1068" y="10404"/>
                    </a:lnTo>
                    <a:lnTo>
                      <a:pt x="1366" y="9429"/>
                    </a:lnTo>
                    <a:lnTo>
                      <a:pt x="1760" y="10404"/>
                    </a:lnTo>
                    <a:lnTo>
                      <a:pt x="2723" y="10513"/>
                    </a:lnTo>
                    <a:lnTo>
                      <a:pt x="1952" y="11087"/>
                    </a:lnTo>
                    <a:lnTo>
                      <a:pt x="2250" y="12071"/>
                    </a:lnTo>
                    <a:lnTo>
                      <a:pt x="1383" y="11479"/>
                    </a:lnTo>
                    <a:lnTo>
                      <a:pt x="622" y="12071"/>
                    </a:lnTo>
                    <a:lnTo>
                      <a:pt x="797" y="11087"/>
                    </a:lnTo>
                    <a:close/>
                    <a:moveTo>
                      <a:pt x="2452" y="6477"/>
                    </a:moveTo>
                    <a:lnTo>
                      <a:pt x="1681" y="5885"/>
                    </a:lnTo>
                    <a:lnTo>
                      <a:pt x="2644" y="5776"/>
                    </a:lnTo>
                    <a:lnTo>
                      <a:pt x="3038" y="4801"/>
                    </a:lnTo>
                    <a:lnTo>
                      <a:pt x="3336" y="5776"/>
                    </a:lnTo>
                    <a:lnTo>
                      <a:pt x="4404" y="5885"/>
                    </a:lnTo>
                    <a:lnTo>
                      <a:pt x="3607" y="6477"/>
                    </a:lnTo>
                    <a:lnTo>
                      <a:pt x="3905" y="7552"/>
                    </a:lnTo>
                    <a:lnTo>
                      <a:pt x="3038" y="6960"/>
                    </a:lnTo>
                    <a:lnTo>
                      <a:pt x="2180" y="7552"/>
                    </a:lnTo>
                    <a:lnTo>
                      <a:pt x="2452" y="6477"/>
                    </a:lnTo>
                    <a:close/>
                    <a:moveTo>
                      <a:pt x="5437" y="2924"/>
                    </a:moveTo>
                    <a:lnTo>
                      <a:pt x="4675" y="2332"/>
                    </a:lnTo>
                    <a:lnTo>
                      <a:pt x="5639" y="2232"/>
                    </a:lnTo>
                    <a:lnTo>
                      <a:pt x="6033" y="1257"/>
                    </a:lnTo>
                    <a:lnTo>
                      <a:pt x="6427" y="2232"/>
                    </a:lnTo>
                    <a:lnTo>
                      <a:pt x="7390" y="2332"/>
                    </a:lnTo>
                    <a:lnTo>
                      <a:pt x="6602" y="2924"/>
                    </a:lnTo>
                    <a:lnTo>
                      <a:pt x="6899" y="4008"/>
                    </a:lnTo>
                    <a:lnTo>
                      <a:pt x="6006" y="3416"/>
                    </a:lnTo>
                    <a:lnTo>
                      <a:pt x="5140" y="4008"/>
                    </a:lnTo>
                    <a:lnTo>
                      <a:pt x="5437" y="2924"/>
                    </a:lnTo>
                    <a:close/>
                  </a:path>
                </a:pathLst>
              </a:custGeom>
              <a:solidFill>
                <a:srgbClr val="FFFF01"/>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8" name="Google Shape;118;p9"/>
              <p:cNvSpPr/>
              <p:nvPr/>
            </p:nvSpPr>
            <p:spPr>
              <a:xfrm>
                <a:off x="667891" y="226919"/>
                <a:ext cx="32035" cy="51922"/>
              </a:xfrm>
              <a:custGeom>
                <a:avLst/>
                <a:gdLst/>
                <a:ahLst/>
                <a:cxnLst/>
                <a:rect l="l" t="t" r="r" b="b"/>
                <a:pathLst>
                  <a:path w="21600" h="21600" extrusionOk="0">
                    <a:moveTo>
                      <a:pt x="3780" y="2039"/>
                    </a:moveTo>
                    <a:lnTo>
                      <a:pt x="3780" y="9643"/>
                    </a:lnTo>
                    <a:lnTo>
                      <a:pt x="21060" y="9643"/>
                    </a:lnTo>
                    <a:lnTo>
                      <a:pt x="21060" y="11682"/>
                    </a:lnTo>
                    <a:lnTo>
                      <a:pt x="3780" y="11682"/>
                    </a:lnTo>
                    <a:lnTo>
                      <a:pt x="3780" y="21600"/>
                    </a:lnTo>
                    <a:lnTo>
                      <a:pt x="0" y="21600"/>
                    </a:lnTo>
                    <a:lnTo>
                      <a:pt x="0" y="0"/>
                    </a:lnTo>
                    <a:lnTo>
                      <a:pt x="21600" y="0"/>
                    </a:lnTo>
                    <a:lnTo>
                      <a:pt x="21600" y="2039"/>
                    </a:lnTo>
                    <a:lnTo>
                      <a:pt x="3780" y="2039"/>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19" name="Google Shape;119;p9"/>
              <p:cNvSpPr/>
              <p:nvPr/>
            </p:nvSpPr>
            <p:spPr>
              <a:xfrm>
                <a:off x="705321" y="243295"/>
                <a:ext cx="29698"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2963" y="21600"/>
                      <a:pt x="0" y="19183"/>
                      <a:pt x="0" y="14114"/>
                    </a:cubicBezTo>
                    <a:lnTo>
                      <a:pt x="0" y="0"/>
                    </a:lnTo>
                    <a:lnTo>
                      <a:pt x="3823" y="0"/>
                    </a:lnTo>
                    <a:lnTo>
                      <a:pt x="3823" y="14114"/>
                    </a:lnTo>
                    <a:cubicBezTo>
                      <a:pt x="3823" y="16064"/>
                      <a:pt x="4014" y="17467"/>
                      <a:pt x="4874" y="18091"/>
                    </a:cubicBezTo>
                    <a:cubicBezTo>
                      <a:pt x="5639" y="18793"/>
                      <a:pt x="7359" y="19183"/>
                      <a:pt x="9462" y="19183"/>
                    </a:cubicBezTo>
                    <a:cubicBezTo>
                      <a:pt x="12425" y="19183"/>
                      <a:pt x="14623" y="18715"/>
                      <a:pt x="15674" y="17623"/>
                    </a:cubicBezTo>
                    <a:cubicBezTo>
                      <a:pt x="16726" y="16765"/>
                      <a:pt x="17299" y="14738"/>
                      <a:pt x="17299" y="12165"/>
                    </a:cubicBezTo>
                    <a:lnTo>
                      <a:pt x="17299"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0" name="Google Shape;120;p9"/>
              <p:cNvSpPr/>
              <p:nvPr/>
            </p:nvSpPr>
            <p:spPr>
              <a:xfrm>
                <a:off x="745090" y="242126"/>
                <a:ext cx="30866" cy="36714"/>
              </a:xfrm>
              <a:custGeom>
                <a:avLst/>
                <a:gdLst/>
                <a:ahLst/>
                <a:cxnLst/>
                <a:rect l="l" t="t" r="r" b="b"/>
                <a:pathLst>
                  <a:path w="21600" h="21600" extrusionOk="0">
                    <a:moveTo>
                      <a:pt x="187" y="470"/>
                    </a:moveTo>
                    <a:lnTo>
                      <a:pt x="3647" y="470"/>
                    </a:lnTo>
                    <a:lnTo>
                      <a:pt x="3647" y="3522"/>
                    </a:lnTo>
                    <a:cubicBezTo>
                      <a:pt x="4488" y="2426"/>
                      <a:pt x="5797" y="1565"/>
                      <a:pt x="7106" y="861"/>
                    </a:cubicBezTo>
                    <a:cubicBezTo>
                      <a:pt x="8416" y="235"/>
                      <a:pt x="10286" y="0"/>
                      <a:pt x="12343" y="0"/>
                    </a:cubicBezTo>
                    <a:cubicBezTo>
                      <a:pt x="16083" y="0"/>
                      <a:pt x="18701" y="470"/>
                      <a:pt x="19730" y="1565"/>
                    </a:cubicBezTo>
                    <a:cubicBezTo>
                      <a:pt x="21039" y="2661"/>
                      <a:pt x="21600" y="4617"/>
                      <a:pt x="21600" y="7748"/>
                    </a:cubicBezTo>
                    <a:lnTo>
                      <a:pt x="21600" y="21600"/>
                    </a:lnTo>
                    <a:lnTo>
                      <a:pt x="17953" y="21600"/>
                    </a:lnTo>
                    <a:lnTo>
                      <a:pt x="17953" y="7278"/>
                    </a:lnTo>
                    <a:cubicBezTo>
                      <a:pt x="17953" y="6417"/>
                      <a:pt x="17953" y="5478"/>
                      <a:pt x="17673" y="4852"/>
                    </a:cubicBezTo>
                    <a:cubicBezTo>
                      <a:pt x="17392" y="4226"/>
                      <a:pt x="17112" y="3757"/>
                      <a:pt x="16551"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187"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1" name="Google Shape;121;p9"/>
              <p:cNvSpPr/>
              <p:nvPr/>
            </p:nvSpPr>
            <p:spPr>
              <a:xfrm>
                <a:off x="784860" y="226334"/>
                <a:ext cx="30282" cy="53091"/>
              </a:xfrm>
              <a:custGeom>
                <a:avLst/>
                <a:gdLst/>
                <a:ahLst/>
                <a:cxnLst/>
                <a:rect l="l" t="t" r="r" b="b"/>
                <a:pathLst>
                  <a:path w="21600" h="21600" extrusionOk="0">
                    <a:moveTo>
                      <a:pt x="21600" y="323"/>
                    </a:moveTo>
                    <a:lnTo>
                      <a:pt x="21600" y="21438"/>
                    </a:lnTo>
                    <a:lnTo>
                      <a:pt x="18125" y="21438"/>
                    </a:lnTo>
                    <a:lnTo>
                      <a:pt x="18125" y="19499"/>
                    </a:lnTo>
                    <a:cubicBezTo>
                      <a:pt x="16341" y="21007"/>
                      <a:pt x="13617" y="21600"/>
                      <a:pt x="9955" y="21600"/>
                    </a:cubicBezTo>
                    <a:cubicBezTo>
                      <a:pt x="6010" y="21600"/>
                      <a:pt x="3381" y="21007"/>
                      <a:pt x="2066" y="19930"/>
                    </a:cubicBezTo>
                    <a:cubicBezTo>
                      <a:pt x="470" y="18853"/>
                      <a:pt x="0" y="16752"/>
                      <a:pt x="0" y="13682"/>
                    </a:cubicBezTo>
                    <a:cubicBezTo>
                      <a:pt x="0" y="10989"/>
                      <a:pt x="751" y="8996"/>
                      <a:pt x="2066" y="7918"/>
                    </a:cubicBezTo>
                    <a:cubicBezTo>
                      <a:pt x="2911" y="7487"/>
                      <a:pt x="3569" y="7056"/>
                      <a:pt x="4977" y="6733"/>
                    </a:cubicBezTo>
                    <a:cubicBezTo>
                      <a:pt x="6292" y="6464"/>
                      <a:pt x="7795" y="6248"/>
                      <a:pt x="9673" y="6248"/>
                    </a:cubicBezTo>
                    <a:cubicBezTo>
                      <a:pt x="11551" y="6248"/>
                      <a:pt x="13430" y="6464"/>
                      <a:pt x="14744" y="6733"/>
                    </a:cubicBezTo>
                    <a:cubicBezTo>
                      <a:pt x="16153" y="7056"/>
                      <a:pt x="17374" y="7595"/>
                      <a:pt x="18125" y="8241"/>
                    </a:cubicBezTo>
                    <a:lnTo>
                      <a:pt x="18125" y="0"/>
                    </a:lnTo>
                    <a:lnTo>
                      <a:pt x="21600" y="0"/>
                    </a:lnTo>
                    <a:lnTo>
                      <a:pt x="21600" y="323"/>
                    </a:lnTo>
                    <a:close/>
                    <a:moveTo>
                      <a:pt x="10424" y="8241"/>
                    </a:moveTo>
                    <a:cubicBezTo>
                      <a:pt x="7795" y="8241"/>
                      <a:pt x="5823" y="8511"/>
                      <a:pt x="4977" y="9426"/>
                    </a:cubicBezTo>
                    <a:cubicBezTo>
                      <a:pt x="3944" y="10181"/>
                      <a:pt x="3663" y="11743"/>
                      <a:pt x="3663" y="14005"/>
                    </a:cubicBezTo>
                    <a:cubicBezTo>
                      <a:pt x="3663" y="16429"/>
                      <a:pt x="4226" y="18099"/>
                      <a:pt x="5259" y="19014"/>
                    </a:cubicBezTo>
                    <a:cubicBezTo>
                      <a:pt x="6010" y="19769"/>
                      <a:pt x="8077" y="20253"/>
                      <a:pt x="10706" y="20253"/>
                    </a:cubicBezTo>
                    <a:cubicBezTo>
                      <a:pt x="13899" y="20253"/>
                      <a:pt x="16059" y="19769"/>
                      <a:pt x="16810" y="19014"/>
                    </a:cubicBezTo>
                    <a:cubicBezTo>
                      <a:pt x="17374" y="18584"/>
                      <a:pt x="17656" y="17937"/>
                      <a:pt x="17843" y="17183"/>
                    </a:cubicBezTo>
                    <a:cubicBezTo>
                      <a:pt x="18125" y="16267"/>
                      <a:pt x="18407" y="15244"/>
                      <a:pt x="18407" y="13843"/>
                    </a:cubicBezTo>
                    <a:cubicBezTo>
                      <a:pt x="18407" y="11743"/>
                      <a:pt x="17843" y="10342"/>
                      <a:pt x="16810" y="9588"/>
                    </a:cubicBezTo>
                    <a:cubicBezTo>
                      <a:pt x="15496" y="8511"/>
                      <a:pt x="13336" y="8241"/>
                      <a:pt x="10424" y="824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2" name="Google Shape;122;p9"/>
              <p:cNvSpPr/>
              <p:nvPr/>
            </p:nvSpPr>
            <p:spPr>
              <a:xfrm>
                <a:off x="824044" y="242711"/>
                <a:ext cx="32037" cy="37299"/>
              </a:xfrm>
              <a:custGeom>
                <a:avLst/>
                <a:gdLst/>
                <a:ahLst/>
                <a:cxnLst/>
                <a:rect l="l" t="t" r="r" b="b"/>
                <a:pathLst>
                  <a:path w="21600" h="21600" extrusionOk="0">
                    <a:moveTo>
                      <a:pt x="10756" y="0"/>
                    </a:moveTo>
                    <a:cubicBezTo>
                      <a:pt x="15289" y="0"/>
                      <a:pt x="18044" y="613"/>
                      <a:pt x="19556" y="2145"/>
                    </a:cubicBezTo>
                    <a:cubicBezTo>
                      <a:pt x="20800" y="3447"/>
                      <a:pt x="21600" y="6511"/>
                      <a:pt x="21600" y="11030"/>
                    </a:cubicBezTo>
                    <a:cubicBezTo>
                      <a:pt x="21600" y="15626"/>
                      <a:pt x="20800" y="18383"/>
                      <a:pt x="19556" y="19609"/>
                    </a:cubicBezTo>
                    <a:cubicBezTo>
                      <a:pt x="18311" y="20911"/>
                      <a:pt x="15289" y="21600"/>
                      <a:pt x="10756" y="21600"/>
                    </a:cubicBezTo>
                    <a:cubicBezTo>
                      <a:pt x="6222" y="21600"/>
                      <a:pt x="3289" y="20911"/>
                      <a:pt x="1956" y="19609"/>
                    </a:cubicBezTo>
                    <a:cubicBezTo>
                      <a:pt x="711" y="18383"/>
                      <a:pt x="0" y="15319"/>
                      <a:pt x="0" y="11030"/>
                    </a:cubicBezTo>
                    <a:cubicBezTo>
                      <a:pt x="0" y="6434"/>
                      <a:pt x="711" y="3447"/>
                      <a:pt x="1956" y="2145"/>
                    </a:cubicBezTo>
                    <a:cubicBezTo>
                      <a:pt x="3289" y="613"/>
                      <a:pt x="6222" y="0"/>
                      <a:pt x="10756" y="0"/>
                    </a:cubicBezTo>
                    <a:close/>
                    <a:moveTo>
                      <a:pt x="10756" y="2374"/>
                    </a:moveTo>
                    <a:cubicBezTo>
                      <a:pt x="7556" y="2374"/>
                      <a:pt x="5511" y="2757"/>
                      <a:pt x="4800" y="3906"/>
                    </a:cubicBezTo>
                    <a:cubicBezTo>
                      <a:pt x="4533" y="4289"/>
                      <a:pt x="4267" y="5132"/>
                      <a:pt x="4000" y="6281"/>
                    </a:cubicBezTo>
                    <a:cubicBezTo>
                      <a:pt x="3733" y="7353"/>
                      <a:pt x="3733" y="8809"/>
                      <a:pt x="3733" y="10800"/>
                    </a:cubicBezTo>
                    <a:cubicBezTo>
                      <a:pt x="3733" y="12715"/>
                      <a:pt x="3733" y="14247"/>
                      <a:pt x="4000" y="15319"/>
                    </a:cubicBezTo>
                    <a:cubicBezTo>
                      <a:pt x="4267" y="16391"/>
                      <a:pt x="4533" y="17234"/>
                      <a:pt x="4800" y="17694"/>
                    </a:cubicBezTo>
                    <a:cubicBezTo>
                      <a:pt x="5511" y="18536"/>
                      <a:pt x="7556" y="19226"/>
                      <a:pt x="10756" y="19226"/>
                    </a:cubicBezTo>
                    <a:cubicBezTo>
                      <a:pt x="14044" y="19226"/>
                      <a:pt x="15822" y="18766"/>
                      <a:pt x="16800" y="17923"/>
                    </a:cubicBezTo>
                    <a:cubicBezTo>
                      <a:pt x="17067" y="17464"/>
                      <a:pt x="17511" y="16621"/>
                      <a:pt x="17511" y="15319"/>
                    </a:cubicBezTo>
                    <a:cubicBezTo>
                      <a:pt x="17778" y="14247"/>
                      <a:pt x="17778" y="12715"/>
                      <a:pt x="17778" y="10800"/>
                    </a:cubicBezTo>
                    <a:cubicBezTo>
                      <a:pt x="17778" y="8809"/>
                      <a:pt x="17778" y="7430"/>
                      <a:pt x="17511" y="6281"/>
                    </a:cubicBezTo>
                    <a:cubicBezTo>
                      <a:pt x="17333" y="5209"/>
                      <a:pt x="17067" y="4289"/>
                      <a:pt x="16800" y="3906"/>
                    </a:cubicBezTo>
                    <a:cubicBezTo>
                      <a:pt x="15822" y="275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3" name="Google Shape;123;p9"/>
              <p:cNvSpPr/>
              <p:nvPr/>
            </p:nvSpPr>
            <p:spPr>
              <a:xfrm>
                <a:off x="862644" y="242126"/>
                <a:ext cx="30865" cy="36715"/>
              </a:xfrm>
              <a:custGeom>
                <a:avLst/>
                <a:gdLst/>
                <a:ahLst/>
                <a:cxnLst/>
                <a:rect l="l" t="t" r="r" b="b"/>
                <a:pathLst>
                  <a:path w="21600" h="21600" extrusionOk="0">
                    <a:moveTo>
                      <a:pt x="17392" y="5884"/>
                    </a:moveTo>
                    <a:cubicBezTo>
                      <a:pt x="17112" y="4335"/>
                      <a:pt x="16831" y="3484"/>
                      <a:pt x="16364" y="3019"/>
                    </a:cubicBezTo>
                    <a:cubicBezTo>
                      <a:pt x="15522" y="2632"/>
                      <a:pt x="13652" y="2400"/>
                      <a:pt x="10473" y="2400"/>
                    </a:cubicBezTo>
                    <a:cubicBezTo>
                      <a:pt x="7574" y="2400"/>
                      <a:pt x="5984" y="2632"/>
                      <a:pt x="5236" y="2865"/>
                    </a:cubicBezTo>
                    <a:cubicBezTo>
                      <a:pt x="4956" y="3019"/>
                      <a:pt x="4675" y="3484"/>
                      <a:pt x="4488" y="3948"/>
                    </a:cubicBezTo>
                    <a:cubicBezTo>
                      <a:pt x="4208" y="4335"/>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7860" y="17265"/>
                      <a:pt x="17860" y="15484"/>
                    </a:cubicBezTo>
                    <a:cubicBezTo>
                      <a:pt x="17860" y="13084"/>
                      <a:pt x="16551" y="12000"/>
                      <a:pt x="14213" y="12000"/>
                    </a:cubicBezTo>
                    <a:cubicBezTo>
                      <a:pt x="8416" y="12000"/>
                      <a:pt x="4675" y="11535"/>
                      <a:pt x="2899" y="10684"/>
                    </a:cubicBezTo>
                    <a:cubicBezTo>
                      <a:pt x="1029" y="10065"/>
                      <a:pt x="187" y="8284"/>
                      <a:pt x="187" y="5884"/>
                    </a:cubicBezTo>
                    <a:cubicBezTo>
                      <a:pt x="187" y="3484"/>
                      <a:pt x="1029" y="1935"/>
                      <a:pt x="2338" y="1084"/>
                    </a:cubicBezTo>
                    <a:cubicBezTo>
                      <a:pt x="3647" y="232"/>
                      <a:pt x="6545" y="0"/>
                      <a:pt x="10753" y="0"/>
                    </a:cubicBezTo>
                    <a:cubicBezTo>
                      <a:pt x="17673" y="0"/>
                      <a:pt x="20758" y="1703"/>
                      <a:pt x="20758" y="5032"/>
                    </a:cubicBezTo>
                    <a:lnTo>
                      <a:pt x="20758"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4" name="Google Shape;124;p9"/>
              <p:cNvSpPr/>
              <p:nvPr/>
            </p:nvSpPr>
            <p:spPr>
              <a:xfrm>
                <a:off x="917034" y="226919"/>
                <a:ext cx="33206" cy="52506"/>
              </a:xfrm>
              <a:custGeom>
                <a:avLst/>
                <a:gdLst/>
                <a:ahLst/>
                <a:cxnLst/>
                <a:rect l="l" t="t" r="r" b="b"/>
                <a:pathLst>
                  <a:path w="21600" h="21600" extrusionOk="0">
                    <a:moveTo>
                      <a:pt x="3614" y="2023"/>
                    </a:moveTo>
                    <a:lnTo>
                      <a:pt x="3614" y="9406"/>
                    </a:lnTo>
                    <a:lnTo>
                      <a:pt x="20825" y="9406"/>
                    </a:lnTo>
                    <a:lnTo>
                      <a:pt x="20825"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5" name="Google Shape;125;p9"/>
              <p:cNvSpPr/>
              <p:nvPr/>
            </p:nvSpPr>
            <p:spPr>
              <a:xfrm>
                <a:off x="957389" y="243295"/>
                <a:ext cx="29695" cy="36715"/>
              </a:xfrm>
              <a:custGeom>
                <a:avLst/>
                <a:gdLst/>
                <a:ahLst/>
                <a:cxnLst/>
                <a:rect l="l" t="t" r="r" b="b"/>
                <a:pathLst>
                  <a:path w="21600" h="21600" extrusionOk="0">
                    <a:moveTo>
                      <a:pt x="21600" y="21132"/>
                    </a:moveTo>
                    <a:lnTo>
                      <a:pt x="17805" y="21132"/>
                    </a:lnTo>
                    <a:lnTo>
                      <a:pt x="18097" y="18325"/>
                    </a:lnTo>
                    <a:cubicBezTo>
                      <a:pt x="16930" y="19417"/>
                      <a:pt x="15859" y="20274"/>
                      <a:pt x="14497" y="20742"/>
                    </a:cubicBezTo>
                    <a:cubicBezTo>
                      <a:pt x="13135" y="21132"/>
                      <a:pt x="11189" y="21600"/>
                      <a:pt x="9243" y="21600"/>
                    </a:cubicBezTo>
                    <a:cubicBezTo>
                      <a:pt x="3016" y="21600"/>
                      <a:pt x="0" y="19183"/>
                      <a:pt x="0" y="14114"/>
                    </a:cubicBezTo>
                    <a:lnTo>
                      <a:pt x="0" y="0"/>
                    </a:lnTo>
                    <a:lnTo>
                      <a:pt x="3795" y="0"/>
                    </a:lnTo>
                    <a:lnTo>
                      <a:pt x="3795" y="14114"/>
                    </a:lnTo>
                    <a:cubicBezTo>
                      <a:pt x="3795" y="16064"/>
                      <a:pt x="4086" y="17389"/>
                      <a:pt x="4865" y="18091"/>
                    </a:cubicBezTo>
                    <a:cubicBezTo>
                      <a:pt x="5741" y="18715"/>
                      <a:pt x="7395" y="19183"/>
                      <a:pt x="9827" y="19183"/>
                    </a:cubicBezTo>
                    <a:cubicBezTo>
                      <a:pt x="12843" y="19183"/>
                      <a:pt x="15081" y="18715"/>
                      <a:pt x="16151" y="17623"/>
                    </a:cubicBezTo>
                    <a:cubicBezTo>
                      <a:pt x="17222" y="16765"/>
                      <a:pt x="17805" y="14738"/>
                      <a:pt x="17805" y="12165"/>
                    </a:cubicBezTo>
                    <a:lnTo>
                      <a:pt x="17805"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6" name="Google Shape;126;p9"/>
              <p:cNvSpPr/>
              <p:nvPr/>
            </p:nvSpPr>
            <p:spPr>
              <a:xfrm>
                <a:off x="997743" y="242126"/>
                <a:ext cx="25018" cy="36714"/>
              </a:xfrm>
              <a:custGeom>
                <a:avLst/>
                <a:gdLst/>
                <a:ahLst/>
                <a:cxnLst/>
                <a:rect l="l" t="t" r="r" b="b"/>
                <a:pathLst>
                  <a:path w="21600" h="21600" extrusionOk="0">
                    <a:moveTo>
                      <a:pt x="0" y="470"/>
                    </a:moveTo>
                    <a:lnTo>
                      <a:pt x="4229" y="470"/>
                    </a:lnTo>
                    <a:lnTo>
                      <a:pt x="3543" y="3052"/>
                    </a:lnTo>
                    <a:cubicBezTo>
                      <a:pt x="6171" y="1096"/>
                      <a:pt x="9371" y="0"/>
                      <a:pt x="12914" y="0"/>
                    </a:cubicBezTo>
                    <a:cubicBezTo>
                      <a:pt x="18743" y="0"/>
                      <a:pt x="21600" y="1957"/>
                      <a:pt x="21600" y="5948"/>
                    </a:cubicBezTo>
                    <a:lnTo>
                      <a:pt x="21600" y="7278"/>
                    </a:lnTo>
                    <a:lnTo>
                      <a:pt x="17486" y="7278"/>
                    </a:lnTo>
                    <a:lnTo>
                      <a:pt x="17486" y="6417"/>
                    </a:lnTo>
                    <a:cubicBezTo>
                      <a:pt x="17486" y="6183"/>
                      <a:pt x="17486" y="6183"/>
                      <a:pt x="17486" y="5948"/>
                    </a:cubicBezTo>
                    <a:cubicBezTo>
                      <a:pt x="17486" y="5948"/>
                      <a:pt x="17486" y="5713"/>
                      <a:pt x="17486" y="5478"/>
                    </a:cubicBezTo>
                    <a:cubicBezTo>
                      <a:pt x="17486" y="3287"/>
                      <a:pt x="15543" y="2191"/>
                      <a:pt x="12000" y="2191"/>
                    </a:cubicBezTo>
                    <a:cubicBezTo>
                      <a:pt x="6857" y="2191"/>
                      <a:pt x="4229" y="4383"/>
                      <a:pt x="4229" y="8843"/>
                    </a:cubicBezTo>
                    <a:lnTo>
                      <a:pt x="4229"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7" name="Google Shape;127;p9"/>
              <p:cNvSpPr/>
              <p:nvPr/>
            </p:nvSpPr>
            <p:spPr>
              <a:xfrm>
                <a:off x="1026985" y="242711"/>
                <a:ext cx="32037" cy="37299"/>
              </a:xfrm>
              <a:custGeom>
                <a:avLst/>
                <a:gdLst/>
                <a:ahLst/>
                <a:cxnLst/>
                <a:rect l="l" t="t" r="r" b="b"/>
                <a:pathLst>
                  <a:path w="21600" h="21600" extrusionOk="0">
                    <a:moveTo>
                      <a:pt x="10844" y="0"/>
                    </a:moveTo>
                    <a:cubicBezTo>
                      <a:pt x="15378" y="0"/>
                      <a:pt x="18311" y="613"/>
                      <a:pt x="19644" y="2145"/>
                    </a:cubicBezTo>
                    <a:cubicBezTo>
                      <a:pt x="20889" y="3447"/>
                      <a:pt x="21600" y="6511"/>
                      <a:pt x="21600" y="11030"/>
                    </a:cubicBezTo>
                    <a:cubicBezTo>
                      <a:pt x="21600" y="15626"/>
                      <a:pt x="20978" y="18383"/>
                      <a:pt x="19644" y="19609"/>
                    </a:cubicBezTo>
                    <a:cubicBezTo>
                      <a:pt x="18400" y="20911"/>
                      <a:pt x="15378" y="21600"/>
                      <a:pt x="10844" y="21600"/>
                    </a:cubicBezTo>
                    <a:cubicBezTo>
                      <a:pt x="6311" y="21600"/>
                      <a:pt x="3289" y="20911"/>
                      <a:pt x="2044" y="19609"/>
                    </a:cubicBezTo>
                    <a:cubicBezTo>
                      <a:pt x="800" y="18383"/>
                      <a:pt x="0" y="15319"/>
                      <a:pt x="0" y="11030"/>
                    </a:cubicBezTo>
                    <a:cubicBezTo>
                      <a:pt x="0" y="6434"/>
                      <a:pt x="800" y="3447"/>
                      <a:pt x="2044" y="2145"/>
                    </a:cubicBezTo>
                    <a:cubicBezTo>
                      <a:pt x="3556" y="613"/>
                      <a:pt x="6311" y="0"/>
                      <a:pt x="10844" y="0"/>
                    </a:cubicBezTo>
                    <a:close/>
                    <a:moveTo>
                      <a:pt x="10844" y="2374"/>
                    </a:moveTo>
                    <a:cubicBezTo>
                      <a:pt x="7556" y="2374"/>
                      <a:pt x="5511" y="2757"/>
                      <a:pt x="4800" y="3906"/>
                    </a:cubicBezTo>
                    <a:cubicBezTo>
                      <a:pt x="4533" y="4289"/>
                      <a:pt x="4356" y="5209"/>
                      <a:pt x="4089" y="6281"/>
                    </a:cubicBezTo>
                    <a:cubicBezTo>
                      <a:pt x="3911" y="7430"/>
                      <a:pt x="3822" y="8809"/>
                      <a:pt x="3822" y="10800"/>
                    </a:cubicBezTo>
                    <a:cubicBezTo>
                      <a:pt x="3822" y="12715"/>
                      <a:pt x="3911" y="14247"/>
                      <a:pt x="4089" y="15319"/>
                    </a:cubicBezTo>
                    <a:cubicBezTo>
                      <a:pt x="4356" y="16391"/>
                      <a:pt x="4533" y="17234"/>
                      <a:pt x="4800" y="17694"/>
                    </a:cubicBezTo>
                    <a:cubicBezTo>
                      <a:pt x="5511" y="18536"/>
                      <a:pt x="7556" y="19226"/>
                      <a:pt x="10844" y="19226"/>
                    </a:cubicBezTo>
                    <a:cubicBezTo>
                      <a:pt x="14044" y="19226"/>
                      <a:pt x="15822" y="18766"/>
                      <a:pt x="16800" y="17923"/>
                    </a:cubicBezTo>
                    <a:cubicBezTo>
                      <a:pt x="17067" y="17464"/>
                      <a:pt x="17333" y="16621"/>
                      <a:pt x="17600" y="15319"/>
                    </a:cubicBezTo>
                    <a:cubicBezTo>
                      <a:pt x="17867" y="14247"/>
                      <a:pt x="17867" y="12715"/>
                      <a:pt x="17867" y="10800"/>
                    </a:cubicBezTo>
                    <a:cubicBezTo>
                      <a:pt x="17867" y="8809"/>
                      <a:pt x="17867" y="7430"/>
                      <a:pt x="17600" y="6281"/>
                    </a:cubicBezTo>
                    <a:cubicBezTo>
                      <a:pt x="17333" y="5209"/>
                      <a:pt x="17067" y="4289"/>
                      <a:pt x="16800" y="3906"/>
                    </a:cubicBezTo>
                    <a:cubicBezTo>
                      <a:pt x="15822" y="2757"/>
                      <a:pt x="14044" y="2374"/>
                      <a:pt x="10844"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8" name="Google Shape;128;p9"/>
              <p:cNvSpPr/>
              <p:nvPr/>
            </p:nvSpPr>
            <p:spPr>
              <a:xfrm>
                <a:off x="1067339" y="242126"/>
                <a:ext cx="30867" cy="53090"/>
              </a:xfrm>
              <a:custGeom>
                <a:avLst/>
                <a:gdLst/>
                <a:ahLst/>
                <a:cxnLst/>
                <a:rect l="l" t="t" r="r" b="b"/>
                <a:pathLst>
                  <a:path w="21600" h="21600" extrusionOk="0">
                    <a:moveTo>
                      <a:pt x="0" y="323"/>
                    </a:moveTo>
                    <a:lnTo>
                      <a:pt x="3692" y="323"/>
                    </a:lnTo>
                    <a:lnTo>
                      <a:pt x="3415" y="2262"/>
                    </a:lnTo>
                    <a:cubicBezTo>
                      <a:pt x="5446" y="754"/>
                      <a:pt x="8308" y="0"/>
                      <a:pt x="12000" y="0"/>
                    </a:cubicBezTo>
                    <a:cubicBezTo>
                      <a:pt x="13846" y="0"/>
                      <a:pt x="15415" y="162"/>
                      <a:pt x="16708" y="431"/>
                    </a:cubicBezTo>
                    <a:cubicBezTo>
                      <a:pt x="18000" y="754"/>
                      <a:pt x="19015" y="1185"/>
                      <a:pt x="19569" y="1670"/>
                    </a:cubicBezTo>
                    <a:cubicBezTo>
                      <a:pt x="20862" y="2909"/>
                      <a:pt x="21600" y="4848"/>
                      <a:pt x="21600" y="7918"/>
                    </a:cubicBezTo>
                    <a:cubicBezTo>
                      <a:pt x="21600" y="9265"/>
                      <a:pt x="21415" y="10504"/>
                      <a:pt x="21138" y="11366"/>
                    </a:cubicBezTo>
                    <a:cubicBezTo>
                      <a:pt x="20862" y="12443"/>
                      <a:pt x="20308" y="13089"/>
                      <a:pt x="19569" y="13682"/>
                    </a:cubicBezTo>
                    <a:cubicBezTo>
                      <a:pt x="18738" y="14113"/>
                      <a:pt x="17723" y="14598"/>
                      <a:pt x="16708" y="14867"/>
                    </a:cubicBezTo>
                    <a:cubicBezTo>
                      <a:pt x="15415" y="15190"/>
                      <a:pt x="13846" y="15352"/>
                      <a:pt x="12000" y="15352"/>
                    </a:cubicBezTo>
                    <a:cubicBezTo>
                      <a:pt x="8308" y="15352"/>
                      <a:pt x="5446" y="14759"/>
                      <a:pt x="3692" y="13359"/>
                    </a:cubicBezTo>
                    <a:lnTo>
                      <a:pt x="3692" y="21600"/>
                    </a:lnTo>
                    <a:lnTo>
                      <a:pt x="0" y="21600"/>
                    </a:lnTo>
                    <a:lnTo>
                      <a:pt x="0" y="323"/>
                    </a:lnTo>
                    <a:close/>
                    <a:moveTo>
                      <a:pt x="10985" y="1831"/>
                    </a:moveTo>
                    <a:cubicBezTo>
                      <a:pt x="9415" y="1831"/>
                      <a:pt x="8308" y="1993"/>
                      <a:pt x="7292" y="2101"/>
                    </a:cubicBezTo>
                    <a:cubicBezTo>
                      <a:pt x="6277" y="2262"/>
                      <a:pt x="5538" y="2586"/>
                      <a:pt x="4985" y="3016"/>
                    </a:cubicBezTo>
                    <a:cubicBezTo>
                      <a:pt x="4523" y="3501"/>
                      <a:pt x="4154" y="3932"/>
                      <a:pt x="3969" y="4848"/>
                    </a:cubicBezTo>
                    <a:cubicBezTo>
                      <a:pt x="3692" y="5602"/>
                      <a:pt x="3692" y="6679"/>
                      <a:pt x="3692" y="7918"/>
                    </a:cubicBezTo>
                    <a:cubicBezTo>
                      <a:pt x="3692" y="10181"/>
                      <a:pt x="4154" y="11689"/>
                      <a:pt x="5262" y="12443"/>
                    </a:cubicBezTo>
                    <a:cubicBezTo>
                      <a:pt x="6000" y="13197"/>
                      <a:pt x="8123" y="13682"/>
                      <a:pt x="11262" y="13682"/>
                    </a:cubicBezTo>
                    <a:cubicBezTo>
                      <a:pt x="14123" y="13682"/>
                      <a:pt x="15969" y="13197"/>
                      <a:pt x="16708" y="12443"/>
                    </a:cubicBezTo>
                    <a:cubicBezTo>
                      <a:pt x="17538" y="11689"/>
                      <a:pt x="18000" y="10181"/>
                      <a:pt x="18000" y="7918"/>
                    </a:cubicBezTo>
                    <a:cubicBezTo>
                      <a:pt x="18000" y="6679"/>
                      <a:pt x="18000" y="5602"/>
                      <a:pt x="17723" y="4848"/>
                    </a:cubicBezTo>
                    <a:cubicBezTo>
                      <a:pt x="17446" y="4094"/>
                      <a:pt x="17169" y="3501"/>
                      <a:pt x="16708" y="3016"/>
                    </a:cubicBezTo>
                    <a:cubicBezTo>
                      <a:pt x="15877" y="2101"/>
                      <a:pt x="13846" y="1831"/>
                      <a:pt x="10985" y="1831"/>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29" name="Google Shape;129;p9"/>
              <p:cNvSpPr/>
              <p:nvPr/>
            </p:nvSpPr>
            <p:spPr>
              <a:xfrm>
                <a:off x="1106524" y="242126"/>
                <a:ext cx="31451" cy="37300"/>
              </a:xfrm>
              <a:custGeom>
                <a:avLst/>
                <a:gdLst/>
                <a:ahLst/>
                <a:cxnLst/>
                <a:rect l="l" t="t" r="r" b="b"/>
                <a:pathLst>
                  <a:path w="21600" h="21600" extrusionOk="0">
                    <a:moveTo>
                      <a:pt x="21600" y="15089"/>
                    </a:moveTo>
                    <a:lnTo>
                      <a:pt x="21600" y="15779"/>
                    </a:lnTo>
                    <a:cubicBezTo>
                      <a:pt x="21600" y="17923"/>
                      <a:pt x="20783" y="19455"/>
                      <a:pt x="19240" y="20298"/>
                    </a:cubicBezTo>
                    <a:cubicBezTo>
                      <a:pt x="17697" y="21140"/>
                      <a:pt x="14884" y="21600"/>
                      <a:pt x="11072" y="21600"/>
                    </a:cubicBezTo>
                    <a:cubicBezTo>
                      <a:pt x="6444" y="21600"/>
                      <a:pt x="3358" y="20987"/>
                      <a:pt x="2087" y="19455"/>
                    </a:cubicBezTo>
                    <a:cubicBezTo>
                      <a:pt x="545" y="17923"/>
                      <a:pt x="0" y="15089"/>
                      <a:pt x="0" y="10570"/>
                    </a:cubicBezTo>
                    <a:cubicBezTo>
                      <a:pt x="0" y="6511"/>
                      <a:pt x="817" y="3677"/>
                      <a:pt x="2087" y="2145"/>
                    </a:cubicBezTo>
                    <a:cubicBezTo>
                      <a:pt x="3630" y="613"/>
                      <a:pt x="6444" y="0"/>
                      <a:pt x="10528" y="0"/>
                    </a:cubicBezTo>
                    <a:cubicBezTo>
                      <a:pt x="15156" y="0"/>
                      <a:pt x="18242" y="613"/>
                      <a:pt x="19513" y="1915"/>
                    </a:cubicBezTo>
                    <a:cubicBezTo>
                      <a:pt x="21055" y="2987"/>
                      <a:pt x="21600" y="5591"/>
                      <a:pt x="21600" y="9728"/>
                    </a:cubicBezTo>
                    <a:lnTo>
                      <a:pt x="21600" y="11413"/>
                    </a:lnTo>
                    <a:lnTo>
                      <a:pt x="3630" y="11413"/>
                    </a:lnTo>
                    <a:cubicBezTo>
                      <a:pt x="3630" y="14936"/>
                      <a:pt x="4175" y="17081"/>
                      <a:pt x="4901" y="17923"/>
                    </a:cubicBezTo>
                    <a:cubicBezTo>
                      <a:pt x="5718" y="18766"/>
                      <a:pt x="7714" y="19455"/>
                      <a:pt x="11072" y="19455"/>
                    </a:cubicBezTo>
                    <a:cubicBezTo>
                      <a:pt x="14158" y="19455"/>
                      <a:pt x="15882" y="19226"/>
                      <a:pt x="16699" y="18766"/>
                    </a:cubicBezTo>
                    <a:cubicBezTo>
                      <a:pt x="17697" y="18383"/>
                      <a:pt x="18242" y="17311"/>
                      <a:pt x="18242" y="16009"/>
                    </a:cubicBezTo>
                    <a:lnTo>
                      <a:pt x="18242" y="15089"/>
                    </a:lnTo>
                    <a:lnTo>
                      <a:pt x="21600" y="15089"/>
                    </a:lnTo>
                    <a:close/>
                    <a:moveTo>
                      <a:pt x="17970" y="7966"/>
                    </a:moveTo>
                    <a:cubicBezTo>
                      <a:pt x="17970" y="6664"/>
                      <a:pt x="17697" y="5821"/>
                      <a:pt x="17425" y="5209"/>
                    </a:cubicBezTo>
                    <a:cubicBezTo>
                      <a:pt x="17244" y="4519"/>
                      <a:pt x="16971" y="3906"/>
                      <a:pt x="16427" y="3447"/>
                    </a:cubicBezTo>
                    <a:cubicBezTo>
                      <a:pt x="15701" y="2834"/>
                      <a:pt x="13613" y="2374"/>
                      <a:pt x="10800" y="2374"/>
                    </a:cubicBezTo>
                    <a:cubicBezTo>
                      <a:pt x="9257" y="2374"/>
                      <a:pt x="8259" y="2604"/>
                      <a:pt x="7261" y="2834"/>
                    </a:cubicBezTo>
                    <a:cubicBezTo>
                      <a:pt x="6171" y="2987"/>
                      <a:pt x="5445" y="3447"/>
                      <a:pt x="4901" y="3677"/>
                    </a:cubicBezTo>
                    <a:cubicBezTo>
                      <a:pt x="4629" y="4136"/>
                      <a:pt x="4175" y="4749"/>
                      <a:pt x="3903" y="5591"/>
                    </a:cubicBezTo>
                    <a:cubicBezTo>
                      <a:pt x="3630" y="6511"/>
                      <a:pt x="3358" y="7583"/>
                      <a:pt x="3358" y="8885"/>
                    </a:cubicBezTo>
                    <a:lnTo>
                      <a:pt x="17970" y="8885"/>
                    </a:lnTo>
                    <a:lnTo>
                      <a:pt x="1797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0" name="Google Shape;130;p9"/>
              <p:cNvSpPr/>
              <p:nvPr/>
            </p:nvSpPr>
            <p:spPr>
              <a:xfrm>
                <a:off x="1146293" y="243295"/>
                <a:ext cx="29697" cy="36715"/>
              </a:xfrm>
              <a:custGeom>
                <a:avLst/>
                <a:gdLst/>
                <a:ahLst/>
                <a:cxnLst/>
                <a:rect l="l" t="t" r="r" b="b"/>
                <a:pathLst>
                  <a:path w="21600" h="21600" extrusionOk="0">
                    <a:moveTo>
                      <a:pt x="21600" y="21132"/>
                    </a:moveTo>
                    <a:lnTo>
                      <a:pt x="17726" y="21132"/>
                    </a:lnTo>
                    <a:lnTo>
                      <a:pt x="18016" y="18325"/>
                    </a:lnTo>
                    <a:cubicBezTo>
                      <a:pt x="16951" y="19417"/>
                      <a:pt x="15788" y="20274"/>
                      <a:pt x="14432" y="20742"/>
                    </a:cubicBezTo>
                    <a:cubicBezTo>
                      <a:pt x="13076" y="21132"/>
                      <a:pt x="11139" y="21600"/>
                      <a:pt x="9299" y="21600"/>
                    </a:cubicBezTo>
                    <a:cubicBezTo>
                      <a:pt x="3003" y="21600"/>
                      <a:pt x="0" y="19183"/>
                      <a:pt x="0" y="14114"/>
                    </a:cubicBezTo>
                    <a:lnTo>
                      <a:pt x="0" y="0"/>
                    </a:lnTo>
                    <a:lnTo>
                      <a:pt x="3778" y="0"/>
                    </a:lnTo>
                    <a:lnTo>
                      <a:pt x="3778" y="14114"/>
                    </a:lnTo>
                    <a:cubicBezTo>
                      <a:pt x="3778" y="16064"/>
                      <a:pt x="4068" y="17389"/>
                      <a:pt x="4843" y="18091"/>
                    </a:cubicBezTo>
                    <a:cubicBezTo>
                      <a:pt x="5715" y="18715"/>
                      <a:pt x="7361" y="19183"/>
                      <a:pt x="9783" y="19183"/>
                    </a:cubicBezTo>
                    <a:cubicBezTo>
                      <a:pt x="12786" y="19183"/>
                      <a:pt x="15013" y="18715"/>
                      <a:pt x="16079" y="17623"/>
                    </a:cubicBezTo>
                    <a:cubicBezTo>
                      <a:pt x="17144" y="16765"/>
                      <a:pt x="17726" y="14738"/>
                      <a:pt x="17726" y="12165"/>
                    </a:cubicBezTo>
                    <a:lnTo>
                      <a:pt x="1772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1" name="Google Shape;131;p9"/>
              <p:cNvSpPr/>
              <p:nvPr/>
            </p:nvSpPr>
            <p:spPr>
              <a:xfrm>
                <a:off x="1184309" y="242126"/>
                <a:ext cx="30866" cy="36715"/>
              </a:xfrm>
              <a:custGeom>
                <a:avLst/>
                <a:gdLst/>
                <a:ahLst/>
                <a:cxnLst/>
                <a:rect l="l" t="t" r="r" b="b"/>
                <a:pathLst>
                  <a:path w="21600" h="21600" extrusionOk="0">
                    <a:moveTo>
                      <a:pt x="20762" y="5884"/>
                    </a:moveTo>
                    <a:lnTo>
                      <a:pt x="17131" y="5884"/>
                    </a:lnTo>
                    <a:cubicBezTo>
                      <a:pt x="16852" y="4335"/>
                      <a:pt x="16572" y="3484"/>
                      <a:pt x="16107" y="3019"/>
                    </a:cubicBezTo>
                    <a:cubicBezTo>
                      <a:pt x="15269" y="2632"/>
                      <a:pt x="13407" y="2400"/>
                      <a:pt x="10521" y="2400"/>
                    </a:cubicBezTo>
                    <a:cubicBezTo>
                      <a:pt x="7634" y="2400"/>
                      <a:pt x="6052" y="2632"/>
                      <a:pt x="5307" y="2865"/>
                    </a:cubicBezTo>
                    <a:cubicBezTo>
                      <a:pt x="5028" y="3019"/>
                      <a:pt x="4748" y="3561"/>
                      <a:pt x="4469" y="3948"/>
                    </a:cubicBezTo>
                    <a:cubicBezTo>
                      <a:pt x="4283" y="4413"/>
                      <a:pt x="4283" y="5032"/>
                      <a:pt x="4283" y="5652"/>
                    </a:cubicBezTo>
                    <a:cubicBezTo>
                      <a:pt x="4283" y="7819"/>
                      <a:pt x="5586" y="9135"/>
                      <a:pt x="7914" y="9135"/>
                    </a:cubicBezTo>
                    <a:lnTo>
                      <a:pt x="14803" y="9368"/>
                    </a:lnTo>
                    <a:cubicBezTo>
                      <a:pt x="19459" y="9600"/>
                      <a:pt x="21600" y="11535"/>
                      <a:pt x="21600" y="15252"/>
                    </a:cubicBezTo>
                    <a:cubicBezTo>
                      <a:pt x="21600" y="16335"/>
                      <a:pt x="21321" y="17497"/>
                      <a:pt x="21041" y="18348"/>
                    </a:cubicBezTo>
                    <a:cubicBezTo>
                      <a:pt x="20762" y="19200"/>
                      <a:pt x="20017" y="19897"/>
                      <a:pt x="19459" y="20284"/>
                    </a:cubicBezTo>
                    <a:cubicBezTo>
                      <a:pt x="17876" y="21213"/>
                      <a:pt x="15269" y="21600"/>
                      <a:pt x="11079" y="21600"/>
                    </a:cubicBezTo>
                    <a:cubicBezTo>
                      <a:pt x="6890" y="21600"/>
                      <a:pt x="4003" y="21213"/>
                      <a:pt x="2421" y="20284"/>
                    </a:cubicBezTo>
                    <a:cubicBezTo>
                      <a:pt x="838" y="19432"/>
                      <a:pt x="0" y="17884"/>
                      <a:pt x="0" y="15716"/>
                    </a:cubicBezTo>
                    <a:lnTo>
                      <a:pt x="0" y="14632"/>
                    </a:lnTo>
                    <a:lnTo>
                      <a:pt x="4003" y="14632"/>
                    </a:lnTo>
                    <a:lnTo>
                      <a:pt x="4003" y="15948"/>
                    </a:lnTo>
                    <a:cubicBezTo>
                      <a:pt x="4003" y="16568"/>
                      <a:pt x="4097" y="17265"/>
                      <a:pt x="4283" y="17652"/>
                    </a:cubicBezTo>
                    <a:cubicBezTo>
                      <a:pt x="4562" y="18116"/>
                      <a:pt x="4748" y="18581"/>
                      <a:pt x="5307" y="18813"/>
                    </a:cubicBezTo>
                    <a:cubicBezTo>
                      <a:pt x="6052" y="19200"/>
                      <a:pt x="7914" y="19432"/>
                      <a:pt x="10521" y="19432"/>
                    </a:cubicBezTo>
                    <a:cubicBezTo>
                      <a:pt x="13686" y="19432"/>
                      <a:pt x="15828" y="19200"/>
                      <a:pt x="16572" y="18813"/>
                    </a:cubicBezTo>
                    <a:cubicBezTo>
                      <a:pt x="17690" y="18348"/>
                      <a:pt x="18155" y="17265"/>
                      <a:pt x="18155" y="15484"/>
                    </a:cubicBezTo>
                    <a:cubicBezTo>
                      <a:pt x="18155" y="13084"/>
                      <a:pt x="16852" y="12000"/>
                      <a:pt x="14524" y="12000"/>
                    </a:cubicBezTo>
                    <a:cubicBezTo>
                      <a:pt x="8752" y="12000"/>
                      <a:pt x="5028" y="11535"/>
                      <a:pt x="3166" y="10684"/>
                    </a:cubicBezTo>
                    <a:cubicBezTo>
                      <a:pt x="1397" y="10065"/>
                      <a:pt x="559" y="8284"/>
                      <a:pt x="559" y="5884"/>
                    </a:cubicBezTo>
                    <a:cubicBezTo>
                      <a:pt x="559" y="3484"/>
                      <a:pt x="1397" y="1935"/>
                      <a:pt x="2700" y="1084"/>
                    </a:cubicBezTo>
                    <a:cubicBezTo>
                      <a:pt x="4003" y="232"/>
                      <a:pt x="6890" y="0"/>
                      <a:pt x="11079" y="0"/>
                    </a:cubicBezTo>
                    <a:cubicBezTo>
                      <a:pt x="17876" y="0"/>
                      <a:pt x="21321" y="1703"/>
                      <a:pt x="21321" y="5032"/>
                    </a:cubicBezTo>
                    <a:lnTo>
                      <a:pt x="21321" y="5884"/>
                    </a:lnTo>
                    <a:lnTo>
                      <a:pt x="2076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2" name="Google Shape;132;p9"/>
              <p:cNvSpPr/>
              <p:nvPr/>
            </p:nvSpPr>
            <p:spPr>
              <a:xfrm>
                <a:off x="1238699" y="226919"/>
                <a:ext cx="33206" cy="52506"/>
              </a:xfrm>
              <a:custGeom>
                <a:avLst/>
                <a:gdLst/>
                <a:ahLst/>
                <a:cxnLst/>
                <a:rect l="l" t="t" r="r" b="b"/>
                <a:pathLst>
                  <a:path w="21600" h="21600" extrusionOk="0">
                    <a:moveTo>
                      <a:pt x="3614" y="2023"/>
                    </a:moveTo>
                    <a:lnTo>
                      <a:pt x="3614" y="9406"/>
                    </a:lnTo>
                    <a:lnTo>
                      <a:pt x="20912" y="9406"/>
                    </a:lnTo>
                    <a:lnTo>
                      <a:pt x="20912" y="11429"/>
                    </a:lnTo>
                    <a:lnTo>
                      <a:pt x="3614" y="11429"/>
                    </a:lnTo>
                    <a:lnTo>
                      <a:pt x="3614" y="19577"/>
                    </a:lnTo>
                    <a:lnTo>
                      <a:pt x="21600" y="19577"/>
                    </a:lnTo>
                    <a:lnTo>
                      <a:pt x="21600" y="21600"/>
                    </a:lnTo>
                    <a:lnTo>
                      <a:pt x="0" y="21600"/>
                    </a:lnTo>
                    <a:lnTo>
                      <a:pt x="0" y="0"/>
                    </a:lnTo>
                    <a:lnTo>
                      <a:pt x="21600" y="0"/>
                    </a:lnTo>
                    <a:lnTo>
                      <a:pt x="21600" y="2023"/>
                    </a:lnTo>
                    <a:lnTo>
                      <a:pt x="3614" y="2023"/>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3" name="Google Shape;133;p9"/>
              <p:cNvSpPr/>
              <p:nvPr/>
            </p:nvSpPr>
            <p:spPr>
              <a:xfrm>
                <a:off x="1277299" y="242126"/>
                <a:ext cx="30865" cy="36715"/>
              </a:xfrm>
              <a:custGeom>
                <a:avLst/>
                <a:gdLst/>
                <a:ahLst/>
                <a:cxnLst/>
                <a:rect l="l" t="t" r="r" b="b"/>
                <a:pathLst>
                  <a:path w="21600" h="21600" extrusionOk="0">
                    <a:moveTo>
                      <a:pt x="21039" y="5884"/>
                    </a:moveTo>
                    <a:lnTo>
                      <a:pt x="17392" y="5884"/>
                    </a:lnTo>
                    <a:cubicBezTo>
                      <a:pt x="17112" y="4335"/>
                      <a:pt x="16831" y="3484"/>
                      <a:pt x="16270" y="3019"/>
                    </a:cubicBezTo>
                    <a:cubicBezTo>
                      <a:pt x="15522" y="2632"/>
                      <a:pt x="13652" y="2400"/>
                      <a:pt x="10473" y="2400"/>
                    </a:cubicBezTo>
                    <a:cubicBezTo>
                      <a:pt x="7574" y="2400"/>
                      <a:pt x="5984" y="2632"/>
                      <a:pt x="5236" y="2865"/>
                    </a:cubicBezTo>
                    <a:cubicBezTo>
                      <a:pt x="4956" y="3019"/>
                      <a:pt x="4675" y="3561"/>
                      <a:pt x="4395" y="3948"/>
                    </a:cubicBezTo>
                    <a:cubicBezTo>
                      <a:pt x="4208" y="4413"/>
                      <a:pt x="4208" y="5032"/>
                      <a:pt x="4208" y="5652"/>
                    </a:cubicBezTo>
                    <a:cubicBezTo>
                      <a:pt x="4208" y="7819"/>
                      <a:pt x="5517" y="9135"/>
                      <a:pt x="7855" y="9135"/>
                    </a:cubicBezTo>
                    <a:lnTo>
                      <a:pt x="14774" y="9368"/>
                    </a:lnTo>
                    <a:cubicBezTo>
                      <a:pt x="19449" y="9600"/>
                      <a:pt x="21600" y="11535"/>
                      <a:pt x="21600" y="15252"/>
                    </a:cubicBezTo>
                    <a:cubicBezTo>
                      <a:pt x="21600" y="16335"/>
                      <a:pt x="21319" y="17497"/>
                      <a:pt x="21039" y="18348"/>
                    </a:cubicBezTo>
                    <a:cubicBezTo>
                      <a:pt x="20758" y="19200"/>
                      <a:pt x="20010" y="19897"/>
                      <a:pt x="19449" y="20284"/>
                    </a:cubicBezTo>
                    <a:cubicBezTo>
                      <a:pt x="17860"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4021" y="17265"/>
                      <a:pt x="4208" y="17652"/>
                    </a:cubicBezTo>
                    <a:cubicBezTo>
                      <a:pt x="4488" y="18116"/>
                      <a:pt x="4675" y="18581"/>
                      <a:pt x="5236" y="18813"/>
                    </a:cubicBezTo>
                    <a:cubicBezTo>
                      <a:pt x="5984" y="19200"/>
                      <a:pt x="7855" y="19432"/>
                      <a:pt x="10473" y="19432"/>
                    </a:cubicBezTo>
                    <a:cubicBezTo>
                      <a:pt x="13652" y="19432"/>
                      <a:pt x="15803" y="19200"/>
                      <a:pt x="16551" y="18813"/>
                    </a:cubicBezTo>
                    <a:cubicBezTo>
                      <a:pt x="17673" y="18348"/>
                      <a:pt x="18140" y="17265"/>
                      <a:pt x="18140" y="15484"/>
                    </a:cubicBezTo>
                    <a:cubicBezTo>
                      <a:pt x="18140" y="13084"/>
                      <a:pt x="16831" y="12000"/>
                      <a:pt x="14494" y="12000"/>
                    </a:cubicBezTo>
                    <a:cubicBezTo>
                      <a:pt x="8696" y="12000"/>
                      <a:pt x="4956" y="11535"/>
                      <a:pt x="3086" y="10684"/>
                    </a:cubicBezTo>
                    <a:cubicBezTo>
                      <a:pt x="1309" y="10065"/>
                      <a:pt x="468" y="8284"/>
                      <a:pt x="468" y="5884"/>
                    </a:cubicBezTo>
                    <a:cubicBezTo>
                      <a:pt x="468" y="3484"/>
                      <a:pt x="1309" y="1935"/>
                      <a:pt x="2618" y="1084"/>
                    </a:cubicBezTo>
                    <a:cubicBezTo>
                      <a:pt x="3927" y="232"/>
                      <a:pt x="6826" y="0"/>
                      <a:pt x="11034" y="0"/>
                    </a:cubicBezTo>
                    <a:cubicBezTo>
                      <a:pt x="17860" y="0"/>
                      <a:pt x="21319" y="1703"/>
                      <a:pt x="21319" y="5032"/>
                    </a:cubicBezTo>
                    <a:lnTo>
                      <a:pt x="21319" y="5884"/>
                    </a:lnTo>
                    <a:lnTo>
                      <a:pt x="21039"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4" name="Google Shape;134;p9"/>
              <p:cNvSpPr/>
              <p:nvPr/>
            </p:nvSpPr>
            <p:spPr>
              <a:xfrm>
                <a:off x="1310635" y="234522"/>
                <a:ext cx="25602" cy="45487"/>
              </a:xfrm>
              <a:custGeom>
                <a:avLst/>
                <a:gdLst/>
                <a:ahLst/>
                <a:cxnLst/>
                <a:rect l="l" t="t" r="r" b="b"/>
                <a:pathLst>
                  <a:path w="21600" h="21600" extrusionOk="0">
                    <a:moveTo>
                      <a:pt x="20700" y="4117"/>
                    </a:moveTo>
                    <a:lnTo>
                      <a:pt x="20700" y="6081"/>
                    </a:lnTo>
                    <a:lnTo>
                      <a:pt x="8663" y="6081"/>
                    </a:lnTo>
                    <a:lnTo>
                      <a:pt x="8663" y="16786"/>
                    </a:lnTo>
                    <a:cubicBezTo>
                      <a:pt x="8663" y="18750"/>
                      <a:pt x="10237" y="19636"/>
                      <a:pt x="13050" y="19636"/>
                    </a:cubicBezTo>
                    <a:cubicBezTo>
                      <a:pt x="15975" y="19636"/>
                      <a:pt x="17550" y="18750"/>
                      <a:pt x="17550" y="17103"/>
                    </a:cubicBezTo>
                    <a:lnTo>
                      <a:pt x="17550" y="15329"/>
                    </a:lnTo>
                    <a:lnTo>
                      <a:pt x="21600" y="15329"/>
                    </a:lnTo>
                    <a:lnTo>
                      <a:pt x="21600" y="16596"/>
                    </a:lnTo>
                    <a:cubicBezTo>
                      <a:pt x="21600" y="20016"/>
                      <a:pt x="18787" y="21600"/>
                      <a:pt x="13050" y="21600"/>
                    </a:cubicBezTo>
                    <a:cubicBezTo>
                      <a:pt x="7087" y="21600"/>
                      <a:pt x="4162" y="20143"/>
                      <a:pt x="4162" y="17293"/>
                    </a:cubicBezTo>
                    <a:lnTo>
                      <a:pt x="4162" y="6081"/>
                    </a:lnTo>
                    <a:lnTo>
                      <a:pt x="0" y="6081"/>
                    </a:lnTo>
                    <a:lnTo>
                      <a:pt x="0" y="4117"/>
                    </a:lnTo>
                    <a:lnTo>
                      <a:pt x="4162" y="4117"/>
                    </a:lnTo>
                    <a:lnTo>
                      <a:pt x="4162" y="0"/>
                    </a:lnTo>
                    <a:lnTo>
                      <a:pt x="8325" y="0"/>
                    </a:lnTo>
                    <a:lnTo>
                      <a:pt x="8325" y="4117"/>
                    </a:lnTo>
                    <a:lnTo>
                      <a:pt x="20700"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5" name="Google Shape;135;p9"/>
              <p:cNvSpPr/>
              <p:nvPr/>
            </p:nvSpPr>
            <p:spPr>
              <a:xfrm>
                <a:off x="1341632" y="242126"/>
                <a:ext cx="25018" cy="36714"/>
              </a:xfrm>
              <a:custGeom>
                <a:avLst/>
                <a:gdLst/>
                <a:ahLst/>
                <a:cxnLst/>
                <a:rect l="l" t="t" r="r" b="b"/>
                <a:pathLst>
                  <a:path w="21600" h="21600" extrusionOk="0">
                    <a:moveTo>
                      <a:pt x="0" y="470"/>
                    </a:moveTo>
                    <a:lnTo>
                      <a:pt x="4114" y="470"/>
                    </a:lnTo>
                    <a:lnTo>
                      <a:pt x="3543" y="3052"/>
                    </a:lnTo>
                    <a:cubicBezTo>
                      <a:pt x="6057" y="1096"/>
                      <a:pt x="9371" y="0"/>
                      <a:pt x="12914" y="0"/>
                    </a:cubicBezTo>
                    <a:cubicBezTo>
                      <a:pt x="18629" y="0"/>
                      <a:pt x="21600" y="1957"/>
                      <a:pt x="21600" y="5948"/>
                    </a:cubicBezTo>
                    <a:lnTo>
                      <a:pt x="21600" y="7278"/>
                    </a:lnTo>
                    <a:lnTo>
                      <a:pt x="17371" y="7278"/>
                    </a:lnTo>
                    <a:lnTo>
                      <a:pt x="17371" y="6417"/>
                    </a:lnTo>
                    <a:cubicBezTo>
                      <a:pt x="17371" y="6183"/>
                      <a:pt x="17371" y="6183"/>
                      <a:pt x="17371" y="5948"/>
                    </a:cubicBezTo>
                    <a:cubicBezTo>
                      <a:pt x="17371" y="5948"/>
                      <a:pt x="17371" y="5713"/>
                      <a:pt x="17371" y="5478"/>
                    </a:cubicBezTo>
                    <a:cubicBezTo>
                      <a:pt x="17371" y="3287"/>
                      <a:pt x="15429" y="2191"/>
                      <a:pt x="11886" y="2191"/>
                    </a:cubicBezTo>
                    <a:cubicBezTo>
                      <a:pt x="6743" y="2191"/>
                      <a:pt x="4114" y="4383"/>
                      <a:pt x="4114" y="8843"/>
                    </a:cubicBezTo>
                    <a:lnTo>
                      <a:pt x="4114" y="21600"/>
                    </a:lnTo>
                    <a:lnTo>
                      <a:pt x="0" y="21600"/>
                    </a:lnTo>
                    <a:lnTo>
                      <a:pt x="0"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6" name="Google Shape;136;p9"/>
              <p:cNvSpPr/>
              <p:nvPr/>
            </p:nvSpPr>
            <p:spPr>
              <a:xfrm>
                <a:off x="1372044" y="243295"/>
                <a:ext cx="29697" cy="36715"/>
              </a:xfrm>
              <a:custGeom>
                <a:avLst/>
                <a:gdLst/>
                <a:ahLst/>
                <a:cxnLst/>
                <a:rect l="l" t="t" r="r" b="b"/>
                <a:pathLst>
                  <a:path w="21600" h="21600" extrusionOk="0">
                    <a:moveTo>
                      <a:pt x="21600" y="21132"/>
                    </a:moveTo>
                    <a:lnTo>
                      <a:pt x="17873" y="21132"/>
                    </a:lnTo>
                    <a:lnTo>
                      <a:pt x="18064" y="18325"/>
                    </a:lnTo>
                    <a:cubicBezTo>
                      <a:pt x="17012" y="19417"/>
                      <a:pt x="15961" y="20274"/>
                      <a:pt x="14336" y="20742"/>
                    </a:cubicBezTo>
                    <a:cubicBezTo>
                      <a:pt x="12998" y="21132"/>
                      <a:pt x="11087" y="21600"/>
                      <a:pt x="9175" y="21600"/>
                    </a:cubicBezTo>
                    <a:cubicBezTo>
                      <a:pt x="3250" y="21600"/>
                      <a:pt x="0" y="19183"/>
                      <a:pt x="0" y="14114"/>
                    </a:cubicBezTo>
                    <a:lnTo>
                      <a:pt x="0" y="0"/>
                    </a:lnTo>
                    <a:lnTo>
                      <a:pt x="3823" y="0"/>
                    </a:lnTo>
                    <a:lnTo>
                      <a:pt x="3823" y="14114"/>
                    </a:lnTo>
                    <a:cubicBezTo>
                      <a:pt x="3823" y="16064"/>
                      <a:pt x="4110" y="17389"/>
                      <a:pt x="4874" y="18091"/>
                    </a:cubicBezTo>
                    <a:cubicBezTo>
                      <a:pt x="5735" y="18715"/>
                      <a:pt x="7264" y="19183"/>
                      <a:pt x="9749" y="19183"/>
                    </a:cubicBezTo>
                    <a:cubicBezTo>
                      <a:pt x="12712" y="19183"/>
                      <a:pt x="14910" y="18715"/>
                      <a:pt x="15961" y="17623"/>
                    </a:cubicBezTo>
                    <a:cubicBezTo>
                      <a:pt x="17012" y="16765"/>
                      <a:pt x="17586" y="14738"/>
                      <a:pt x="17586" y="12165"/>
                    </a:cubicBezTo>
                    <a:lnTo>
                      <a:pt x="17586"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7" name="Google Shape;137;p9"/>
              <p:cNvSpPr/>
              <p:nvPr/>
            </p:nvSpPr>
            <p:spPr>
              <a:xfrm>
                <a:off x="1406550" y="234522"/>
                <a:ext cx="25601" cy="45487"/>
              </a:xfrm>
              <a:custGeom>
                <a:avLst/>
                <a:gdLst/>
                <a:ahLst/>
                <a:cxnLst/>
                <a:rect l="l" t="t" r="r" b="b"/>
                <a:pathLst>
                  <a:path w="21600" h="21600" extrusionOk="0">
                    <a:moveTo>
                      <a:pt x="20587" y="4117"/>
                    </a:moveTo>
                    <a:lnTo>
                      <a:pt x="20587" y="6081"/>
                    </a:lnTo>
                    <a:lnTo>
                      <a:pt x="8550" y="6081"/>
                    </a:lnTo>
                    <a:lnTo>
                      <a:pt x="8550" y="16786"/>
                    </a:lnTo>
                    <a:cubicBezTo>
                      <a:pt x="8550" y="18750"/>
                      <a:pt x="10237" y="19636"/>
                      <a:pt x="13050" y="19636"/>
                    </a:cubicBezTo>
                    <a:cubicBezTo>
                      <a:pt x="15975" y="19636"/>
                      <a:pt x="17437" y="18750"/>
                      <a:pt x="17437" y="17103"/>
                    </a:cubicBezTo>
                    <a:lnTo>
                      <a:pt x="17437" y="15329"/>
                    </a:lnTo>
                    <a:lnTo>
                      <a:pt x="21600" y="15329"/>
                    </a:lnTo>
                    <a:lnTo>
                      <a:pt x="21600" y="16596"/>
                    </a:lnTo>
                    <a:cubicBezTo>
                      <a:pt x="21600" y="20016"/>
                      <a:pt x="18675" y="21600"/>
                      <a:pt x="13050" y="21600"/>
                    </a:cubicBezTo>
                    <a:cubicBezTo>
                      <a:pt x="6975" y="21600"/>
                      <a:pt x="4162" y="20143"/>
                      <a:pt x="4162" y="17293"/>
                    </a:cubicBezTo>
                    <a:lnTo>
                      <a:pt x="4162" y="6081"/>
                    </a:lnTo>
                    <a:lnTo>
                      <a:pt x="0" y="6081"/>
                    </a:lnTo>
                    <a:lnTo>
                      <a:pt x="0" y="4117"/>
                    </a:lnTo>
                    <a:lnTo>
                      <a:pt x="4162" y="4117"/>
                    </a:lnTo>
                    <a:lnTo>
                      <a:pt x="4162" y="0"/>
                    </a:lnTo>
                    <a:lnTo>
                      <a:pt x="8213" y="0"/>
                    </a:lnTo>
                    <a:lnTo>
                      <a:pt x="8213" y="4117"/>
                    </a:lnTo>
                    <a:lnTo>
                      <a:pt x="20587" y="4117"/>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8" name="Google Shape;138;p9"/>
              <p:cNvSpPr/>
              <p:nvPr/>
            </p:nvSpPr>
            <p:spPr>
              <a:xfrm>
                <a:off x="1436962" y="243295"/>
                <a:ext cx="29695" cy="36715"/>
              </a:xfrm>
              <a:custGeom>
                <a:avLst/>
                <a:gdLst/>
                <a:ahLst/>
                <a:cxnLst/>
                <a:rect l="l" t="t" r="r" b="b"/>
                <a:pathLst>
                  <a:path w="21600" h="21600" extrusionOk="0">
                    <a:moveTo>
                      <a:pt x="21600" y="21132"/>
                    </a:moveTo>
                    <a:lnTo>
                      <a:pt x="17822" y="21132"/>
                    </a:lnTo>
                    <a:lnTo>
                      <a:pt x="18113" y="18325"/>
                    </a:lnTo>
                    <a:cubicBezTo>
                      <a:pt x="16951" y="19417"/>
                      <a:pt x="15885" y="20274"/>
                      <a:pt x="14529" y="20742"/>
                    </a:cubicBezTo>
                    <a:cubicBezTo>
                      <a:pt x="13173" y="21132"/>
                      <a:pt x="11236" y="21600"/>
                      <a:pt x="9299" y="21600"/>
                    </a:cubicBezTo>
                    <a:cubicBezTo>
                      <a:pt x="3293" y="21600"/>
                      <a:pt x="0" y="19183"/>
                      <a:pt x="0" y="14114"/>
                    </a:cubicBezTo>
                    <a:lnTo>
                      <a:pt x="0" y="0"/>
                    </a:lnTo>
                    <a:lnTo>
                      <a:pt x="3874" y="0"/>
                    </a:lnTo>
                    <a:lnTo>
                      <a:pt x="3874" y="14114"/>
                    </a:lnTo>
                    <a:cubicBezTo>
                      <a:pt x="3874" y="16064"/>
                      <a:pt x="4165" y="17389"/>
                      <a:pt x="4940" y="18091"/>
                    </a:cubicBezTo>
                    <a:cubicBezTo>
                      <a:pt x="5812" y="18715"/>
                      <a:pt x="7458" y="19183"/>
                      <a:pt x="9880" y="19183"/>
                    </a:cubicBezTo>
                    <a:cubicBezTo>
                      <a:pt x="12883" y="19183"/>
                      <a:pt x="15110" y="18715"/>
                      <a:pt x="16176" y="17623"/>
                    </a:cubicBezTo>
                    <a:cubicBezTo>
                      <a:pt x="17241" y="16765"/>
                      <a:pt x="17822" y="14738"/>
                      <a:pt x="17822" y="12165"/>
                    </a:cubicBezTo>
                    <a:lnTo>
                      <a:pt x="17822" y="0"/>
                    </a:lnTo>
                    <a:lnTo>
                      <a:pt x="21600" y="0"/>
                    </a:lnTo>
                    <a:lnTo>
                      <a:pt x="21600" y="21132"/>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39" name="Google Shape;139;p9"/>
              <p:cNvSpPr/>
              <p:nvPr/>
            </p:nvSpPr>
            <p:spPr>
              <a:xfrm>
                <a:off x="1477316" y="242126"/>
                <a:ext cx="25018" cy="36714"/>
              </a:xfrm>
              <a:custGeom>
                <a:avLst/>
                <a:gdLst/>
                <a:ahLst/>
                <a:cxnLst/>
                <a:rect l="l" t="t" r="r" b="b"/>
                <a:pathLst>
                  <a:path w="21600" h="21600" extrusionOk="0">
                    <a:moveTo>
                      <a:pt x="3886" y="470"/>
                    </a:moveTo>
                    <a:lnTo>
                      <a:pt x="3543" y="3052"/>
                    </a:lnTo>
                    <a:cubicBezTo>
                      <a:pt x="6171" y="1096"/>
                      <a:pt x="9371" y="0"/>
                      <a:pt x="12914" y="0"/>
                    </a:cubicBezTo>
                    <a:cubicBezTo>
                      <a:pt x="18743" y="0"/>
                      <a:pt x="21600" y="1957"/>
                      <a:pt x="21600" y="5948"/>
                    </a:cubicBezTo>
                    <a:lnTo>
                      <a:pt x="21600" y="7278"/>
                    </a:lnTo>
                    <a:lnTo>
                      <a:pt x="17371" y="7278"/>
                    </a:lnTo>
                    <a:lnTo>
                      <a:pt x="17371" y="5478"/>
                    </a:lnTo>
                    <a:cubicBezTo>
                      <a:pt x="17371" y="3287"/>
                      <a:pt x="15543" y="2191"/>
                      <a:pt x="12000" y="2191"/>
                    </a:cubicBezTo>
                    <a:cubicBezTo>
                      <a:pt x="6743" y="2191"/>
                      <a:pt x="4229" y="4383"/>
                      <a:pt x="4229" y="8843"/>
                    </a:cubicBezTo>
                    <a:lnTo>
                      <a:pt x="4229" y="21600"/>
                    </a:lnTo>
                    <a:lnTo>
                      <a:pt x="0" y="21600"/>
                    </a:lnTo>
                    <a:lnTo>
                      <a:pt x="0" y="470"/>
                    </a:lnTo>
                    <a:lnTo>
                      <a:pt x="3886"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0" name="Google Shape;140;p9"/>
              <p:cNvSpPr/>
              <p:nvPr/>
            </p:nvSpPr>
            <p:spPr>
              <a:xfrm>
                <a:off x="1505973" y="242711"/>
                <a:ext cx="30867" cy="36715"/>
              </a:xfrm>
              <a:custGeom>
                <a:avLst/>
                <a:gdLst/>
                <a:ahLst/>
                <a:cxnLst/>
                <a:rect l="l" t="t" r="r" b="b"/>
                <a:pathLst>
                  <a:path w="21600" h="21600" extrusionOk="0">
                    <a:moveTo>
                      <a:pt x="1292" y="6116"/>
                    </a:moveTo>
                    <a:cubicBezTo>
                      <a:pt x="1292" y="6039"/>
                      <a:pt x="1292" y="5961"/>
                      <a:pt x="1292" y="5884"/>
                    </a:cubicBezTo>
                    <a:lnTo>
                      <a:pt x="1292" y="6116"/>
                    </a:lnTo>
                    <a:close/>
                    <a:moveTo>
                      <a:pt x="1754" y="3252"/>
                    </a:moveTo>
                    <a:cubicBezTo>
                      <a:pt x="2031" y="2400"/>
                      <a:pt x="2585" y="1703"/>
                      <a:pt x="3046" y="1316"/>
                    </a:cubicBezTo>
                    <a:cubicBezTo>
                      <a:pt x="3877" y="852"/>
                      <a:pt x="4615" y="619"/>
                      <a:pt x="5908" y="387"/>
                    </a:cubicBezTo>
                    <a:cubicBezTo>
                      <a:pt x="7292" y="232"/>
                      <a:pt x="8862" y="0"/>
                      <a:pt x="10892" y="0"/>
                    </a:cubicBezTo>
                    <a:cubicBezTo>
                      <a:pt x="15046" y="0"/>
                      <a:pt x="17908" y="387"/>
                      <a:pt x="19477" y="1471"/>
                    </a:cubicBezTo>
                    <a:cubicBezTo>
                      <a:pt x="21046" y="2632"/>
                      <a:pt x="21600" y="4568"/>
                      <a:pt x="21600" y="7432"/>
                    </a:cubicBezTo>
                    <a:lnTo>
                      <a:pt x="21600" y="21368"/>
                    </a:lnTo>
                    <a:lnTo>
                      <a:pt x="17908" y="21368"/>
                    </a:lnTo>
                    <a:lnTo>
                      <a:pt x="18185" y="18968"/>
                    </a:lnTo>
                    <a:cubicBezTo>
                      <a:pt x="17169" y="19819"/>
                      <a:pt x="15877" y="20516"/>
                      <a:pt x="14585" y="20981"/>
                    </a:cubicBezTo>
                    <a:cubicBezTo>
                      <a:pt x="13015" y="21368"/>
                      <a:pt x="11446" y="21600"/>
                      <a:pt x="9600" y="21600"/>
                    </a:cubicBezTo>
                    <a:cubicBezTo>
                      <a:pt x="3323" y="21600"/>
                      <a:pt x="0" y="19432"/>
                      <a:pt x="0" y="15019"/>
                    </a:cubicBezTo>
                    <a:cubicBezTo>
                      <a:pt x="0" y="13703"/>
                      <a:pt x="185" y="12619"/>
                      <a:pt x="462" y="11768"/>
                    </a:cubicBezTo>
                    <a:cubicBezTo>
                      <a:pt x="738" y="10916"/>
                      <a:pt x="1292" y="10297"/>
                      <a:pt x="2031" y="9832"/>
                    </a:cubicBezTo>
                    <a:cubicBezTo>
                      <a:pt x="2862" y="9445"/>
                      <a:pt x="3877" y="8981"/>
                      <a:pt x="5169" y="8748"/>
                    </a:cubicBezTo>
                    <a:cubicBezTo>
                      <a:pt x="6462" y="8594"/>
                      <a:pt x="8031" y="8284"/>
                      <a:pt x="9877" y="8284"/>
                    </a:cubicBezTo>
                    <a:cubicBezTo>
                      <a:pt x="13477" y="8284"/>
                      <a:pt x="16338" y="9135"/>
                      <a:pt x="17908" y="10684"/>
                    </a:cubicBezTo>
                    <a:lnTo>
                      <a:pt x="17908" y="7819"/>
                    </a:lnTo>
                    <a:cubicBezTo>
                      <a:pt x="17908" y="6503"/>
                      <a:pt x="17908" y="5419"/>
                      <a:pt x="17631" y="4800"/>
                    </a:cubicBezTo>
                    <a:cubicBezTo>
                      <a:pt x="17446" y="4103"/>
                      <a:pt x="17169" y="3484"/>
                      <a:pt x="16615" y="3019"/>
                    </a:cubicBezTo>
                    <a:cubicBezTo>
                      <a:pt x="15877" y="2400"/>
                      <a:pt x="14031" y="1935"/>
                      <a:pt x="11446" y="1935"/>
                    </a:cubicBezTo>
                    <a:cubicBezTo>
                      <a:pt x="6738" y="1935"/>
                      <a:pt x="4615" y="3019"/>
                      <a:pt x="4615" y="5187"/>
                    </a:cubicBezTo>
                    <a:lnTo>
                      <a:pt x="4615" y="5884"/>
                    </a:lnTo>
                    <a:lnTo>
                      <a:pt x="1292" y="5884"/>
                    </a:lnTo>
                    <a:cubicBezTo>
                      <a:pt x="1292" y="4877"/>
                      <a:pt x="1569" y="3871"/>
                      <a:pt x="1754" y="3252"/>
                    </a:cubicBezTo>
                    <a:close/>
                    <a:moveTo>
                      <a:pt x="10892" y="10916"/>
                    </a:moveTo>
                    <a:cubicBezTo>
                      <a:pt x="9323" y="10916"/>
                      <a:pt x="8400" y="10994"/>
                      <a:pt x="7292" y="11148"/>
                    </a:cubicBezTo>
                    <a:cubicBezTo>
                      <a:pt x="6277" y="11381"/>
                      <a:pt x="5723" y="11535"/>
                      <a:pt x="5169" y="11768"/>
                    </a:cubicBezTo>
                    <a:cubicBezTo>
                      <a:pt x="4431" y="12232"/>
                      <a:pt x="3877" y="13316"/>
                      <a:pt x="3877" y="15019"/>
                    </a:cubicBezTo>
                    <a:cubicBezTo>
                      <a:pt x="3877" y="16800"/>
                      <a:pt x="4431" y="17961"/>
                      <a:pt x="5169" y="18581"/>
                    </a:cubicBezTo>
                    <a:cubicBezTo>
                      <a:pt x="5908" y="19277"/>
                      <a:pt x="7754" y="19432"/>
                      <a:pt x="10338" y="19432"/>
                    </a:cubicBezTo>
                    <a:cubicBezTo>
                      <a:pt x="15600" y="19432"/>
                      <a:pt x="18462" y="18116"/>
                      <a:pt x="18462" y="15252"/>
                    </a:cubicBezTo>
                    <a:cubicBezTo>
                      <a:pt x="18462" y="14400"/>
                      <a:pt x="18185" y="13703"/>
                      <a:pt x="17908" y="13084"/>
                    </a:cubicBezTo>
                    <a:cubicBezTo>
                      <a:pt x="17631" y="12465"/>
                      <a:pt x="17169" y="12000"/>
                      <a:pt x="16892" y="11768"/>
                    </a:cubicBezTo>
                    <a:cubicBezTo>
                      <a:pt x="16338" y="11535"/>
                      <a:pt x="15600" y="11303"/>
                      <a:pt x="14585" y="11148"/>
                    </a:cubicBezTo>
                    <a:cubicBezTo>
                      <a:pt x="13477" y="10916"/>
                      <a:pt x="12462" y="10916"/>
                      <a:pt x="10892" y="10916"/>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1" name="Google Shape;141;p9"/>
              <p:cNvSpPr/>
              <p:nvPr/>
            </p:nvSpPr>
            <p:spPr>
              <a:xfrm>
                <a:off x="1543713" y="226919"/>
                <a:ext cx="12701" cy="51922"/>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2" name="Google Shape;142;p9"/>
              <p:cNvSpPr/>
              <p:nvPr/>
            </p:nvSpPr>
            <p:spPr>
              <a:xfrm>
                <a:off x="1560363" y="242126"/>
                <a:ext cx="30866" cy="36715"/>
              </a:xfrm>
              <a:custGeom>
                <a:avLst/>
                <a:gdLst/>
                <a:ahLst/>
                <a:cxnLst/>
                <a:rect l="l" t="t" r="r" b="b"/>
                <a:pathLst>
                  <a:path w="21600" h="21600" extrusionOk="0">
                    <a:moveTo>
                      <a:pt x="17392" y="5884"/>
                    </a:moveTo>
                    <a:cubicBezTo>
                      <a:pt x="17392" y="4335"/>
                      <a:pt x="16831" y="3484"/>
                      <a:pt x="16364" y="3019"/>
                    </a:cubicBezTo>
                    <a:cubicBezTo>
                      <a:pt x="15522" y="2632"/>
                      <a:pt x="13745" y="2400"/>
                      <a:pt x="10566" y="2400"/>
                    </a:cubicBezTo>
                    <a:cubicBezTo>
                      <a:pt x="7668" y="2400"/>
                      <a:pt x="5797" y="2632"/>
                      <a:pt x="5236" y="2865"/>
                    </a:cubicBezTo>
                    <a:cubicBezTo>
                      <a:pt x="4956" y="3019"/>
                      <a:pt x="4769" y="3561"/>
                      <a:pt x="4488" y="3948"/>
                    </a:cubicBezTo>
                    <a:cubicBezTo>
                      <a:pt x="4208" y="4413"/>
                      <a:pt x="4208" y="5032"/>
                      <a:pt x="4208" y="5652"/>
                    </a:cubicBezTo>
                    <a:cubicBezTo>
                      <a:pt x="4208" y="7819"/>
                      <a:pt x="5517" y="9135"/>
                      <a:pt x="7855" y="9135"/>
                    </a:cubicBezTo>
                    <a:lnTo>
                      <a:pt x="14774" y="9368"/>
                    </a:lnTo>
                    <a:cubicBezTo>
                      <a:pt x="19543" y="9600"/>
                      <a:pt x="21600" y="11535"/>
                      <a:pt x="21600" y="15252"/>
                    </a:cubicBezTo>
                    <a:cubicBezTo>
                      <a:pt x="21600" y="16335"/>
                      <a:pt x="21319" y="17497"/>
                      <a:pt x="21132" y="18348"/>
                    </a:cubicBezTo>
                    <a:cubicBezTo>
                      <a:pt x="20571" y="19200"/>
                      <a:pt x="20010" y="19897"/>
                      <a:pt x="19543" y="20284"/>
                    </a:cubicBezTo>
                    <a:cubicBezTo>
                      <a:pt x="17953" y="21213"/>
                      <a:pt x="15242" y="21600"/>
                      <a:pt x="11034" y="21600"/>
                    </a:cubicBezTo>
                    <a:cubicBezTo>
                      <a:pt x="6826" y="21600"/>
                      <a:pt x="3927" y="21213"/>
                      <a:pt x="2338" y="20284"/>
                    </a:cubicBezTo>
                    <a:cubicBezTo>
                      <a:pt x="748" y="19432"/>
                      <a:pt x="0" y="17884"/>
                      <a:pt x="0" y="15716"/>
                    </a:cubicBezTo>
                    <a:lnTo>
                      <a:pt x="0" y="14632"/>
                    </a:lnTo>
                    <a:lnTo>
                      <a:pt x="3927" y="14632"/>
                    </a:lnTo>
                    <a:lnTo>
                      <a:pt x="3927" y="15948"/>
                    </a:lnTo>
                    <a:cubicBezTo>
                      <a:pt x="3927" y="16568"/>
                      <a:pt x="3927" y="17265"/>
                      <a:pt x="4208" y="17652"/>
                    </a:cubicBezTo>
                    <a:cubicBezTo>
                      <a:pt x="4488" y="18116"/>
                      <a:pt x="4769" y="18581"/>
                      <a:pt x="5236" y="18813"/>
                    </a:cubicBezTo>
                    <a:cubicBezTo>
                      <a:pt x="6078" y="19200"/>
                      <a:pt x="7855" y="19432"/>
                      <a:pt x="10286" y="19432"/>
                    </a:cubicBezTo>
                    <a:cubicBezTo>
                      <a:pt x="13465" y="19432"/>
                      <a:pt x="15522" y="19200"/>
                      <a:pt x="16364" y="18813"/>
                    </a:cubicBezTo>
                    <a:cubicBezTo>
                      <a:pt x="17392" y="18348"/>
                      <a:pt x="17953" y="17265"/>
                      <a:pt x="17953" y="15484"/>
                    </a:cubicBezTo>
                    <a:cubicBezTo>
                      <a:pt x="17953" y="13084"/>
                      <a:pt x="16644" y="12000"/>
                      <a:pt x="14213" y="12000"/>
                    </a:cubicBezTo>
                    <a:cubicBezTo>
                      <a:pt x="8696" y="12000"/>
                      <a:pt x="4769" y="11535"/>
                      <a:pt x="2899" y="10684"/>
                    </a:cubicBezTo>
                    <a:cubicBezTo>
                      <a:pt x="1029" y="10065"/>
                      <a:pt x="281" y="8284"/>
                      <a:pt x="281" y="5884"/>
                    </a:cubicBezTo>
                    <a:cubicBezTo>
                      <a:pt x="281" y="3484"/>
                      <a:pt x="1029" y="1935"/>
                      <a:pt x="2338" y="1084"/>
                    </a:cubicBezTo>
                    <a:cubicBezTo>
                      <a:pt x="3647" y="232"/>
                      <a:pt x="6545" y="0"/>
                      <a:pt x="10753" y="0"/>
                    </a:cubicBezTo>
                    <a:cubicBezTo>
                      <a:pt x="17673" y="0"/>
                      <a:pt x="21132" y="1703"/>
                      <a:pt x="21132" y="5032"/>
                    </a:cubicBezTo>
                    <a:lnTo>
                      <a:pt x="21132" y="5884"/>
                    </a:lnTo>
                    <a:lnTo>
                      <a:pt x="17392" y="5884"/>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3" name="Google Shape;143;p9"/>
              <p:cNvSpPr/>
              <p:nvPr/>
            </p:nvSpPr>
            <p:spPr>
              <a:xfrm>
                <a:off x="667306"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010" y="16851"/>
                      <a:pt x="4830" y="17694"/>
                    </a:cubicBezTo>
                    <a:cubicBezTo>
                      <a:pt x="5559" y="18613"/>
                      <a:pt x="7656" y="18996"/>
                      <a:pt x="11028" y="18996"/>
                    </a:cubicBezTo>
                    <a:cubicBezTo>
                      <a:pt x="14127" y="18996"/>
                      <a:pt x="15949" y="18766"/>
                      <a:pt x="16678" y="18383"/>
                    </a:cubicBezTo>
                    <a:cubicBezTo>
                      <a:pt x="17681" y="17923"/>
                      <a:pt x="18228" y="16851"/>
                      <a:pt x="18228" y="15549"/>
                    </a:cubicBezTo>
                    <a:lnTo>
                      <a:pt x="18228" y="15089"/>
                    </a:lnTo>
                    <a:lnTo>
                      <a:pt x="21600" y="15089"/>
                    </a:lnTo>
                    <a:close/>
                    <a:moveTo>
                      <a:pt x="17954" y="7966"/>
                    </a:moveTo>
                    <a:cubicBezTo>
                      <a:pt x="17954" y="6894"/>
                      <a:pt x="17681" y="5898"/>
                      <a:pt x="17499" y="5209"/>
                    </a:cubicBezTo>
                    <a:cubicBezTo>
                      <a:pt x="17225" y="4596"/>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557"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4" name="Google Shape;144;p9"/>
              <p:cNvSpPr/>
              <p:nvPr/>
            </p:nvSpPr>
            <p:spPr>
              <a:xfrm>
                <a:off x="723451" y="314062"/>
                <a:ext cx="30867" cy="53090"/>
              </a:xfrm>
              <a:custGeom>
                <a:avLst/>
                <a:gdLst/>
                <a:ahLst/>
                <a:cxnLst/>
                <a:rect l="l" t="t" r="r" b="b"/>
                <a:pathLst>
                  <a:path w="21600" h="21600" extrusionOk="0">
                    <a:moveTo>
                      <a:pt x="21600" y="323"/>
                    </a:moveTo>
                    <a:lnTo>
                      <a:pt x="21600" y="21438"/>
                    </a:lnTo>
                    <a:lnTo>
                      <a:pt x="18000" y="21438"/>
                    </a:lnTo>
                    <a:lnTo>
                      <a:pt x="18000" y="19499"/>
                    </a:lnTo>
                    <a:cubicBezTo>
                      <a:pt x="16154" y="21007"/>
                      <a:pt x="13569" y="21600"/>
                      <a:pt x="9877" y="21600"/>
                    </a:cubicBezTo>
                    <a:cubicBezTo>
                      <a:pt x="6000" y="21600"/>
                      <a:pt x="3415" y="21007"/>
                      <a:pt x="2123" y="19930"/>
                    </a:cubicBezTo>
                    <a:cubicBezTo>
                      <a:pt x="554" y="18853"/>
                      <a:pt x="0" y="16752"/>
                      <a:pt x="0" y="13682"/>
                    </a:cubicBezTo>
                    <a:cubicBezTo>
                      <a:pt x="0" y="10989"/>
                      <a:pt x="738" y="8996"/>
                      <a:pt x="2123" y="7918"/>
                    </a:cubicBezTo>
                    <a:cubicBezTo>
                      <a:pt x="2862" y="7487"/>
                      <a:pt x="3600" y="7056"/>
                      <a:pt x="4985" y="6733"/>
                    </a:cubicBezTo>
                    <a:cubicBezTo>
                      <a:pt x="6277" y="6464"/>
                      <a:pt x="7846" y="6248"/>
                      <a:pt x="9600" y="6248"/>
                    </a:cubicBezTo>
                    <a:cubicBezTo>
                      <a:pt x="11446" y="6248"/>
                      <a:pt x="13292" y="6464"/>
                      <a:pt x="14585" y="6733"/>
                    </a:cubicBezTo>
                    <a:cubicBezTo>
                      <a:pt x="15877" y="7056"/>
                      <a:pt x="17169" y="7595"/>
                      <a:pt x="18000" y="8241"/>
                    </a:cubicBezTo>
                    <a:lnTo>
                      <a:pt x="18000" y="0"/>
                    </a:lnTo>
                    <a:lnTo>
                      <a:pt x="21600" y="0"/>
                    </a:lnTo>
                    <a:lnTo>
                      <a:pt x="21600" y="323"/>
                    </a:lnTo>
                    <a:close/>
                    <a:moveTo>
                      <a:pt x="10708" y="8080"/>
                    </a:moveTo>
                    <a:cubicBezTo>
                      <a:pt x="7846" y="8080"/>
                      <a:pt x="6000" y="8511"/>
                      <a:pt x="5169" y="9319"/>
                    </a:cubicBezTo>
                    <a:cubicBezTo>
                      <a:pt x="4154" y="10073"/>
                      <a:pt x="3877" y="11581"/>
                      <a:pt x="3877" y="13843"/>
                    </a:cubicBezTo>
                    <a:cubicBezTo>
                      <a:pt x="3877" y="16267"/>
                      <a:pt x="4431" y="17937"/>
                      <a:pt x="5169" y="18853"/>
                    </a:cubicBezTo>
                    <a:cubicBezTo>
                      <a:pt x="6000" y="19607"/>
                      <a:pt x="8031" y="20092"/>
                      <a:pt x="10708" y="20092"/>
                    </a:cubicBezTo>
                    <a:cubicBezTo>
                      <a:pt x="13846" y="20092"/>
                      <a:pt x="15877" y="19607"/>
                      <a:pt x="16708" y="18853"/>
                    </a:cubicBezTo>
                    <a:cubicBezTo>
                      <a:pt x="17169" y="18422"/>
                      <a:pt x="17446" y="17829"/>
                      <a:pt x="17723" y="17021"/>
                    </a:cubicBezTo>
                    <a:cubicBezTo>
                      <a:pt x="18000" y="16267"/>
                      <a:pt x="18185" y="15082"/>
                      <a:pt x="18185" y="13682"/>
                    </a:cubicBezTo>
                    <a:cubicBezTo>
                      <a:pt x="18185" y="11581"/>
                      <a:pt x="17723" y="10073"/>
                      <a:pt x="16708" y="9426"/>
                    </a:cubicBezTo>
                    <a:cubicBezTo>
                      <a:pt x="15600" y="8511"/>
                      <a:pt x="13569" y="8080"/>
                      <a:pt x="10708" y="8080"/>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5" name="Google Shape;145;p9"/>
              <p:cNvSpPr/>
              <p:nvPr/>
            </p:nvSpPr>
            <p:spPr>
              <a:xfrm>
                <a:off x="763221" y="329852"/>
                <a:ext cx="32034" cy="37300"/>
              </a:xfrm>
              <a:custGeom>
                <a:avLst/>
                <a:gdLst/>
                <a:ahLst/>
                <a:cxnLst/>
                <a:rect l="l" t="t" r="r" b="b"/>
                <a:pathLst>
                  <a:path w="21600" h="21600" extrusionOk="0">
                    <a:moveTo>
                      <a:pt x="21330" y="15089"/>
                    </a:moveTo>
                    <a:lnTo>
                      <a:pt x="21330" y="15779"/>
                    </a:lnTo>
                    <a:cubicBezTo>
                      <a:pt x="21330" y="17923"/>
                      <a:pt x="20520" y="19455"/>
                      <a:pt x="19080" y="20298"/>
                    </a:cubicBezTo>
                    <a:cubicBezTo>
                      <a:pt x="17550" y="21140"/>
                      <a:pt x="14760" y="21600"/>
                      <a:pt x="10890" y="21600"/>
                    </a:cubicBezTo>
                    <a:cubicBezTo>
                      <a:pt x="6300" y="21600"/>
                      <a:pt x="3330" y="20987"/>
                      <a:pt x="1980" y="19455"/>
                    </a:cubicBezTo>
                    <a:cubicBezTo>
                      <a:pt x="540" y="18153"/>
                      <a:pt x="0" y="15089"/>
                      <a:pt x="0" y="10570"/>
                    </a:cubicBezTo>
                    <a:cubicBezTo>
                      <a:pt x="0" y="6511"/>
                      <a:pt x="720" y="3677"/>
                      <a:pt x="1980" y="2145"/>
                    </a:cubicBezTo>
                    <a:cubicBezTo>
                      <a:pt x="3510" y="613"/>
                      <a:pt x="6300" y="0"/>
                      <a:pt x="10440" y="0"/>
                    </a:cubicBezTo>
                    <a:cubicBezTo>
                      <a:pt x="14940" y="0"/>
                      <a:pt x="18000" y="613"/>
                      <a:pt x="19260" y="1915"/>
                    </a:cubicBezTo>
                    <a:cubicBezTo>
                      <a:pt x="20790" y="2987"/>
                      <a:pt x="21600" y="5591"/>
                      <a:pt x="21600" y="9728"/>
                    </a:cubicBezTo>
                    <a:lnTo>
                      <a:pt x="21600" y="11260"/>
                    </a:lnTo>
                    <a:lnTo>
                      <a:pt x="3780" y="11260"/>
                    </a:lnTo>
                    <a:cubicBezTo>
                      <a:pt x="3780" y="14706"/>
                      <a:pt x="4230" y="16851"/>
                      <a:pt x="5040" y="17694"/>
                    </a:cubicBezTo>
                    <a:cubicBezTo>
                      <a:pt x="5760" y="18613"/>
                      <a:pt x="7830" y="18996"/>
                      <a:pt x="10890" y="18996"/>
                    </a:cubicBezTo>
                    <a:cubicBezTo>
                      <a:pt x="13950" y="18996"/>
                      <a:pt x="15750" y="18766"/>
                      <a:pt x="16470" y="18383"/>
                    </a:cubicBezTo>
                    <a:cubicBezTo>
                      <a:pt x="17550" y="17923"/>
                      <a:pt x="18000" y="16851"/>
                      <a:pt x="18000" y="15549"/>
                    </a:cubicBezTo>
                    <a:lnTo>
                      <a:pt x="18000" y="15089"/>
                    </a:lnTo>
                    <a:lnTo>
                      <a:pt x="21330" y="15089"/>
                    </a:lnTo>
                    <a:close/>
                    <a:moveTo>
                      <a:pt x="17730" y="7966"/>
                    </a:moveTo>
                    <a:cubicBezTo>
                      <a:pt x="17730" y="6894"/>
                      <a:pt x="17550" y="5898"/>
                      <a:pt x="17280" y="5209"/>
                    </a:cubicBezTo>
                    <a:cubicBezTo>
                      <a:pt x="17010" y="4596"/>
                      <a:pt x="16740" y="3906"/>
                      <a:pt x="16290" y="3447"/>
                    </a:cubicBezTo>
                    <a:cubicBezTo>
                      <a:pt x="15480" y="2834"/>
                      <a:pt x="13410" y="2374"/>
                      <a:pt x="10620" y="2374"/>
                    </a:cubicBezTo>
                    <a:cubicBezTo>
                      <a:pt x="9360" y="2374"/>
                      <a:pt x="8100" y="2604"/>
                      <a:pt x="7110" y="2834"/>
                    </a:cubicBezTo>
                    <a:cubicBezTo>
                      <a:pt x="6120" y="2987"/>
                      <a:pt x="5310" y="3447"/>
                      <a:pt x="5040" y="3677"/>
                    </a:cubicBezTo>
                    <a:cubicBezTo>
                      <a:pt x="4860" y="4136"/>
                      <a:pt x="4320" y="4749"/>
                      <a:pt x="4050" y="5591"/>
                    </a:cubicBezTo>
                    <a:cubicBezTo>
                      <a:pt x="3780" y="6511"/>
                      <a:pt x="3780" y="7583"/>
                      <a:pt x="3510" y="8885"/>
                    </a:cubicBezTo>
                    <a:lnTo>
                      <a:pt x="17730" y="8885"/>
                    </a:lnTo>
                    <a:lnTo>
                      <a:pt x="17730"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6" name="Google Shape;146;p9"/>
              <p:cNvSpPr/>
              <p:nvPr/>
            </p:nvSpPr>
            <p:spPr>
              <a:xfrm>
                <a:off x="817044" y="315231"/>
                <a:ext cx="12701" cy="5192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7" name="Google Shape;147;p9"/>
              <p:cNvSpPr/>
              <p:nvPr/>
            </p:nvSpPr>
            <p:spPr>
              <a:xfrm>
                <a:off x="835741" y="329852"/>
                <a:ext cx="30866" cy="36714"/>
              </a:xfrm>
              <a:custGeom>
                <a:avLst/>
                <a:gdLst/>
                <a:ahLst/>
                <a:cxnLst/>
                <a:rect l="l" t="t" r="r" b="b"/>
                <a:pathLst>
                  <a:path w="21600" h="21600" extrusionOk="0">
                    <a:moveTo>
                      <a:pt x="279" y="470"/>
                    </a:moveTo>
                    <a:lnTo>
                      <a:pt x="3724" y="470"/>
                    </a:lnTo>
                    <a:lnTo>
                      <a:pt x="3724" y="3522"/>
                    </a:lnTo>
                    <a:cubicBezTo>
                      <a:pt x="4469" y="2426"/>
                      <a:pt x="5866" y="1565"/>
                      <a:pt x="7169" y="861"/>
                    </a:cubicBezTo>
                    <a:cubicBezTo>
                      <a:pt x="8566" y="235"/>
                      <a:pt x="10241" y="0"/>
                      <a:pt x="12383" y="0"/>
                    </a:cubicBezTo>
                    <a:cubicBezTo>
                      <a:pt x="16107" y="0"/>
                      <a:pt x="18714" y="470"/>
                      <a:pt x="19738" y="1565"/>
                    </a:cubicBezTo>
                    <a:cubicBezTo>
                      <a:pt x="21041" y="2661"/>
                      <a:pt x="21600" y="4617"/>
                      <a:pt x="21600" y="7748"/>
                    </a:cubicBezTo>
                    <a:lnTo>
                      <a:pt x="21600" y="21600"/>
                    </a:lnTo>
                    <a:lnTo>
                      <a:pt x="17876" y="21600"/>
                    </a:lnTo>
                    <a:lnTo>
                      <a:pt x="17876" y="7278"/>
                    </a:lnTo>
                    <a:cubicBezTo>
                      <a:pt x="17876" y="6417"/>
                      <a:pt x="17876" y="5478"/>
                      <a:pt x="17597" y="4852"/>
                    </a:cubicBezTo>
                    <a:cubicBezTo>
                      <a:pt x="17410" y="4226"/>
                      <a:pt x="17131" y="3757"/>
                      <a:pt x="16572" y="3287"/>
                    </a:cubicBezTo>
                    <a:cubicBezTo>
                      <a:pt x="15548" y="2661"/>
                      <a:pt x="13966" y="2191"/>
                      <a:pt x="11638" y="2191"/>
                    </a:cubicBezTo>
                    <a:cubicBezTo>
                      <a:pt x="8938" y="2191"/>
                      <a:pt x="6890" y="2661"/>
                      <a:pt x="5586" y="3757"/>
                    </a:cubicBezTo>
                    <a:cubicBezTo>
                      <a:pt x="4283" y="4852"/>
                      <a:pt x="3724" y="6417"/>
                      <a:pt x="3724" y="8609"/>
                    </a:cubicBezTo>
                    <a:lnTo>
                      <a:pt x="3724" y="21443"/>
                    </a:lnTo>
                    <a:lnTo>
                      <a:pt x="0" y="21443"/>
                    </a:lnTo>
                    <a:lnTo>
                      <a:pt x="0" y="470"/>
                    </a:lnTo>
                    <a:lnTo>
                      <a:pt x="279"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8" name="Google Shape;148;p9"/>
              <p:cNvSpPr/>
              <p:nvPr/>
            </p:nvSpPr>
            <p:spPr>
              <a:xfrm>
                <a:off x="871417" y="331022"/>
                <a:ext cx="31450" cy="36130"/>
              </a:xfrm>
              <a:custGeom>
                <a:avLst/>
                <a:gdLst/>
                <a:ahLst/>
                <a:cxnLst/>
                <a:rect l="l" t="t" r="r" b="b"/>
                <a:pathLst>
                  <a:path w="21600" h="21600" extrusionOk="0">
                    <a:moveTo>
                      <a:pt x="21600" y="0"/>
                    </a:moveTo>
                    <a:cubicBezTo>
                      <a:pt x="21600" y="0"/>
                      <a:pt x="21600" y="79"/>
                      <a:pt x="21509" y="158"/>
                    </a:cubicBezTo>
                    <a:lnTo>
                      <a:pt x="21600" y="158"/>
                    </a:lnTo>
                    <a:lnTo>
                      <a:pt x="21600" y="0"/>
                    </a:lnTo>
                    <a:close/>
                    <a:moveTo>
                      <a:pt x="17499" y="10919"/>
                    </a:moveTo>
                    <a:cubicBezTo>
                      <a:pt x="16223" y="14479"/>
                      <a:pt x="14673" y="18040"/>
                      <a:pt x="13397" y="21600"/>
                    </a:cubicBezTo>
                    <a:lnTo>
                      <a:pt x="8294" y="21600"/>
                    </a:lnTo>
                    <a:lnTo>
                      <a:pt x="0" y="0"/>
                    </a:lnTo>
                    <a:lnTo>
                      <a:pt x="3646" y="0"/>
                    </a:lnTo>
                    <a:lnTo>
                      <a:pt x="11119" y="19385"/>
                    </a:lnTo>
                    <a:cubicBezTo>
                      <a:pt x="11575" y="17802"/>
                      <a:pt x="12122" y="16299"/>
                      <a:pt x="12851" y="14716"/>
                    </a:cubicBezTo>
                    <a:cubicBezTo>
                      <a:pt x="13397" y="13134"/>
                      <a:pt x="14127" y="11314"/>
                      <a:pt x="14673" y="9811"/>
                    </a:cubicBezTo>
                    <a:cubicBezTo>
                      <a:pt x="15220" y="7991"/>
                      <a:pt x="15949" y="6488"/>
                      <a:pt x="16496" y="4905"/>
                    </a:cubicBezTo>
                    <a:cubicBezTo>
                      <a:pt x="17043" y="3402"/>
                      <a:pt x="17499" y="1503"/>
                      <a:pt x="18319" y="158"/>
                    </a:cubicBezTo>
                    <a:lnTo>
                      <a:pt x="21509" y="158"/>
                    </a:lnTo>
                    <a:cubicBezTo>
                      <a:pt x="20051" y="3877"/>
                      <a:pt x="18775" y="7437"/>
                      <a:pt x="17499" y="10919"/>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49" name="Google Shape;149;p9"/>
              <p:cNvSpPr/>
              <p:nvPr/>
            </p:nvSpPr>
            <p:spPr>
              <a:xfrm>
                <a:off x="907092"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08" y="17923"/>
                      <a:pt x="17954" y="16851"/>
                      <a:pt x="17954" y="15549"/>
                    </a:cubicBezTo>
                    <a:lnTo>
                      <a:pt x="17954" y="15089"/>
                    </a:lnTo>
                    <a:lnTo>
                      <a:pt x="21600" y="15089"/>
                    </a:lnTo>
                    <a:close/>
                    <a:moveTo>
                      <a:pt x="17954" y="7966"/>
                    </a:moveTo>
                    <a:cubicBezTo>
                      <a:pt x="17954" y="6894"/>
                      <a:pt x="17681" y="5821"/>
                      <a:pt x="17408"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5104" y="3677"/>
                    </a:cubicBezTo>
                    <a:cubicBezTo>
                      <a:pt x="4830" y="4136"/>
                      <a:pt x="4375" y="4749"/>
                      <a:pt x="4101" y="5591"/>
                    </a:cubicBezTo>
                    <a:cubicBezTo>
                      <a:pt x="3828" y="6511"/>
                      <a:pt x="3554" y="7583"/>
                      <a:pt x="3554"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0" name="Google Shape;150;p9"/>
              <p:cNvSpPr/>
              <p:nvPr/>
            </p:nvSpPr>
            <p:spPr>
              <a:xfrm>
                <a:off x="945107" y="329852"/>
                <a:ext cx="30866" cy="37300"/>
              </a:xfrm>
              <a:custGeom>
                <a:avLst/>
                <a:gdLst/>
                <a:ahLst/>
                <a:cxnLst/>
                <a:rect l="l" t="t" r="r" b="b"/>
                <a:pathLst>
                  <a:path w="21600" h="21600" extrusionOk="0">
                    <a:moveTo>
                      <a:pt x="17410" y="6051"/>
                    </a:moveTo>
                    <a:cubicBezTo>
                      <a:pt x="17410" y="4519"/>
                      <a:pt x="16852" y="3677"/>
                      <a:pt x="16293" y="3217"/>
                    </a:cubicBezTo>
                    <a:cubicBezTo>
                      <a:pt x="15548" y="2834"/>
                      <a:pt x="13686" y="2604"/>
                      <a:pt x="10521" y="2604"/>
                    </a:cubicBezTo>
                    <a:cubicBezTo>
                      <a:pt x="7634" y="2604"/>
                      <a:pt x="6052" y="2834"/>
                      <a:pt x="5307" y="3064"/>
                    </a:cubicBezTo>
                    <a:cubicBezTo>
                      <a:pt x="5028" y="3217"/>
                      <a:pt x="4748" y="3753"/>
                      <a:pt x="4469" y="4136"/>
                    </a:cubicBezTo>
                    <a:cubicBezTo>
                      <a:pt x="4283" y="4596"/>
                      <a:pt x="4283" y="5209"/>
                      <a:pt x="4283" y="5821"/>
                    </a:cubicBezTo>
                    <a:cubicBezTo>
                      <a:pt x="4283" y="7966"/>
                      <a:pt x="5586" y="9268"/>
                      <a:pt x="7914" y="9268"/>
                    </a:cubicBezTo>
                    <a:lnTo>
                      <a:pt x="14710" y="9498"/>
                    </a:lnTo>
                    <a:cubicBezTo>
                      <a:pt x="19459" y="9728"/>
                      <a:pt x="21600" y="11643"/>
                      <a:pt x="21600" y="15319"/>
                    </a:cubicBezTo>
                    <a:cubicBezTo>
                      <a:pt x="21600" y="16621"/>
                      <a:pt x="21321" y="17540"/>
                      <a:pt x="21041" y="18383"/>
                    </a:cubicBezTo>
                    <a:cubicBezTo>
                      <a:pt x="20762" y="19226"/>
                      <a:pt x="20017" y="19915"/>
                      <a:pt x="19459" y="20298"/>
                    </a:cubicBezTo>
                    <a:cubicBezTo>
                      <a:pt x="17876" y="21217"/>
                      <a:pt x="15269" y="21600"/>
                      <a:pt x="11079" y="21600"/>
                    </a:cubicBezTo>
                    <a:cubicBezTo>
                      <a:pt x="6890" y="21600"/>
                      <a:pt x="4003" y="21217"/>
                      <a:pt x="2421" y="20298"/>
                    </a:cubicBezTo>
                    <a:cubicBezTo>
                      <a:pt x="838" y="19455"/>
                      <a:pt x="0" y="17923"/>
                      <a:pt x="0" y="15779"/>
                    </a:cubicBezTo>
                    <a:lnTo>
                      <a:pt x="0" y="14936"/>
                    </a:lnTo>
                    <a:lnTo>
                      <a:pt x="4003" y="14936"/>
                    </a:lnTo>
                    <a:lnTo>
                      <a:pt x="4003" y="15779"/>
                    </a:lnTo>
                    <a:cubicBezTo>
                      <a:pt x="4003" y="16468"/>
                      <a:pt x="4097" y="17157"/>
                      <a:pt x="4283" y="17540"/>
                    </a:cubicBezTo>
                    <a:cubicBezTo>
                      <a:pt x="4562" y="18000"/>
                      <a:pt x="4748" y="18383"/>
                      <a:pt x="5307" y="18613"/>
                    </a:cubicBezTo>
                    <a:cubicBezTo>
                      <a:pt x="6052" y="18996"/>
                      <a:pt x="7914" y="19226"/>
                      <a:pt x="10521" y="19226"/>
                    </a:cubicBezTo>
                    <a:cubicBezTo>
                      <a:pt x="13686" y="19226"/>
                      <a:pt x="15828" y="18996"/>
                      <a:pt x="16572" y="18613"/>
                    </a:cubicBezTo>
                    <a:cubicBezTo>
                      <a:pt x="17597" y="18153"/>
                      <a:pt x="17876" y="17081"/>
                      <a:pt x="17876" y="15319"/>
                    </a:cubicBezTo>
                    <a:cubicBezTo>
                      <a:pt x="17876" y="13174"/>
                      <a:pt x="16572" y="11872"/>
                      <a:pt x="14245" y="11872"/>
                    </a:cubicBezTo>
                    <a:cubicBezTo>
                      <a:pt x="8472" y="11872"/>
                      <a:pt x="4748" y="11489"/>
                      <a:pt x="2886" y="10570"/>
                    </a:cubicBezTo>
                    <a:cubicBezTo>
                      <a:pt x="1117" y="9957"/>
                      <a:pt x="279" y="8196"/>
                      <a:pt x="279" y="5821"/>
                    </a:cubicBezTo>
                    <a:cubicBezTo>
                      <a:pt x="279" y="3447"/>
                      <a:pt x="1117" y="1915"/>
                      <a:pt x="2421" y="1072"/>
                    </a:cubicBezTo>
                    <a:cubicBezTo>
                      <a:pt x="3724" y="230"/>
                      <a:pt x="6610" y="0"/>
                      <a:pt x="10800" y="0"/>
                    </a:cubicBezTo>
                    <a:cubicBezTo>
                      <a:pt x="17597" y="0"/>
                      <a:pt x="21041" y="1762"/>
                      <a:pt x="21041" y="4979"/>
                    </a:cubicBezTo>
                    <a:lnTo>
                      <a:pt x="21041" y="6051"/>
                    </a:lnTo>
                    <a:lnTo>
                      <a:pt x="17410" y="6051"/>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1" name="Google Shape;151;p9"/>
              <p:cNvSpPr/>
              <p:nvPr/>
            </p:nvSpPr>
            <p:spPr>
              <a:xfrm>
                <a:off x="978443" y="321665"/>
                <a:ext cx="25601" cy="45487"/>
              </a:xfrm>
              <a:custGeom>
                <a:avLst/>
                <a:gdLst/>
                <a:ahLst/>
                <a:cxnLst/>
                <a:rect l="l" t="t" r="r" b="b"/>
                <a:pathLst>
                  <a:path w="21600" h="21600" extrusionOk="0">
                    <a:moveTo>
                      <a:pt x="20695" y="4270"/>
                    </a:moveTo>
                    <a:lnTo>
                      <a:pt x="20695" y="6216"/>
                    </a:lnTo>
                    <a:lnTo>
                      <a:pt x="8595" y="6216"/>
                    </a:lnTo>
                    <a:lnTo>
                      <a:pt x="8595" y="16828"/>
                    </a:lnTo>
                    <a:cubicBezTo>
                      <a:pt x="8595" y="18774"/>
                      <a:pt x="10178" y="19653"/>
                      <a:pt x="13005" y="19653"/>
                    </a:cubicBezTo>
                    <a:cubicBezTo>
                      <a:pt x="15946" y="19653"/>
                      <a:pt x="17529" y="18774"/>
                      <a:pt x="17529" y="17205"/>
                    </a:cubicBezTo>
                    <a:lnTo>
                      <a:pt x="17529" y="15384"/>
                    </a:lnTo>
                    <a:lnTo>
                      <a:pt x="21600" y="15384"/>
                    </a:lnTo>
                    <a:lnTo>
                      <a:pt x="21600" y="16640"/>
                    </a:lnTo>
                    <a:cubicBezTo>
                      <a:pt x="21600" y="20030"/>
                      <a:pt x="18773" y="21600"/>
                      <a:pt x="13005" y="21600"/>
                    </a:cubicBezTo>
                    <a:cubicBezTo>
                      <a:pt x="7012" y="21600"/>
                      <a:pt x="4071" y="20156"/>
                      <a:pt x="4071" y="17330"/>
                    </a:cubicBezTo>
                    <a:lnTo>
                      <a:pt x="4071" y="6028"/>
                    </a:lnTo>
                    <a:lnTo>
                      <a:pt x="0" y="6028"/>
                    </a:lnTo>
                    <a:lnTo>
                      <a:pt x="0" y="4081"/>
                    </a:lnTo>
                    <a:lnTo>
                      <a:pt x="4071" y="4081"/>
                    </a:lnTo>
                    <a:lnTo>
                      <a:pt x="4071" y="0"/>
                    </a:lnTo>
                    <a:lnTo>
                      <a:pt x="8255" y="0"/>
                    </a:lnTo>
                    <a:lnTo>
                      <a:pt x="8255" y="4081"/>
                    </a:lnTo>
                    <a:lnTo>
                      <a:pt x="20695" y="4081"/>
                    </a:lnTo>
                    <a:lnTo>
                      <a:pt x="20695"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2" name="Google Shape;152;p9"/>
              <p:cNvSpPr/>
              <p:nvPr/>
            </p:nvSpPr>
            <p:spPr>
              <a:xfrm>
                <a:off x="1005072" y="315231"/>
                <a:ext cx="12701" cy="51921"/>
              </a:xfrm>
              <a:custGeom>
                <a:avLst/>
                <a:gdLst/>
                <a:ahLst/>
                <a:cxnLst/>
                <a:rect l="l" t="t" r="r" b="b"/>
                <a:pathLst>
                  <a:path w="21600" h="21600" extrusionOk="0">
                    <a:moveTo>
                      <a:pt x="21600" y="0"/>
                    </a:moveTo>
                    <a:lnTo>
                      <a:pt x="21600" y="2314"/>
                    </a:lnTo>
                    <a:lnTo>
                      <a:pt x="0" y="2314"/>
                    </a:lnTo>
                    <a:lnTo>
                      <a:pt x="0" y="0"/>
                    </a:lnTo>
                    <a:lnTo>
                      <a:pt x="21600" y="0"/>
                    </a:lnTo>
                    <a:close/>
                    <a:moveTo>
                      <a:pt x="21600" y="6557"/>
                    </a:moveTo>
                    <a:lnTo>
                      <a:pt x="21600" y="21600"/>
                    </a:lnTo>
                    <a:lnTo>
                      <a:pt x="0" y="21600"/>
                    </a:lnTo>
                    <a:lnTo>
                      <a:pt x="0" y="6557"/>
                    </a:lnTo>
                    <a:lnTo>
                      <a:pt x="21600" y="6557"/>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3" name="Google Shape;153;p9"/>
              <p:cNvSpPr/>
              <p:nvPr/>
            </p:nvSpPr>
            <p:spPr>
              <a:xfrm>
                <a:off x="1023476" y="329852"/>
                <a:ext cx="54260" cy="36714"/>
              </a:xfrm>
              <a:custGeom>
                <a:avLst/>
                <a:gdLst/>
                <a:ahLst/>
                <a:cxnLst/>
                <a:rect l="l" t="t" r="r" b="b"/>
                <a:pathLst>
                  <a:path w="21600" h="21600" extrusionOk="0">
                    <a:moveTo>
                      <a:pt x="158" y="470"/>
                    </a:moveTo>
                    <a:lnTo>
                      <a:pt x="2271" y="470"/>
                    </a:lnTo>
                    <a:lnTo>
                      <a:pt x="2271" y="3757"/>
                    </a:lnTo>
                    <a:cubicBezTo>
                      <a:pt x="3433" y="1330"/>
                      <a:pt x="4911" y="0"/>
                      <a:pt x="7024" y="0"/>
                    </a:cubicBezTo>
                    <a:cubicBezTo>
                      <a:pt x="9242" y="0"/>
                      <a:pt x="10721" y="1330"/>
                      <a:pt x="11460" y="3757"/>
                    </a:cubicBezTo>
                    <a:cubicBezTo>
                      <a:pt x="12516" y="1330"/>
                      <a:pt x="14312" y="0"/>
                      <a:pt x="16530" y="0"/>
                    </a:cubicBezTo>
                    <a:cubicBezTo>
                      <a:pt x="19963" y="0"/>
                      <a:pt x="21600" y="2661"/>
                      <a:pt x="21600" y="7748"/>
                    </a:cubicBezTo>
                    <a:lnTo>
                      <a:pt x="21600" y="21600"/>
                    </a:lnTo>
                    <a:lnTo>
                      <a:pt x="19540" y="21600"/>
                    </a:lnTo>
                    <a:lnTo>
                      <a:pt x="19540" y="7278"/>
                    </a:lnTo>
                    <a:cubicBezTo>
                      <a:pt x="19540" y="5322"/>
                      <a:pt x="19276" y="4226"/>
                      <a:pt x="18801" y="3522"/>
                    </a:cubicBezTo>
                    <a:cubicBezTo>
                      <a:pt x="18378" y="2896"/>
                      <a:pt x="17428" y="2426"/>
                      <a:pt x="16108" y="2426"/>
                    </a:cubicBezTo>
                    <a:cubicBezTo>
                      <a:pt x="14470" y="2426"/>
                      <a:pt x="13256" y="2896"/>
                      <a:pt x="12675" y="3991"/>
                    </a:cubicBezTo>
                    <a:cubicBezTo>
                      <a:pt x="12094" y="4852"/>
                      <a:pt x="11777" y="6652"/>
                      <a:pt x="11777" y="9235"/>
                    </a:cubicBezTo>
                    <a:lnTo>
                      <a:pt x="11777" y="21600"/>
                    </a:lnTo>
                    <a:lnTo>
                      <a:pt x="9717" y="21600"/>
                    </a:lnTo>
                    <a:lnTo>
                      <a:pt x="9717" y="6652"/>
                    </a:lnTo>
                    <a:cubicBezTo>
                      <a:pt x="9717" y="3757"/>
                      <a:pt x="8661" y="2426"/>
                      <a:pt x="6443" y="2426"/>
                    </a:cubicBezTo>
                    <a:cubicBezTo>
                      <a:pt x="3591" y="2426"/>
                      <a:pt x="2112" y="4852"/>
                      <a:pt x="2112" y="9470"/>
                    </a:cubicBezTo>
                    <a:lnTo>
                      <a:pt x="2112" y="21600"/>
                    </a:lnTo>
                    <a:lnTo>
                      <a:pt x="0" y="21600"/>
                    </a:lnTo>
                    <a:lnTo>
                      <a:pt x="0" y="470"/>
                    </a:lnTo>
                    <a:lnTo>
                      <a:pt x="158"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4" name="Google Shape;154;p9"/>
              <p:cNvSpPr/>
              <p:nvPr/>
            </p:nvSpPr>
            <p:spPr>
              <a:xfrm>
                <a:off x="1087224" y="329852"/>
                <a:ext cx="31451" cy="37300"/>
              </a:xfrm>
              <a:custGeom>
                <a:avLst/>
                <a:gdLst/>
                <a:ahLst/>
                <a:cxnLst/>
                <a:rect l="l" t="t" r="r" b="b"/>
                <a:pathLst>
                  <a:path w="21600" h="21600" extrusionOk="0">
                    <a:moveTo>
                      <a:pt x="21600" y="15089"/>
                    </a:moveTo>
                    <a:lnTo>
                      <a:pt x="21600" y="15779"/>
                    </a:lnTo>
                    <a:cubicBezTo>
                      <a:pt x="21600" y="17923"/>
                      <a:pt x="20780" y="19455"/>
                      <a:pt x="19230" y="20298"/>
                    </a:cubicBezTo>
                    <a:cubicBezTo>
                      <a:pt x="17681" y="21140"/>
                      <a:pt x="14856" y="21600"/>
                      <a:pt x="11028" y="21600"/>
                    </a:cubicBezTo>
                    <a:cubicBezTo>
                      <a:pt x="6380" y="21600"/>
                      <a:pt x="3281" y="20987"/>
                      <a:pt x="2005" y="19455"/>
                    </a:cubicBezTo>
                    <a:cubicBezTo>
                      <a:pt x="456" y="18153"/>
                      <a:pt x="0" y="15089"/>
                      <a:pt x="0" y="10570"/>
                    </a:cubicBezTo>
                    <a:cubicBezTo>
                      <a:pt x="0" y="6511"/>
                      <a:pt x="729" y="3677"/>
                      <a:pt x="2005" y="2145"/>
                    </a:cubicBezTo>
                    <a:cubicBezTo>
                      <a:pt x="3554" y="613"/>
                      <a:pt x="6380" y="0"/>
                      <a:pt x="10481" y="0"/>
                    </a:cubicBezTo>
                    <a:cubicBezTo>
                      <a:pt x="15129" y="0"/>
                      <a:pt x="18228" y="613"/>
                      <a:pt x="19504" y="1915"/>
                    </a:cubicBezTo>
                    <a:cubicBezTo>
                      <a:pt x="21053" y="2987"/>
                      <a:pt x="21600" y="5591"/>
                      <a:pt x="21600" y="9728"/>
                    </a:cubicBezTo>
                    <a:lnTo>
                      <a:pt x="21600" y="11260"/>
                    </a:lnTo>
                    <a:lnTo>
                      <a:pt x="3554" y="11260"/>
                    </a:lnTo>
                    <a:cubicBezTo>
                      <a:pt x="3554" y="14706"/>
                      <a:pt x="4101" y="16851"/>
                      <a:pt x="4830" y="17694"/>
                    </a:cubicBezTo>
                    <a:cubicBezTo>
                      <a:pt x="5651" y="18613"/>
                      <a:pt x="7656" y="18996"/>
                      <a:pt x="10754" y="18996"/>
                    </a:cubicBezTo>
                    <a:cubicBezTo>
                      <a:pt x="13853" y="18996"/>
                      <a:pt x="15676" y="18766"/>
                      <a:pt x="16405" y="18383"/>
                    </a:cubicBezTo>
                    <a:cubicBezTo>
                      <a:pt x="17499" y="17923"/>
                      <a:pt x="17954" y="16851"/>
                      <a:pt x="17954" y="15549"/>
                    </a:cubicBezTo>
                    <a:lnTo>
                      <a:pt x="17954" y="15089"/>
                    </a:lnTo>
                    <a:lnTo>
                      <a:pt x="21600" y="15089"/>
                    </a:lnTo>
                    <a:close/>
                    <a:moveTo>
                      <a:pt x="17954" y="7966"/>
                    </a:moveTo>
                    <a:cubicBezTo>
                      <a:pt x="17954" y="6894"/>
                      <a:pt x="17681" y="5821"/>
                      <a:pt x="17499" y="5209"/>
                    </a:cubicBezTo>
                    <a:cubicBezTo>
                      <a:pt x="17225" y="4519"/>
                      <a:pt x="16952" y="3906"/>
                      <a:pt x="16405" y="3447"/>
                    </a:cubicBezTo>
                    <a:cubicBezTo>
                      <a:pt x="15676" y="2834"/>
                      <a:pt x="13580" y="2374"/>
                      <a:pt x="10754" y="2374"/>
                    </a:cubicBezTo>
                    <a:cubicBezTo>
                      <a:pt x="9205" y="2374"/>
                      <a:pt x="8203" y="2604"/>
                      <a:pt x="7200" y="2834"/>
                    </a:cubicBezTo>
                    <a:cubicBezTo>
                      <a:pt x="6106" y="2987"/>
                      <a:pt x="5377" y="3447"/>
                      <a:pt x="4830" y="3677"/>
                    </a:cubicBezTo>
                    <a:cubicBezTo>
                      <a:pt x="4648" y="4136"/>
                      <a:pt x="4101" y="4749"/>
                      <a:pt x="3828" y="5591"/>
                    </a:cubicBezTo>
                    <a:cubicBezTo>
                      <a:pt x="3554" y="6511"/>
                      <a:pt x="3281" y="7583"/>
                      <a:pt x="3281" y="8885"/>
                    </a:cubicBezTo>
                    <a:lnTo>
                      <a:pt x="17954" y="8885"/>
                    </a:lnTo>
                    <a:lnTo>
                      <a:pt x="17954" y="7966"/>
                    </a:ln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5" name="Google Shape;155;p9"/>
              <p:cNvSpPr/>
              <p:nvPr/>
            </p:nvSpPr>
            <p:spPr>
              <a:xfrm>
                <a:off x="1126993" y="329852"/>
                <a:ext cx="30865" cy="36714"/>
              </a:xfrm>
              <a:custGeom>
                <a:avLst/>
                <a:gdLst/>
                <a:ahLst/>
                <a:cxnLst/>
                <a:rect l="l" t="t" r="r" b="b"/>
                <a:pathLst>
                  <a:path w="21600" h="21600" extrusionOk="0">
                    <a:moveTo>
                      <a:pt x="281" y="470"/>
                    </a:moveTo>
                    <a:lnTo>
                      <a:pt x="3647" y="470"/>
                    </a:lnTo>
                    <a:lnTo>
                      <a:pt x="3647" y="3522"/>
                    </a:lnTo>
                    <a:cubicBezTo>
                      <a:pt x="4488" y="2426"/>
                      <a:pt x="5797" y="1565"/>
                      <a:pt x="7106" y="861"/>
                    </a:cubicBezTo>
                    <a:cubicBezTo>
                      <a:pt x="8416" y="235"/>
                      <a:pt x="10286" y="0"/>
                      <a:pt x="12436" y="0"/>
                    </a:cubicBezTo>
                    <a:cubicBezTo>
                      <a:pt x="16083" y="0"/>
                      <a:pt x="18701" y="470"/>
                      <a:pt x="19823" y="1565"/>
                    </a:cubicBezTo>
                    <a:cubicBezTo>
                      <a:pt x="21132" y="2661"/>
                      <a:pt x="21600" y="4617"/>
                      <a:pt x="21600" y="7748"/>
                    </a:cubicBezTo>
                    <a:lnTo>
                      <a:pt x="21600" y="21600"/>
                    </a:lnTo>
                    <a:lnTo>
                      <a:pt x="17953" y="21600"/>
                    </a:lnTo>
                    <a:lnTo>
                      <a:pt x="17953" y="7278"/>
                    </a:lnTo>
                    <a:cubicBezTo>
                      <a:pt x="17953" y="6417"/>
                      <a:pt x="17953" y="5478"/>
                      <a:pt x="17673" y="4852"/>
                    </a:cubicBezTo>
                    <a:cubicBezTo>
                      <a:pt x="17392" y="4226"/>
                      <a:pt x="17112" y="3757"/>
                      <a:pt x="16644" y="3287"/>
                    </a:cubicBezTo>
                    <a:cubicBezTo>
                      <a:pt x="15522" y="2661"/>
                      <a:pt x="13932" y="2191"/>
                      <a:pt x="11595" y="2191"/>
                    </a:cubicBezTo>
                    <a:cubicBezTo>
                      <a:pt x="8977" y="2191"/>
                      <a:pt x="6826" y="2661"/>
                      <a:pt x="5517" y="3757"/>
                    </a:cubicBezTo>
                    <a:cubicBezTo>
                      <a:pt x="4208" y="4852"/>
                      <a:pt x="3647" y="6417"/>
                      <a:pt x="3647" y="8609"/>
                    </a:cubicBezTo>
                    <a:lnTo>
                      <a:pt x="3647" y="21443"/>
                    </a:lnTo>
                    <a:lnTo>
                      <a:pt x="0" y="21443"/>
                    </a:lnTo>
                    <a:lnTo>
                      <a:pt x="0" y="470"/>
                    </a:lnTo>
                    <a:lnTo>
                      <a:pt x="281" y="4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6" name="Google Shape;156;p9"/>
              <p:cNvSpPr/>
              <p:nvPr/>
            </p:nvSpPr>
            <p:spPr>
              <a:xfrm>
                <a:off x="1162084" y="321665"/>
                <a:ext cx="25603" cy="45487"/>
              </a:xfrm>
              <a:custGeom>
                <a:avLst/>
                <a:gdLst/>
                <a:ahLst/>
                <a:cxnLst/>
                <a:rect l="l" t="t" r="r" b="b"/>
                <a:pathLst>
                  <a:path w="21600" h="21600" extrusionOk="0">
                    <a:moveTo>
                      <a:pt x="20700" y="4270"/>
                    </a:moveTo>
                    <a:lnTo>
                      <a:pt x="20700" y="6216"/>
                    </a:lnTo>
                    <a:lnTo>
                      <a:pt x="8550" y="6216"/>
                    </a:lnTo>
                    <a:lnTo>
                      <a:pt x="8550" y="16828"/>
                    </a:lnTo>
                    <a:cubicBezTo>
                      <a:pt x="8550" y="18774"/>
                      <a:pt x="10237" y="19653"/>
                      <a:pt x="13050" y="19653"/>
                    </a:cubicBezTo>
                    <a:cubicBezTo>
                      <a:pt x="15975" y="19653"/>
                      <a:pt x="17437" y="18774"/>
                      <a:pt x="17437" y="17205"/>
                    </a:cubicBezTo>
                    <a:lnTo>
                      <a:pt x="17437" y="15384"/>
                    </a:lnTo>
                    <a:lnTo>
                      <a:pt x="21600" y="15384"/>
                    </a:lnTo>
                    <a:lnTo>
                      <a:pt x="21600" y="16640"/>
                    </a:lnTo>
                    <a:cubicBezTo>
                      <a:pt x="21600" y="20030"/>
                      <a:pt x="18787" y="21600"/>
                      <a:pt x="13050" y="21600"/>
                    </a:cubicBezTo>
                    <a:cubicBezTo>
                      <a:pt x="7313" y="21600"/>
                      <a:pt x="4162" y="20156"/>
                      <a:pt x="4162" y="17330"/>
                    </a:cubicBezTo>
                    <a:lnTo>
                      <a:pt x="4162" y="6028"/>
                    </a:lnTo>
                    <a:lnTo>
                      <a:pt x="0" y="6028"/>
                    </a:lnTo>
                    <a:lnTo>
                      <a:pt x="0" y="4081"/>
                    </a:lnTo>
                    <a:lnTo>
                      <a:pt x="4162" y="4081"/>
                    </a:lnTo>
                    <a:lnTo>
                      <a:pt x="4162" y="0"/>
                    </a:lnTo>
                    <a:lnTo>
                      <a:pt x="8325" y="0"/>
                    </a:lnTo>
                    <a:lnTo>
                      <a:pt x="8325" y="4081"/>
                    </a:lnTo>
                    <a:lnTo>
                      <a:pt x="20700" y="4081"/>
                    </a:lnTo>
                    <a:lnTo>
                      <a:pt x="20700" y="4270"/>
                    </a:lnTo>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57" name="Google Shape;157;p9"/>
              <p:cNvSpPr/>
              <p:nvPr/>
            </p:nvSpPr>
            <p:spPr>
              <a:xfrm>
                <a:off x="1191912" y="329852"/>
                <a:ext cx="32037" cy="37300"/>
              </a:xfrm>
              <a:custGeom>
                <a:avLst/>
                <a:gdLst/>
                <a:ahLst/>
                <a:cxnLst/>
                <a:rect l="l" t="t" r="r" b="b"/>
                <a:pathLst>
                  <a:path w="21600" h="21600" extrusionOk="0">
                    <a:moveTo>
                      <a:pt x="10756" y="0"/>
                    </a:moveTo>
                    <a:cubicBezTo>
                      <a:pt x="15289" y="0"/>
                      <a:pt x="18311" y="613"/>
                      <a:pt x="19556" y="1915"/>
                    </a:cubicBezTo>
                    <a:cubicBezTo>
                      <a:pt x="20800" y="3217"/>
                      <a:pt x="21600" y="6281"/>
                      <a:pt x="21600" y="10800"/>
                    </a:cubicBezTo>
                    <a:cubicBezTo>
                      <a:pt x="21600" y="15319"/>
                      <a:pt x="20800" y="18153"/>
                      <a:pt x="19556" y="19685"/>
                    </a:cubicBezTo>
                    <a:cubicBezTo>
                      <a:pt x="18311" y="20987"/>
                      <a:pt x="15289" y="21600"/>
                      <a:pt x="10756" y="21600"/>
                    </a:cubicBezTo>
                    <a:cubicBezTo>
                      <a:pt x="6311" y="21600"/>
                      <a:pt x="3289" y="20987"/>
                      <a:pt x="2044" y="19685"/>
                    </a:cubicBezTo>
                    <a:cubicBezTo>
                      <a:pt x="800" y="18383"/>
                      <a:pt x="0" y="15319"/>
                      <a:pt x="0" y="10800"/>
                    </a:cubicBezTo>
                    <a:cubicBezTo>
                      <a:pt x="0" y="6281"/>
                      <a:pt x="800" y="3217"/>
                      <a:pt x="2044" y="1915"/>
                    </a:cubicBezTo>
                    <a:cubicBezTo>
                      <a:pt x="3289" y="613"/>
                      <a:pt x="6311" y="0"/>
                      <a:pt x="10756" y="0"/>
                    </a:cubicBezTo>
                    <a:close/>
                    <a:moveTo>
                      <a:pt x="10756" y="2374"/>
                    </a:moveTo>
                    <a:cubicBezTo>
                      <a:pt x="7556" y="2374"/>
                      <a:pt x="5511" y="2834"/>
                      <a:pt x="4800" y="3906"/>
                    </a:cubicBezTo>
                    <a:cubicBezTo>
                      <a:pt x="4533" y="4289"/>
                      <a:pt x="4000" y="5209"/>
                      <a:pt x="4000" y="6281"/>
                    </a:cubicBezTo>
                    <a:cubicBezTo>
                      <a:pt x="3733" y="7353"/>
                      <a:pt x="3733" y="8885"/>
                      <a:pt x="3733" y="10800"/>
                    </a:cubicBezTo>
                    <a:cubicBezTo>
                      <a:pt x="3733" y="12715"/>
                      <a:pt x="3733" y="14247"/>
                      <a:pt x="4000" y="15319"/>
                    </a:cubicBezTo>
                    <a:cubicBezTo>
                      <a:pt x="4267" y="16391"/>
                      <a:pt x="4533" y="17311"/>
                      <a:pt x="4800" y="17694"/>
                    </a:cubicBezTo>
                    <a:cubicBezTo>
                      <a:pt x="5511" y="18613"/>
                      <a:pt x="7556" y="18996"/>
                      <a:pt x="10756" y="18996"/>
                    </a:cubicBezTo>
                    <a:cubicBezTo>
                      <a:pt x="14044" y="18996"/>
                      <a:pt x="15822" y="18613"/>
                      <a:pt x="16800" y="17694"/>
                    </a:cubicBezTo>
                    <a:cubicBezTo>
                      <a:pt x="17067" y="17311"/>
                      <a:pt x="17600" y="16391"/>
                      <a:pt x="17778" y="15089"/>
                    </a:cubicBezTo>
                    <a:cubicBezTo>
                      <a:pt x="18044" y="13787"/>
                      <a:pt x="18044" y="12562"/>
                      <a:pt x="18044" y="10570"/>
                    </a:cubicBezTo>
                    <a:cubicBezTo>
                      <a:pt x="18044" y="8655"/>
                      <a:pt x="18044" y="7123"/>
                      <a:pt x="17778" y="6051"/>
                    </a:cubicBezTo>
                    <a:cubicBezTo>
                      <a:pt x="17600" y="4979"/>
                      <a:pt x="17333" y="4136"/>
                      <a:pt x="16800" y="3677"/>
                    </a:cubicBezTo>
                    <a:cubicBezTo>
                      <a:pt x="15822" y="2987"/>
                      <a:pt x="13778" y="2374"/>
                      <a:pt x="10756" y="2374"/>
                    </a:cubicBezTo>
                    <a:close/>
                  </a:path>
                </a:pathLst>
              </a:custGeom>
              <a:solidFill>
                <a:srgbClr val="000000"/>
              </a:solid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grpSp>
      <p:sp>
        <p:nvSpPr>
          <p:cNvPr id="158" name="Google Shape;158;p9"/>
          <p:cNvSpPr txBox="1">
            <a:spLocks noGrp="1"/>
          </p:cNvSpPr>
          <p:nvPr>
            <p:ph type="title"/>
          </p:nvPr>
        </p:nvSpPr>
        <p:spPr>
          <a:xfrm>
            <a:off x="1219200" y="184149"/>
            <a:ext cx="21945600" cy="3016252"/>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9pPr>
          </a:lstStyle>
          <a:p>
            <a:endParaRPr/>
          </a:p>
        </p:txBody>
      </p:sp>
      <p:sp>
        <p:nvSpPr>
          <p:cNvPr id="159" name="Google Shape;159;p9"/>
          <p:cNvSpPr txBox="1">
            <a:spLocks noGrp="1"/>
          </p:cNvSpPr>
          <p:nvPr>
            <p:ph type="body" idx="1"/>
          </p:nvPr>
        </p:nvSpPr>
        <p:spPr>
          <a:xfrm>
            <a:off x="1219200" y="3200400"/>
            <a:ext cx="21945600" cy="105156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6pPr>
            <a:lvl7pPr marL="3200400" marR="0" lvl="6"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7pPr>
            <a:lvl8pPr marL="3657600" marR="0" lvl="7"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8pPr>
            <a:lvl9pPr marL="4114800" marR="0" lvl="8" indent="-228600" algn="l" rtl="0">
              <a:lnSpc>
                <a:spcPct val="100000"/>
              </a:lnSpc>
              <a:spcBef>
                <a:spcPts val="0"/>
              </a:spcBef>
              <a:spcAft>
                <a:spcPts val="0"/>
              </a:spcAft>
              <a:buClr>
                <a:srgbClr val="000000"/>
              </a:buClr>
              <a:buSzPts val="1400"/>
              <a:buFont typeface="Montserrat"/>
              <a:buNone/>
              <a:defRPr sz="1400" b="0" i="0" u="none" strike="noStrike" cap="none">
                <a:solidFill>
                  <a:srgbClr val="000000"/>
                </a:solidFill>
                <a:latin typeface="Montserrat"/>
                <a:ea typeface="Montserrat"/>
                <a:cs typeface="Montserrat"/>
                <a:sym typeface="Montserrat"/>
              </a:defRPr>
            </a:lvl9pPr>
          </a:lstStyle>
          <a:p>
            <a:endParaRPr/>
          </a:p>
        </p:txBody>
      </p:sp>
      <p:sp>
        <p:nvSpPr>
          <p:cNvPr id="160" name="Google Shape;160;p9"/>
          <p:cNvSpPr txBox="1">
            <a:spLocks noGrp="1"/>
          </p:cNvSpPr>
          <p:nvPr>
            <p:ph type="sldNum" idx="12"/>
          </p:nvPr>
        </p:nvSpPr>
        <p:spPr>
          <a:xfrm>
            <a:off x="11785600" y="12344400"/>
            <a:ext cx="5689600" cy="7366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Montserrat"/>
              <a:buNone/>
              <a:defRPr sz="1200" b="0" i="0" u="none" strike="noStrike" cap="none">
                <a:solidFill>
                  <a:srgbClr val="000000"/>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0"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 id="2147483714" r:id="rId62"/>
    <p:sldLayoutId id="2147483715" r:id="rId6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3"/>
        <p:cNvGrpSpPr/>
        <p:nvPr/>
      </p:nvGrpSpPr>
      <p:grpSpPr>
        <a:xfrm>
          <a:off x="0" y="0"/>
          <a:ext cx="0" cy="0"/>
          <a:chOff x="0" y="0"/>
          <a:chExt cx="0" cy="0"/>
        </a:xfrm>
      </p:grpSpPr>
      <p:sp>
        <p:nvSpPr>
          <p:cNvPr id="3404" name="Google Shape;3404;p1"/>
          <p:cNvSpPr txBox="1"/>
          <p:nvPr/>
        </p:nvSpPr>
        <p:spPr>
          <a:xfrm>
            <a:off x="5864550" y="8309804"/>
            <a:ext cx="11927400" cy="1015663"/>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FFFFFF"/>
              </a:buClr>
              <a:buSzPts val="2600"/>
              <a:buFont typeface="Montserrat SemiBold"/>
              <a:buNone/>
            </a:pPr>
            <a:r>
              <a:rPr lang="en-US" sz="2600" b="0" i="0" u="none" strike="noStrike" cap="none" dirty="0">
                <a:solidFill>
                  <a:srgbClr val="FFFFFF"/>
                </a:solidFill>
                <a:latin typeface="Montserrat SemiBold"/>
                <a:ea typeface="Montserrat SemiBold"/>
                <a:cs typeface="Montserrat SemiBold"/>
                <a:sym typeface="Montserrat SemiBold"/>
              </a:rPr>
              <a:t>Bruno Almeida</a:t>
            </a:r>
            <a:br>
              <a:rPr lang="en-US" sz="2600" b="1" i="0" u="none" strike="noStrike" cap="none" dirty="0">
                <a:solidFill>
                  <a:srgbClr val="FFFFFF"/>
                </a:solidFill>
                <a:latin typeface="Montserrat"/>
                <a:ea typeface="Montserrat"/>
                <a:cs typeface="Montserrat"/>
                <a:sym typeface="Montserrat"/>
              </a:rPr>
            </a:br>
            <a:endParaRPr sz="1400" b="0" i="0" u="none" strike="noStrike" cap="none" dirty="0">
              <a:solidFill>
                <a:srgbClr val="FFFFFF"/>
              </a:solidFill>
              <a:latin typeface="Montserrat"/>
              <a:ea typeface="Montserrat"/>
              <a:cs typeface="Montserrat"/>
              <a:sym typeface="Montserrat"/>
            </a:endParaRPr>
          </a:p>
          <a:p>
            <a:pPr marL="0" marR="0" lvl="0" indent="0" algn="just" rtl="0">
              <a:lnSpc>
                <a:spcPct val="100000"/>
              </a:lnSpc>
              <a:spcBef>
                <a:spcPts val="0"/>
              </a:spcBef>
              <a:spcAft>
                <a:spcPts val="0"/>
              </a:spcAft>
              <a:buClr>
                <a:srgbClr val="FFFFFF"/>
              </a:buClr>
              <a:buSzPts val="2600"/>
              <a:buFont typeface="Montserrat"/>
              <a:buNone/>
            </a:pPr>
            <a:r>
              <a:rPr lang="en-US" sz="2600" b="0" i="0" u="none" strike="noStrike" cap="none" dirty="0">
                <a:solidFill>
                  <a:srgbClr val="FFFFFF"/>
                </a:solidFill>
                <a:latin typeface="Montserrat"/>
                <a:ea typeface="Montserrat"/>
                <a:cs typeface="Montserrat"/>
                <a:sym typeface="Montserrat"/>
              </a:rPr>
              <a:t>rossio@fcsh.unl.pt  </a:t>
            </a:r>
            <a:endParaRPr dirty="0"/>
          </a:p>
        </p:txBody>
      </p:sp>
      <p:cxnSp>
        <p:nvCxnSpPr>
          <p:cNvPr id="3405" name="Google Shape;3405;p1"/>
          <p:cNvCxnSpPr/>
          <p:nvPr/>
        </p:nvCxnSpPr>
        <p:spPr>
          <a:xfrm>
            <a:off x="5864550" y="5612450"/>
            <a:ext cx="12332100" cy="0"/>
          </a:xfrm>
          <a:prstGeom prst="straightConnector1">
            <a:avLst/>
          </a:prstGeom>
          <a:noFill/>
          <a:ln w="12700" cap="flat" cmpd="sng">
            <a:solidFill>
              <a:srgbClr val="F3F4F7"/>
            </a:solidFill>
            <a:prstDash val="solid"/>
            <a:round/>
            <a:headEnd type="none" w="sm" len="sm"/>
            <a:tailEnd type="none" w="sm" len="sm"/>
          </a:ln>
        </p:spPr>
      </p:cxnSp>
      <p:pic>
        <p:nvPicPr>
          <p:cNvPr id="3406" name="Google Shape;3406;p1" descr="Image"/>
          <p:cNvPicPr preferRelativeResize="0"/>
          <p:nvPr/>
        </p:nvPicPr>
        <p:blipFill rotWithShape="1">
          <a:blip r:embed="rId3">
            <a:alphaModFix/>
          </a:blip>
          <a:srcRect/>
          <a:stretch/>
        </p:blipFill>
        <p:spPr>
          <a:xfrm>
            <a:off x="5790076" y="3256773"/>
            <a:ext cx="12192249" cy="1815625"/>
          </a:xfrm>
          <a:prstGeom prst="rect">
            <a:avLst/>
          </a:prstGeom>
          <a:noFill/>
          <a:ln>
            <a:noFill/>
          </a:ln>
        </p:spPr>
      </p:pic>
      <p:sp>
        <p:nvSpPr>
          <p:cNvPr id="3407" name="Google Shape;3407;p1"/>
          <p:cNvSpPr txBox="1"/>
          <p:nvPr/>
        </p:nvSpPr>
        <p:spPr>
          <a:xfrm>
            <a:off x="5864550" y="5918513"/>
            <a:ext cx="13068600"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600"/>
              <a:buFont typeface="Montserrat SemiBold"/>
              <a:buNone/>
            </a:pPr>
            <a:r>
              <a:rPr lang="en-US" sz="4800" dirty="0">
                <a:solidFill>
                  <a:srgbClr val="FFFFFF"/>
                </a:solidFill>
                <a:latin typeface="Montserrat SemiBold"/>
                <a:ea typeface="Montserrat SemiBold"/>
                <a:cs typeface="Montserrat SemiBold"/>
                <a:sym typeface="Montserrat SemiBold"/>
              </a:rPr>
              <a:t>Mapping the ROSSIO Thesaurus to the BBT: challenges and possibilities</a:t>
            </a:r>
            <a:endParaRPr sz="1100" dirty="0"/>
          </a:p>
        </p:txBody>
      </p:sp>
      <p:cxnSp>
        <p:nvCxnSpPr>
          <p:cNvPr id="3408" name="Google Shape;3408;p1"/>
          <p:cNvCxnSpPr/>
          <p:nvPr/>
        </p:nvCxnSpPr>
        <p:spPr>
          <a:xfrm>
            <a:off x="5864550" y="7774665"/>
            <a:ext cx="12332100" cy="0"/>
          </a:xfrm>
          <a:prstGeom prst="straightConnector1">
            <a:avLst/>
          </a:prstGeom>
          <a:noFill/>
          <a:ln w="12700" cap="flat" cmpd="sng">
            <a:solidFill>
              <a:srgbClr val="F3F4F7"/>
            </a:solidFill>
            <a:prstDash val="solid"/>
            <a:round/>
            <a:headEnd type="none" w="sm" len="sm"/>
            <a:tailEnd type="none" w="sm" len="sm"/>
          </a:ln>
        </p:spPr>
      </p:cxnSp>
      <p:sp>
        <p:nvSpPr>
          <p:cNvPr id="2" name="Retângulo 1"/>
          <p:cNvSpPr/>
          <p:nvPr/>
        </p:nvSpPr>
        <p:spPr>
          <a:xfrm>
            <a:off x="0" y="2"/>
            <a:ext cx="24384000" cy="1301263"/>
          </a:xfrm>
          <a:prstGeom prst="rect">
            <a:avLst/>
          </a:prstGeom>
          <a:gradFill flip="none" rotWithShape="1">
            <a:gsLst>
              <a:gs pos="50000">
                <a:srgbClr val="388CAB"/>
              </a:gs>
              <a:gs pos="0">
                <a:srgbClr val="3F93B3"/>
              </a:gs>
              <a:gs pos="100000">
                <a:srgbClr val="277C9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latin typeface="Montserrat Medium" panose="00000600000000000000" pitchFamily="2" charset="0"/>
              </a:rPr>
              <a:t>Thesaurus Maintenance Working Group</a:t>
            </a:r>
          </a:p>
          <a:p>
            <a:pPr algn="r"/>
            <a:r>
              <a:rPr lang="en-GB" dirty="0">
                <a:latin typeface="Montserrat Medium" panose="00000600000000000000" pitchFamily="2" charset="0"/>
              </a:rPr>
              <a:t>DARIAH Working Group Open Meetings 2021</a:t>
            </a:r>
          </a:p>
          <a:p>
            <a:pPr algn="r"/>
            <a:r>
              <a:rPr lang="en-GB" dirty="0">
                <a:latin typeface="Montserrat SemiBold" panose="00000700000000000000" pitchFamily="2" charset="0"/>
              </a:rPr>
              <a:t>18 November 2021</a:t>
            </a:r>
          </a:p>
        </p:txBody>
      </p:sp>
    </p:spTree>
    <p:extLst>
      <p:ext uri="{BB962C8B-B14F-4D97-AF65-F5344CB8AC3E}">
        <p14:creationId xmlns:p14="http://schemas.microsoft.com/office/powerpoint/2010/main" val="207349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7526300" y="1420869"/>
            <a:ext cx="9331401"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sym typeface="Montserrat"/>
              </a:rPr>
              <a:t>Different</a:t>
            </a:r>
            <a:r>
              <a:rPr lang="en-GB" sz="4700" b="1" dirty="0">
                <a:solidFill>
                  <a:srgbClr val="1681A8"/>
                </a:solidFill>
                <a:latin typeface="Montserrat"/>
                <a:cs typeface="Arial"/>
                <a:sym typeface="Montserrat"/>
              </a:rPr>
              <a:t> ontological choices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Marcador de Posição do Texto 10">
            <a:extLst>
              <a:ext uri="{FF2B5EF4-FFF2-40B4-BE49-F238E27FC236}">
                <a16:creationId xmlns:a16="http://schemas.microsoft.com/office/drawing/2014/main" id="{24723054-6950-4678-A770-30F6523B47A2}"/>
              </a:ext>
            </a:extLst>
          </p:cNvPr>
          <p:cNvSpPr txBox="1">
            <a:spLocks/>
          </p:cNvSpPr>
          <p:nvPr/>
        </p:nvSpPr>
        <p:spPr>
          <a:xfrm>
            <a:off x="2441331" y="3447007"/>
            <a:ext cx="19501338" cy="8848123"/>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More</a:t>
            </a:r>
            <a:r>
              <a:rPr lang="en-GB" sz="3300" dirty="0">
                <a:solidFill>
                  <a:srgbClr val="000B16"/>
                </a:solidFill>
                <a:latin typeface="Montserrat SemiBold" panose="00000700000000000000" pitchFamily="2" charset="0"/>
                <a:sym typeface="Montserrat"/>
              </a:rPr>
              <a:t> </a:t>
            </a:r>
            <a:r>
              <a:rPr lang="en-GB" sz="3300" dirty="0">
                <a:solidFill>
                  <a:srgbClr val="000B16"/>
                </a:solidFill>
                <a:latin typeface="Montserrat" panose="00000500000000000000" pitchFamily="2" charset="0"/>
                <a:sym typeface="Montserrat"/>
              </a:rPr>
              <a:t>generic understanding of </a:t>
            </a:r>
            <a:r>
              <a:rPr lang="en-GB" sz="3300" dirty="0">
                <a:solidFill>
                  <a:srgbClr val="000B16"/>
                </a:solidFill>
                <a:latin typeface="Montserrat SemiBold" panose="00000700000000000000" pitchFamily="2" charset="0"/>
                <a:sym typeface="Montserrat"/>
              </a:rPr>
              <a:t>conceptual objects</a:t>
            </a:r>
            <a:r>
              <a:rPr lang="en-GB" sz="3300" dirty="0">
                <a:solidFill>
                  <a:srgbClr val="000B16"/>
                </a:solidFill>
                <a:latin typeface="Montserrat" panose="00000500000000000000" pitchFamily="2" charset="0"/>
                <a:sym typeface="Montserrat"/>
              </a:rPr>
              <a:t>, which includes roles, disciplines and qualities of objects.</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sym typeface="Montserrat"/>
            </a:endParaRPr>
          </a:p>
        </p:txBody>
      </p:sp>
      <p:sp>
        <p:nvSpPr>
          <p:cNvPr id="11" name="Retângulo 10">
            <a:extLst>
              <a:ext uri="{FF2B5EF4-FFF2-40B4-BE49-F238E27FC236}">
                <a16:creationId xmlns:a16="http://schemas.microsoft.com/office/drawing/2014/main" id="{8699ED5B-5A41-4625-A7C4-C27C3FAC4A60}"/>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
        <p:nvSpPr>
          <p:cNvPr id="10" name="Marcador de Posição do Texto 10">
            <a:extLst>
              <a:ext uri="{FF2B5EF4-FFF2-40B4-BE49-F238E27FC236}">
                <a16:creationId xmlns:a16="http://schemas.microsoft.com/office/drawing/2014/main" id="{00919D1B-8818-4CC2-9632-AE6DC188D584}"/>
              </a:ext>
            </a:extLst>
          </p:cNvPr>
          <p:cNvSpPr txBox="1">
            <a:spLocks/>
          </p:cNvSpPr>
          <p:nvPr/>
        </p:nvSpPr>
        <p:spPr>
          <a:xfrm>
            <a:off x="3579282" y="5234619"/>
            <a:ext cx="18363387" cy="6567914"/>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Roles are concepts that classify objects (e.g., the role of professor is different than the class of all professors, whose corresponding concept is included in the Agents category).</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Disciplines are interpreted as domains of knowledge, rather than as activities (e.g., the discipline of history is different than the activity of being a historian).</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Qualities are interpreted as concepts corresponding to properties of objects (e.g., gender, multiculturalism).</a:t>
            </a:r>
          </a:p>
        </p:txBody>
      </p:sp>
    </p:spTree>
    <p:extLst>
      <p:ext uri="{BB962C8B-B14F-4D97-AF65-F5344CB8AC3E}">
        <p14:creationId xmlns:p14="http://schemas.microsoft.com/office/powerpoint/2010/main" val="127806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5193931" y="1420869"/>
            <a:ext cx="13996139"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sym typeface="Montserrat"/>
              </a:rPr>
              <a:t>In conclusion: challenges and opportunities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Marcador de Posição do Texto 10">
            <a:extLst>
              <a:ext uri="{FF2B5EF4-FFF2-40B4-BE49-F238E27FC236}">
                <a16:creationId xmlns:a16="http://schemas.microsoft.com/office/drawing/2014/main" id="{24723054-6950-4678-A770-30F6523B47A2}"/>
              </a:ext>
            </a:extLst>
          </p:cNvPr>
          <p:cNvSpPr txBox="1">
            <a:spLocks/>
          </p:cNvSpPr>
          <p:nvPr/>
        </p:nvSpPr>
        <p:spPr>
          <a:xfrm>
            <a:off x="2441331" y="3447007"/>
            <a:ext cx="19501338" cy="8848123"/>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The BBT presents an opportunity for the interoperability of thesauri and other vocabularies developed by DARIAH national representing entities.</a:t>
            </a:r>
          </a:p>
          <a:p>
            <a:pPr marL="19050">
              <a:lnSpc>
                <a:spcPct val="115000"/>
              </a:lnSpc>
              <a:buClr>
                <a:srgbClr val="000B16"/>
              </a:buClr>
              <a:buSzPts val="3300"/>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The ROSSIO Thesaurus already contains mappings to most of the BBT, which should ensure some degree of interoperability with other aligned thesauri, despite the different ontological choices.</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There is the need for an official Portuguese-language translation of the BBT, which would facilitate its adoption by Portuguese institutions.</a:t>
            </a:r>
          </a:p>
        </p:txBody>
      </p:sp>
      <p:sp>
        <p:nvSpPr>
          <p:cNvPr id="11" name="Retângulo 10">
            <a:extLst>
              <a:ext uri="{FF2B5EF4-FFF2-40B4-BE49-F238E27FC236}">
                <a16:creationId xmlns:a16="http://schemas.microsoft.com/office/drawing/2014/main" id="{8699ED5B-5A41-4625-A7C4-C27C3FAC4A60}"/>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428769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4"/>
        <p:cNvGrpSpPr/>
        <p:nvPr/>
      </p:nvGrpSpPr>
      <p:grpSpPr>
        <a:xfrm>
          <a:off x="0" y="0"/>
          <a:ext cx="0" cy="0"/>
          <a:chOff x="0" y="0"/>
          <a:chExt cx="0" cy="0"/>
        </a:xfrm>
      </p:grpSpPr>
      <p:pic>
        <p:nvPicPr>
          <p:cNvPr id="3615" name="Google Shape;3615;p8" descr="Image"/>
          <p:cNvPicPr preferRelativeResize="0"/>
          <p:nvPr/>
        </p:nvPicPr>
        <p:blipFill rotWithShape="1">
          <a:blip r:embed="rId3">
            <a:alphaModFix/>
          </a:blip>
          <a:srcRect/>
          <a:stretch/>
        </p:blipFill>
        <p:spPr>
          <a:xfrm>
            <a:off x="4184655" y="5669160"/>
            <a:ext cx="15965964" cy="2377596"/>
          </a:xfrm>
          <a:prstGeom prst="rect">
            <a:avLst/>
          </a:prstGeom>
          <a:noFill/>
          <a:ln>
            <a:noFill/>
          </a:ln>
        </p:spPr>
      </p:pic>
      <p:sp>
        <p:nvSpPr>
          <p:cNvPr id="2" name="Retângulo 1"/>
          <p:cNvSpPr/>
          <p:nvPr/>
        </p:nvSpPr>
        <p:spPr>
          <a:xfrm>
            <a:off x="615461" y="281354"/>
            <a:ext cx="2778370" cy="1828800"/>
          </a:xfrm>
          <a:prstGeom prst="rect">
            <a:avLst/>
          </a:prstGeom>
          <a:solidFill>
            <a:srgbClr val="168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tângulo 3"/>
          <p:cNvSpPr/>
          <p:nvPr/>
        </p:nvSpPr>
        <p:spPr>
          <a:xfrm>
            <a:off x="18323169" y="0"/>
            <a:ext cx="6060831" cy="1828800"/>
          </a:xfrm>
          <a:prstGeom prst="rect">
            <a:avLst/>
          </a:prstGeom>
          <a:solidFill>
            <a:srgbClr val="168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tângulo 8">
            <a:extLst>
              <a:ext uri="{FF2B5EF4-FFF2-40B4-BE49-F238E27FC236}">
                <a16:creationId xmlns:a16="http://schemas.microsoft.com/office/drawing/2014/main" id="{46A0FF0C-B83E-4A34-A41A-B5AA7F2434F5}"/>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latin typeface="Montserrat Medium" panose="00000600000000000000" pitchFamily="2" charset="0"/>
              </a:rPr>
              <a:t>Thesaurus Maintenance Working Group</a:t>
            </a:r>
          </a:p>
          <a:p>
            <a:pPr algn="r"/>
            <a:r>
              <a:rPr lang="en-GB" dirty="0">
                <a:latin typeface="Montserrat Medium" panose="00000600000000000000" pitchFamily="2" charset="0"/>
              </a:rPr>
              <a:t>DARIAH Working Group Open Meetings 2021</a:t>
            </a:r>
          </a:p>
          <a:p>
            <a:pPr algn="r"/>
            <a:r>
              <a:rPr lang="en-GB" dirty="0">
                <a:latin typeface="Montserrat SemiBold" panose="00000700000000000000" pitchFamily="2" charset="0"/>
              </a:rPr>
              <a:t>18 November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2613897" y="1420869"/>
            <a:ext cx="19156206"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ea typeface="Montserrat"/>
                <a:cs typeface="Montserrat"/>
                <a:sym typeface="Montserrat"/>
              </a:rPr>
              <a:t>ROSSIO Infrastructure: Social Sciences, Arts and Humanities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3421;p3">
            <a:extLst>
              <a:ext uri="{FF2B5EF4-FFF2-40B4-BE49-F238E27FC236}">
                <a16:creationId xmlns:a16="http://schemas.microsoft.com/office/drawing/2014/main" id="{93203A26-FB81-4847-A34E-978D14B3E52A}"/>
              </a:ext>
            </a:extLst>
          </p:cNvPr>
          <p:cNvSpPr txBox="1"/>
          <p:nvPr/>
        </p:nvSpPr>
        <p:spPr>
          <a:xfrm>
            <a:off x="2613897" y="3084988"/>
            <a:ext cx="19272069" cy="1311088"/>
          </a:xfrm>
          <a:prstGeom prst="rect">
            <a:avLst/>
          </a:prstGeom>
          <a:noFill/>
          <a:ln>
            <a:noFill/>
          </a:ln>
        </p:spPr>
        <p:txBody>
          <a:bodyPr spcFirstLastPara="1" wrap="square" lIns="45700" tIns="45700" rIns="45700" bIns="45700" anchor="t" anchorCtr="0">
            <a:spAutoFit/>
          </a:bodyPr>
          <a:lstStyle/>
          <a:p>
            <a:pPr marL="0" marR="0" lvl="0" indent="0" rtl="0">
              <a:lnSpc>
                <a:spcPct val="120000"/>
              </a:lnSpc>
              <a:spcBef>
                <a:spcPts val="0"/>
              </a:spcBef>
              <a:spcAft>
                <a:spcPts val="0"/>
              </a:spcAft>
              <a:buClr>
                <a:srgbClr val="000B16"/>
              </a:buClr>
              <a:buSzPts val="3300"/>
              <a:buFont typeface="Montserrat"/>
              <a:buNone/>
            </a:pPr>
            <a:r>
              <a:rPr lang="en-US" sz="3300" b="0" i="0" u="none" strike="noStrike" cap="none" dirty="0">
                <a:solidFill>
                  <a:srgbClr val="000B16"/>
                </a:solidFill>
                <a:latin typeface="Montserrat"/>
                <a:ea typeface="Montserrat"/>
                <a:cs typeface="Montserrat"/>
                <a:sym typeface="Montserrat"/>
              </a:rPr>
              <a:t>ROSSIO Infrastructure is a </a:t>
            </a:r>
            <a:r>
              <a:rPr lang="en-GB" sz="3300" b="0" i="0" u="none" strike="noStrike" cap="none" dirty="0">
                <a:solidFill>
                  <a:srgbClr val="000B16"/>
                </a:solidFill>
                <a:latin typeface="Montserrat"/>
                <a:ea typeface="Montserrat"/>
                <a:cs typeface="Montserrat"/>
                <a:sym typeface="Montserrat"/>
              </a:rPr>
              <a:t>research</a:t>
            </a:r>
            <a:r>
              <a:rPr lang="en-US" sz="3300" b="0" i="0" u="none" strike="noStrike" cap="none" dirty="0">
                <a:solidFill>
                  <a:srgbClr val="000B16"/>
                </a:solidFill>
                <a:latin typeface="Montserrat"/>
                <a:ea typeface="Montserrat"/>
                <a:cs typeface="Montserrat"/>
                <a:sym typeface="Montserrat"/>
              </a:rPr>
              <a:t> infrastructure coordinated by the N</a:t>
            </a:r>
            <a:r>
              <a:rPr lang="en-US" sz="3300" dirty="0">
                <a:solidFill>
                  <a:srgbClr val="000B16"/>
                </a:solidFill>
                <a:latin typeface="Montserrat"/>
                <a:ea typeface="Montserrat"/>
                <a:cs typeface="Montserrat"/>
                <a:sym typeface="Montserrat"/>
              </a:rPr>
              <a:t>OVA</a:t>
            </a:r>
            <a:r>
              <a:rPr lang="en-US" sz="3300" b="0" i="0" u="none" strike="noStrike" cap="none" dirty="0">
                <a:solidFill>
                  <a:srgbClr val="000B16"/>
                </a:solidFill>
                <a:latin typeface="Montserrat"/>
                <a:ea typeface="Montserrat"/>
                <a:cs typeface="Montserrat"/>
                <a:sym typeface="Montserrat"/>
              </a:rPr>
              <a:t> School of Social Sciences and Humanities. </a:t>
            </a:r>
            <a:endParaRPr dirty="0"/>
          </a:p>
        </p:txBody>
      </p:sp>
      <p:sp>
        <p:nvSpPr>
          <p:cNvPr id="8" name="Google Shape;3422;p3">
            <a:extLst>
              <a:ext uri="{FF2B5EF4-FFF2-40B4-BE49-F238E27FC236}">
                <a16:creationId xmlns:a16="http://schemas.microsoft.com/office/drawing/2014/main" id="{F13D275C-0AE1-41FC-9D76-10518571F898}"/>
              </a:ext>
            </a:extLst>
          </p:cNvPr>
          <p:cNvSpPr txBox="1"/>
          <p:nvPr/>
        </p:nvSpPr>
        <p:spPr>
          <a:xfrm>
            <a:off x="2613898" y="4861773"/>
            <a:ext cx="9291000" cy="7684371"/>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000B16"/>
              </a:buClr>
              <a:buSzPts val="3300"/>
              <a:buFont typeface="Montserrat"/>
              <a:buNone/>
            </a:pPr>
            <a:r>
              <a:rPr lang="en-US" sz="3300" b="0" i="0" u="none" strike="noStrike" cap="none" dirty="0">
                <a:solidFill>
                  <a:srgbClr val="000B16"/>
                </a:solidFill>
                <a:latin typeface="Montserrat"/>
                <a:ea typeface="Montserrat"/>
                <a:cs typeface="Montserrat"/>
                <a:sym typeface="Montserrat"/>
              </a:rPr>
              <a:t>Consortium of seven </a:t>
            </a:r>
            <a:r>
              <a:rPr lang="en-GB" sz="3300" b="0" i="0" u="none" strike="noStrike" cap="none" dirty="0">
                <a:solidFill>
                  <a:srgbClr val="000B16"/>
                </a:solidFill>
                <a:latin typeface="Montserrat"/>
                <a:ea typeface="Montserrat"/>
                <a:cs typeface="Montserrat"/>
                <a:sym typeface="Montserrat"/>
              </a:rPr>
              <a:t>Portuguese acade</a:t>
            </a:r>
            <a:r>
              <a:rPr lang="en-GB" sz="3300" dirty="0">
                <a:solidFill>
                  <a:srgbClr val="000B16"/>
                </a:solidFill>
                <a:latin typeface="Montserrat"/>
                <a:ea typeface="Montserrat"/>
                <a:cs typeface="Montserrat"/>
                <a:sym typeface="Montserrat"/>
              </a:rPr>
              <a:t>mic and</a:t>
            </a:r>
            <a:r>
              <a:rPr lang="en-US" sz="3300" b="0" i="0" u="none" strike="noStrike" cap="none" dirty="0">
                <a:solidFill>
                  <a:srgbClr val="000B16"/>
                </a:solidFill>
                <a:latin typeface="Montserrat"/>
                <a:ea typeface="Montserrat"/>
                <a:cs typeface="Montserrat"/>
                <a:sym typeface="Montserrat"/>
              </a:rPr>
              <a:t> cultural heritage institutions:</a:t>
            </a:r>
            <a:endParaRPr sz="3300" dirty="0">
              <a:solidFill>
                <a:srgbClr val="000B16"/>
              </a:solidFill>
              <a:latin typeface="Montserrat"/>
              <a:ea typeface="Montserrat"/>
              <a:cs typeface="Montserrat"/>
              <a:sym typeface="Montserrat"/>
            </a:endParaRPr>
          </a:p>
          <a:p>
            <a:pPr marL="0" marR="0" lvl="0" indent="0" algn="l" rtl="0">
              <a:lnSpc>
                <a:spcPct val="115000"/>
              </a:lnSpc>
              <a:spcBef>
                <a:spcPts val="0"/>
              </a:spcBef>
              <a:spcAft>
                <a:spcPts val="0"/>
              </a:spcAft>
              <a:buClr>
                <a:srgbClr val="000B16"/>
              </a:buClr>
              <a:buSzPts val="3300"/>
              <a:buFont typeface="Montserrat"/>
              <a:buNone/>
            </a:pPr>
            <a:endParaRPr lang="pt-PT" sz="3300" dirty="0">
              <a:solidFill>
                <a:srgbClr val="000B16"/>
              </a:solidFill>
              <a:latin typeface="Montserrat"/>
              <a:ea typeface="Montserrat"/>
              <a:cs typeface="Montserrat"/>
              <a:sym typeface="Montserrat"/>
            </a:endParaRPr>
          </a:p>
          <a:p>
            <a:pPr marL="457200" indent="-438150">
              <a:lnSpc>
                <a:spcPct val="115000"/>
              </a:lnSpc>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N</a:t>
            </a:r>
            <a:r>
              <a:rPr lang="en-US" sz="3300" dirty="0">
                <a:solidFill>
                  <a:srgbClr val="000B16"/>
                </a:solidFill>
                <a:latin typeface="Montserrat"/>
                <a:ea typeface="Montserrat"/>
                <a:cs typeface="Montserrat"/>
                <a:sym typeface="Montserrat"/>
              </a:rPr>
              <a:t>OVA</a:t>
            </a:r>
            <a:r>
              <a:rPr lang="en-US" sz="3300" b="0" i="0" u="none" strike="noStrike" cap="none" dirty="0">
                <a:solidFill>
                  <a:srgbClr val="000B16"/>
                </a:solidFill>
                <a:latin typeface="Montserrat"/>
                <a:ea typeface="Montserrat"/>
                <a:cs typeface="Montserrat"/>
                <a:sym typeface="Montserrat"/>
              </a:rPr>
              <a:t> School of Social Sciences and Humanities; </a:t>
            </a:r>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Lisbon Municipal Archive; </a:t>
            </a:r>
            <a:endParaRPr dirty="0"/>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Portuguese Film Archive; </a:t>
            </a:r>
            <a:endParaRPr dirty="0"/>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err="1">
                <a:solidFill>
                  <a:srgbClr val="000B16"/>
                </a:solidFill>
                <a:latin typeface="Montserrat"/>
                <a:ea typeface="Montserrat"/>
                <a:cs typeface="Montserrat"/>
                <a:sym typeface="Montserrat"/>
              </a:rPr>
              <a:t>Calouste</a:t>
            </a:r>
            <a:r>
              <a:rPr lang="en-US" sz="3300" b="0" i="0" u="none" strike="noStrike" cap="none" dirty="0">
                <a:solidFill>
                  <a:srgbClr val="000B16"/>
                </a:solidFill>
                <a:latin typeface="Montserrat"/>
                <a:ea typeface="Montserrat"/>
                <a:cs typeface="Montserrat"/>
                <a:sym typeface="Montserrat"/>
              </a:rPr>
              <a:t> </a:t>
            </a:r>
            <a:r>
              <a:rPr lang="en-US" sz="3300" b="0" i="0" u="none" strike="noStrike" cap="none" dirty="0" err="1">
                <a:solidFill>
                  <a:srgbClr val="000B16"/>
                </a:solidFill>
                <a:latin typeface="Montserrat"/>
                <a:ea typeface="Montserrat"/>
                <a:cs typeface="Montserrat"/>
                <a:sym typeface="Montserrat"/>
              </a:rPr>
              <a:t>Gulbenkian</a:t>
            </a:r>
            <a:r>
              <a:rPr lang="en-US" sz="3300" b="0" i="0" u="none" strike="noStrike" cap="none" dirty="0">
                <a:solidFill>
                  <a:srgbClr val="000B16"/>
                </a:solidFill>
                <a:latin typeface="Montserrat"/>
                <a:ea typeface="Montserrat"/>
                <a:cs typeface="Montserrat"/>
                <a:sym typeface="Montserrat"/>
              </a:rPr>
              <a:t> Art Library and Archives;</a:t>
            </a:r>
            <a:endParaRPr dirty="0"/>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National Theater D. Maria II; </a:t>
            </a:r>
            <a:endParaRPr dirty="0"/>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Directorate-General for Cultural Heritage;</a:t>
            </a:r>
            <a:endParaRPr dirty="0"/>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Directorate-General for Books, Archives and Libraries.</a:t>
            </a:r>
            <a:endParaRPr dirty="0"/>
          </a:p>
        </p:txBody>
      </p:sp>
      <p:sp>
        <p:nvSpPr>
          <p:cNvPr id="9" name="Google Shape;3423;p3">
            <a:extLst>
              <a:ext uri="{FF2B5EF4-FFF2-40B4-BE49-F238E27FC236}">
                <a16:creationId xmlns:a16="http://schemas.microsoft.com/office/drawing/2014/main" id="{03B3181A-15A8-49A4-BDBE-89E496E49D1A}"/>
              </a:ext>
            </a:extLst>
          </p:cNvPr>
          <p:cNvSpPr txBox="1"/>
          <p:nvPr/>
        </p:nvSpPr>
        <p:spPr>
          <a:xfrm>
            <a:off x="13415351" y="4861773"/>
            <a:ext cx="9163800" cy="3012323"/>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000B16"/>
              </a:buClr>
              <a:buSzPts val="3300"/>
              <a:buFont typeface="Montserrat"/>
              <a:buNone/>
            </a:pPr>
            <a:r>
              <a:rPr lang="en-US" sz="3300" dirty="0">
                <a:solidFill>
                  <a:srgbClr val="000B16"/>
                </a:solidFill>
                <a:latin typeface="Montserrat"/>
                <a:ea typeface="Montserrat"/>
                <a:cs typeface="Montserrat"/>
                <a:sym typeface="Montserrat"/>
              </a:rPr>
              <a:t>I</a:t>
            </a:r>
            <a:r>
              <a:rPr lang="en-US" sz="3300" b="0" i="0" u="none" strike="noStrike" cap="none" dirty="0">
                <a:solidFill>
                  <a:srgbClr val="000B16"/>
                </a:solidFill>
                <a:latin typeface="Montserrat"/>
                <a:ea typeface="Montserrat"/>
                <a:cs typeface="Montserrat"/>
                <a:sym typeface="Montserrat"/>
              </a:rPr>
              <a:t>ncludes two additional content providers:</a:t>
            </a:r>
            <a:endParaRPr sz="3300" dirty="0">
              <a:solidFill>
                <a:srgbClr val="000B16"/>
              </a:solidFill>
              <a:latin typeface="Montserrat"/>
              <a:ea typeface="Montserrat"/>
              <a:cs typeface="Montserrat"/>
              <a:sym typeface="Montserrat"/>
            </a:endParaRPr>
          </a:p>
          <a:p>
            <a:pPr marL="0" marR="0" lvl="0" indent="0" algn="l" rtl="0">
              <a:lnSpc>
                <a:spcPct val="115000"/>
              </a:lnSpc>
              <a:spcBef>
                <a:spcPts val="0"/>
              </a:spcBef>
              <a:spcAft>
                <a:spcPts val="0"/>
              </a:spcAft>
              <a:buClr>
                <a:srgbClr val="000B16"/>
              </a:buClr>
              <a:buSzPts val="3300"/>
              <a:buFont typeface="Montserrat"/>
              <a:buNone/>
            </a:pPr>
            <a:endParaRPr sz="3300" dirty="0">
              <a:solidFill>
                <a:srgbClr val="000B16"/>
              </a:solidFill>
              <a:latin typeface="Montserrat"/>
              <a:ea typeface="Montserrat"/>
              <a:cs typeface="Montserrat"/>
              <a:sym typeface="Montserrat"/>
            </a:endParaRPr>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ARQUIVO.pt;</a:t>
            </a:r>
            <a:endParaRPr dirty="0"/>
          </a:p>
          <a:p>
            <a:pPr marL="457200" marR="0" lvl="0" indent="-438150" algn="l" rtl="0">
              <a:lnSpc>
                <a:spcPct val="115000"/>
              </a:lnSpc>
              <a:spcBef>
                <a:spcPts val="0"/>
              </a:spcBef>
              <a:spcAft>
                <a:spcPts val="0"/>
              </a:spcAft>
              <a:buClr>
                <a:srgbClr val="000B16"/>
              </a:buClr>
              <a:buSzPts val="3300"/>
              <a:buFont typeface="Montserrat"/>
              <a:buChar char="●"/>
            </a:pPr>
            <a:r>
              <a:rPr lang="en-US" sz="3300" b="0" i="0" u="none" strike="noStrike" cap="none" dirty="0">
                <a:solidFill>
                  <a:srgbClr val="000B16"/>
                </a:solidFill>
                <a:latin typeface="Montserrat"/>
                <a:ea typeface="Montserrat"/>
                <a:cs typeface="Montserrat"/>
                <a:sym typeface="Montserrat"/>
              </a:rPr>
              <a:t>Diplomatic Institute of the Portuguese Ministry of Foreign Affairs.</a:t>
            </a:r>
            <a:endParaRPr dirty="0"/>
          </a:p>
        </p:txBody>
      </p:sp>
      <p:sp>
        <p:nvSpPr>
          <p:cNvPr id="12" name="Retângulo 11">
            <a:extLst>
              <a:ext uri="{FF2B5EF4-FFF2-40B4-BE49-F238E27FC236}">
                <a16:creationId xmlns:a16="http://schemas.microsoft.com/office/drawing/2014/main" id="{D802E361-7B4B-4D63-A3C4-C2F3CF2B4142}"/>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81917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7" name="Google Shape;3428;p4">
            <a:extLst>
              <a:ext uri="{FF2B5EF4-FFF2-40B4-BE49-F238E27FC236}">
                <a16:creationId xmlns:a16="http://schemas.microsoft.com/office/drawing/2014/main" id="{E2C53339-A685-4A90-9610-6FB69A938AC7}"/>
              </a:ext>
            </a:extLst>
          </p:cNvPr>
          <p:cNvGrpSpPr/>
          <p:nvPr/>
        </p:nvGrpSpPr>
        <p:grpSpPr>
          <a:xfrm>
            <a:off x="2424403" y="5166935"/>
            <a:ext cx="4274383" cy="4274383"/>
            <a:chOff x="2044638" y="5826175"/>
            <a:chExt cx="4547700" cy="4547700"/>
          </a:xfrm>
        </p:grpSpPr>
        <p:sp>
          <p:nvSpPr>
            <p:cNvPr id="8" name="Google Shape;3429;p4">
              <a:extLst>
                <a:ext uri="{FF2B5EF4-FFF2-40B4-BE49-F238E27FC236}">
                  <a16:creationId xmlns:a16="http://schemas.microsoft.com/office/drawing/2014/main" id="{F21D9FF9-5704-40AD-B152-CCBDFF94C5D5}"/>
                </a:ext>
              </a:extLst>
            </p:cNvPr>
            <p:cNvSpPr/>
            <p:nvPr/>
          </p:nvSpPr>
          <p:spPr>
            <a:xfrm>
              <a:off x="2044638" y="5826175"/>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3430;p4">
              <a:extLst>
                <a:ext uri="{FF2B5EF4-FFF2-40B4-BE49-F238E27FC236}">
                  <a16:creationId xmlns:a16="http://schemas.microsoft.com/office/drawing/2014/main" id="{4CBE111C-2B9D-4266-8BF8-576D449451A2}"/>
                </a:ext>
              </a:extLst>
            </p:cNvPr>
            <p:cNvPicPr preferRelativeResize="0"/>
            <p:nvPr/>
          </p:nvPicPr>
          <p:blipFill>
            <a:blip r:embed="rId3">
              <a:alphaModFix/>
            </a:blip>
            <a:stretch>
              <a:fillRect/>
            </a:stretch>
          </p:blipFill>
          <p:spPr>
            <a:xfrm>
              <a:off x="2870688" y="7071325"/>
              <a:ext cx="2895600" cy="2057400"/>
            </a:xfrm>
            <a:prstGeom prst="rect">
              <a:avLst/>
            </a:prstGeom>
            <a:noFill/>
            <a:ln>
              <a:noFill/>
            </a:ln>
          </p:spPr>
        </p:pic>
      </p:grpSp>
      <p:grpSp>
        <p:nvGrpSpPr>
          <p:cNvPr id="11" name="Google Shape;3431;p4">
            <a:extLst>
              <a:ext uri="{FF2B5EF4-FFF2-40B4-BE49-F238E27FC236}">
                <a16:creationId xmlns:a16="http://schemas.microsoft.com/office/drawing/2014/main" id="{AF5A5865-C040-40CA-9DB4-480918E94CCA}"/>
              </a:ext>
            </a:extLst>
          </p:cNvPr>
          <p:cNvGrpSpPr/>
          <p:nvPr/>
        </p:nvGrpSpPr>
        <p:grpSpPr>
          <a:xfrm>
            <a:off x="6047921" y="8318513"/>
            <a:ext cx="4274383" cy="4274383"/>
            <a:chOff x="6592350" y="8877425"/>
            <a:chExt cx="4547700" cy="4547700"/>
          </a:xfrm>
        </p:grpSpPr>
        <p:sp>
          <p:nvSpPr>
            <p:cNvPr id="12" name="Google Shape;3432;p4">
              <a:extLst>
                <a:ext uri="{FF2B5EF4-FFF2-40B4-BE49-F238E27FC236}">
                  <a16:creationId xmlns:a16="http://schemas.microsoft.com/office/drawing/2014/main" id="{A89DE249-FD35-4E0C-91D9-F8682BFFCB1A}"/>
                </a:ext>
              </a:extLst>
            </p:cNvPr>
            <p:cNvSpPr/>
            <p:nvPr/>
          </p:nvSpPr>
          <p:spPr>
            <a:xfrm>
              <a:off x="6592350" y="8877425"/>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3433;p4">
              <a:extLst>
                <a:ext uri="{FF2B5EF4-FFF2-40B4-BE49-F238E27FC236}">
                  <a16:creationId xmlns:a16="http://schemas.microsoft.com/office/drawing/2014/main" id="{0AF9FD3C-FF97-4809-9CCC-1617B4C255F6}"/>
                </a:ext>
              </a:extLst>
            </p:cNvPr>
            <p:cNvPicPr preferRelativeResize="0"/>
            <p:nvPr/>
          </p:nvPicPr>
          <p:blipFill>
            <a:blip r:embed="rId4">
              <a:alphaModFix/>
            </a:blip>
            <a:stretch>
              <a:fillRect/>
            </a:stretch>
          </p:blipFill>
          <p:spPr>
            <a:xfrm>
              <a:off x="7370775" y="10370225"/>
              <a:ext cx="2990850" cy="1562100"/>
            </a:xfrm>
            <a:prstGeom prst="rect">
              <a:avLst/>
            </a:prstGeom>
            <a:noFill/>
            <a:ln>
              <a:noFill/>
            </a:ln>
          </p:spPr>
        </p:pic>
      </p:grpSp>
      <p:grpSp>
        <p:nvGrpSpPr>
          <p:cNvPr id="16" name="Google Shape;3434;p4">
            <a:extLst>
              <a:ext uri="{FF2B5EF4-FFF2-40B4-BE49-F238E27FC236}">
                <a16:creationId xmlns:a16="http://schemas.microsoft.com/office/drawing/2014/main" id="{CD866996-846B-476E-A1DC-5DE248323969}"/>
              </a:ext>
            </a:extLst>
          </p:cNvPr>
          <p:cNvGrpSpPr/>
          <p:nvPr/>
        </p:nvGrpSpPr>
        <p:grpSpPr>
          <a:xfrm>
            <a:off x="13735622" y="8318514"/>
            <a:ext cx="4274383" cy="4274383"/>
            <a:chOff x="13071050" y="8674000"/>
            <a:chExt cx="4547700" cy="4547700"/>
          </a:xfrm>
        </p:grpSpPr>
        <p:sp>
          <p:nvSpPr>
            <p:cNvPr id="17" name="Google Shape;3435;p4">
              <a:extLst>
                <a:ext uri="{FF2B5EF4-FFF2-40B4-BE49-F238E27FC236}">
                  <a16:creationId xmlns:a16="http://schemas.microsoft.com/office/drawing/2014/main" id="{D4F1EB1E-B901-417E-B8AD-DBF347931B1C}"/>
                </a:ext>
              </a:extLst>
            </p:cNvPr>
            <p:cNvSpPr/>
            <p:nvPr/>
          </p:nvSpPr>
          <p:spPr>
            <a:xfrm>
              <a:off x="13071050" y="8674000"/>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3436;p4">
              <a:extLst>
                <a:ext uri="{FF2B5EF4-FFF2-40B4-BE49-F238E27FC236}">
                  <a16:creationId xmlns:a16="http://schemas.microsoft.com/office/drawing/2014/main" id="{27650572-BF37-42F3-AFE8-EFC92B6513D8}"/>
                </a:ext>
              </a:extLst>
            </p:cNvPr>
            <p:cNvPicPr preferRelativeResize="0"/>
            <p:nvPr/>
          </p:nvPicPr>
          <p:blipFill>
            <a:blip r:embed="rId5">
              <a:alphaModFix/>
            </a:blip>
            <a:stretch>
              <a:fillRect/>
            </a:stretch>
          </p:blipFill>
          <p:spPr>
            <a:xfrm>
              <a:off x="14081950" y="10199525"/>
              <a:ext cx="2525900" cy="1733550"/>
            </a:xfrm>
            <a:prstGeom prst="rect">
              <a:avLst/>
            </a:prstGeom>
            <a:noFill/>
            <a:ln>
              <a:noFill/>
            </a:ln>
          </p:spPr>
        </p:pic>
      </p:grpSp>
      <p:grpSp>
        <p:nvGrpSpPr>
          <p:cNvPr id="19" name="Google Shape;3437;p4">
            <a:extLst>
              <a:ext uri="{FF2B5EF4-FFF2-40B4-BE49-F238E27FC236}">
                <a16:creationId xmlns:a16="http://schemas.microsoft.com/office/drawing/2014/main" id="{DEC286EA-4251-4D27-8098-F0CB6E58C41E}"/>
              </a:ext>
            </a:extLst>
          </p:cNvPr>
          <p:cNvGrpSpPr/>
          <p:nvPr/>
        </p:nvGrpSpPr>
        <p:grpSpPr>
          <a:xfrm>
            <a:off x="17176698" y="5303589"/>
            <a:ext cx="4749409" cy="4274383"/>
            <a:chOff x="17916275" y="6182325"/>
            <a:chExt cx="5053100" cy="4547700"/>
          </a:xfrm>
        </p:grpSpPr>
        <p:sp>
          <p:nvSpPr>
            <p:cNvPr id="20" name="Google Shape;3438;p4">
              <a:extLst>
                <a:ext uri="{FF2B5EF4-FFF2-40B4-BE49-F238E27FC236}">
                  <a16:creationId xmlns:a16="http://schemas.microsoft.com/office/drawing/2014/main" id="{CA2BB948-81C3-4E22-85B5-E6D5514C4363}"/>
                </a:ext>
              </a:extLst>
            </p:cNvPr>
            <p:cNvSpPr/>
            <p:nvPr/>
          </p:nvSpPr>
          <p:spPr>
            <a:xfrm>
              <a:off x="17916275" y="6182325"/>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3439;p4">
              <a:extLst>
                <a:ext uri="{FF2B5EF4-FFF2-40B4-BE49-F238E27FC236}">
                  <a16:creationId xmlns:a16="http://schemas.microsoft.com/office/drawing/2014/main" id="{E87C0A15-48D7-41DA-B58C-C5695F577CF6}"/>
                </a:ext>
              </a:extLst>
            </p:cNvPr>
            <p:cNvPicPr preferRelativeResize="0"/>
            <p:nvPr/>
          </p:nvPicPr>
          <p:blipFill>
            <a:blip r:embed="rId6">
              <a:alphaModFix/>
            </a:blip>
            <a:stretch>
              <a:fillRect/>
            </a:stretch>
          </p:blipFill>
          <p:spPr>
            <a:xfrm>
              <a:off x="18206875" y="7932300"/>
              <a:ext cx="4762500" cy="1047750"/>
            </a:xfrm>
            <a:prstGeom prst="rect">
              <a:avLst/>
            </a:prstGeom>
            <a:noFill/>
            <a:ln>
              <a:noFill/>
            </a:ln>
          </p:spPr>
        </p:pic>
      </p:grpSp>
      <p:grpSp>
        <p:nvGrpSpPr>
          <p:cNvPr id="22" name="Google Shape;3440;p4">
            <a:extLst>
              <a:ext uri="{FF2B5EF4-FFF2-40B4-BE49-F238E27FC236}">
                <a16:creationId xmlns:a16="http://schemas.microsoft.com/office/drawing/2014/main" id="{D3FD667A-1E03-4FB4-91E2-A5534B814672}"/>
              </a:ext>
            </a:extLst>
          </p:cNvPr>
          <p:cNvGrpSpPr/>
          <p:nvPr/>
        </p:nvGrpSpPr>
        <p:grpSpPr>
          <a:xfrm>
            <a:off x="9983574" y="384883"/>
            <a:ext cx="4274383" cy="4274383"/>
            <a:chOff x="11409912" y="225025"/>
            <a:chExt cx="4547700" cy="4547700"/>
          </a:xfrm>
        </p:grpSpPr>
        <p:sp>
          <p:nvSpPr>
            <p:cNvPr id="23" name="Google Shape;3441;p4">
              <a:extLst>
                <a:ext uri="{FF2B5EF4-FFF2-40B4-BE49-F238E27FC236}">
                  <a16:creationId xmlns:a16="http://schemas.microsoft.com/office/drawing/2014/main" id="{715B7E35-4048-4BAF-BB62-60D5BB8CD255}"/>
                </a:ext>
              </a:extLst>
            </p:cNvPr>
            <p:cNvSpPr/>
            <p:nvPr/>
          </p:nvSpPr>
          <p:spPr>
            <a:xfrm>
              <a:off x="11409912" y="225025"/>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3442;p4">
              <a:extLst>
                <a:ext uri="{FF2B5EF4-FFF2-40B4-BE49-F238E27FC236}">
                  <a16:creationId xmlns:a16="http://schemas.microsoft.com/office/drawing/2014/main" id="{D01841DD-2505-482A-8BE7-607782F61BDE}"/>
                </a:ext>
              </a:extLst>
            </p:cNvPr>
            <p:cNvPicPr preferRelativeResize="0"/>
            <p:nvPr/>
          </p:nvPicPr>
          <p:blipFill>
            <a:blip r:embed="rId7">
              <a:alphaModFix/>
            </a:blip>
            <a:stretch>
              <a:fillRect/>
            </a:stretch>
          </p:blipFill>
          <p:spPr>
            <a:xfrm>
              <a:off x="12121662" y="1584475"/>
              <a:ext cx="3124200" cy="1828800"/>
            </a:xfrm>
            <a:prstGeom prst="rect">
              <a:avLst/>
            </a:prstGeom>
            <a:noFill/>
            <a:ln>
              <a:noFill/>
            </a:ln>
          </p:spPr>
        </p:pic>
      </p:grpSp>
      <p:grpSp>
        <p:nvGrpSpPr>
          <p:cNvPr id="25" name="Google Shape;3443;p4">
            <a:extLst>
              <a:ext uri="{FF2B5EF4-FFF2-40B4-BE49-F238E27FC236}">
                <a16:creationId xmlns:a16="http://schemas.microsoft.com/office/drawing/2014/main" id="{C010DA78-A71E-42B6-9718-D4744E4FFE53}"/>
              </a:ext>
            </a:extLst>
          </p:cNvPr>
          <p:cNvGrpSpPr/>
          <p:nvPr/>
        </p:nvGrpSpPr>
        <p:grpSpPr>
          <a:xfrm>
            <a:off x="14957736" y="1465114"/>
            <a:ext cx="4274383" cy="4274383"/>
            <a:chOff x="15759050" y="2165650"/>
            <a:chExt cx="4547700" cy="4547700"/>
          </a:xfrm>
        </p:grpSpPr>
        <p:sp>
          <p:nvSpPr>
            <p:cNvPr id="26" name="Google Shape;3444;p4">
              <a:extLst>
                <a:ext uri="{FF2B5EF4-FFF2-40B4-BE49-F238E27FC236}">
                  <a16:creationId xmlns:a16="http://schemas.microsoft.com/office/drawing/2014/main" id="{BA47B88C-2BF2-4320-AEBF-A1BFC314287F}"/>
                </a:ext>
              </a:extLst>
            </p:cNvPr>
            <p:cNvSpPr/>
            <p:nvPr/>
          </p:nvSpPr>
          <p:spPr>
            <a:xfrm>
              <a:off x="15759050" y="2165650"/>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3445;p4">
              <a:extLst>
                <a:ext uri="{FF2B5EF4-FFF2-40B4-BE49-F238E27FC236}">
                  <a16:creationId xmlns:a16="http://schemas.microsoft.com/office/drawing/2014/main" id="{4F64C733-9556-40A4-8436-6B47389A5C8F}"/>
                </a:ext>
              </a:extLst>
            </p:cNvPr>
            <p:cNvPicPr preferRelativeResize="0"/>
            <p:nvPr/>
          </p:nvPicPr>
          <p:blipFill>
            <a:blip r:embed="rId8">
              <a:alphaModFix/>
            </a:blip>
            <a:stretch>
              <a:fillRect/>
            </a:stretch>
          </p:blipFill>
          <p:spPr>
            <a:xfrm>
              <a:off x="16642100" y="3606775"/>
              <a:ext cx="2641595" cy="1828800"/>
            </a:xfrm>
            <a:prstGeom prst="rect">
              <a:avLst/>
            </a:prstGeom>
            <a:noFill/>
            <a:ln>
              <a:noFill/>
            </a:ln>
          </p:spPr>
        </p:pic>
      </p:grpSp>
      <p:grpSp>
        <p:nvGrpSpPr>
          <p:cNvPr id="28" name="Google Shape;3446;p4">
            <a:extLst>
              <a:ext uri="{FF2B5EF4-FFF2-40B4-BE49-F238E27FC236}">
                <a16:creationId xmlns:a16="http://schemas.microsoft.com/office/drawing/2014/main" id="{CE03CDCA-4367-4A90-9491-65FEF2580584}"/>
              </a:ext>
            </a:extLst>
          </p:cNvPr>
          <p:cNvGrpSpPr/>
          <p:nvPr/>
        </p:nvGrpSpPr>
        <p:grpSpPr>
          <a:xfrm>
            <a:off x="9918150" y="5030275"/>
            <a:ext cx="4547700" cy="4547700"/>
            <a:chOff x="9712738" y="4797800"/>
            <a:chExt cx="4547700" cy="4547700"/>
          </a:xfrm>
        </p:grpSpPr>
        <p:sp>
          <p:nvSpPr>
            <p:cNvPr id="29" name="Google Shape;3447;p4">
              <a:extLst>
                <a:ext uri="{FF2B5EF4-FFF2-40B4-BE49-F238E27FC236}">
                  <a16:creationId xmlns:a16="http://schemas.microsoft.com/office/drawing/2014/main" id="{7DF60C6A-B916-408C-AC2E-505745ACF0E9}"/>
                </a:ext>
              </a:extLst>
            </p:cNvPr>
            <p:cNvSpPr/>
            <p:nvPr/>
          </p:nvSpPr>
          <p:spPr>
            <a:xfrm>
              <a:off x="9712738" y="4797800"/>
              <a:ext cx="4547700" cy="4547700"/>
            </a:xfrm>
            <a:prstGeom prst="ellipse">
              <a:avLst/>
            </a:prstGeom>
            <a:solidFill>
              <a:srgbClr val="1681A8">
                <a:alpha val="792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448;p4">
              <a:extLst>
                <a:ext uri="{FF2B5EF4-FFF2-40B4-BE49-F238E27FC236}">
                  <a16:creationId xmlns:a16="http://schemas.microsoft.com/office/drawing/2014/main" id="{9094AA82-B31C-405D-BFD0-4475E24EFFE1}"/>
                </a:ext>
              </a:extLst>
            </p:cNvPr>
            <p:cNvPicPr preferRelativeResize="0"/>
            <p:nvPr/>
          </p:nvPicPr>
          <p:blipFill>
            <a:blip r:embed="rId9">
              <a:alphaModFix/>
            </a:blip>
            <a:stretch>
              <a:fillRect/>
            </a:stretch>
          </p:blipFill>
          <p:spPr>
            <a:xfrm>
              <a:off x="10948363" y="5738150"/>
              <a:ext cx="2076450" cy="2667000"/>
            </a:xfrm>
            <a:prstGeom prst="rect">
              <a:avLst/>
            </a:prstGeom>
            <a:noFill/>
            <a:ln>
              <a:noFill/>
            </a:ln>
          </p:spPr>
        </p:pic>
      </p:grpSp>
      <p:grpSp>
        <p:nvGrpSpPr>
          <p:cNvPr id="31" name="Google Shape;3449;p4">
            <a:extLst>
              <a:ext uri="{FF2B5EF4-FFF2-40B4-BE49-F238E27FC236}">
                <a16:creationId xmlns:a16="http://schemas.microsoft.com/office/drawing/2014/main" id="{9F077FFA-13AC-4880-96D1-765F25C3F079}"/>
              </a:ext>
            </a:extLst>
          </p:cNvPr>
          <p:cNvGrpSpPr/>
          <p:nvPr/>
        </p:nvGrpSpPr>
        <p:grpSpPr>
          <a:xfrm>
            <a:off x="5009428" y="1247181"/>
            <a:ext cx="4274383" cy="4274383"/>
            <a:chOff x="4542263" y="806200"/>
            <a:chExt cx="4547700" cy="4547700"/>
          </a:xfrm>
        </p:grpSpPr>
        <p:sp>
          <p:nvSpPr>
            <p:cNvPr id="32" name="Google Shape;3450;p4">
              <a:extLst>
                <a:ext uri="{FF2B5EF4-FFF2-40B4-BE49-F238E27FC236}">
                  <a16:creationId xmlns:a16="http://schemas.microsoft.com/office/drawing/2014/main" id="{CF65E6E9-BB68-42A8-8205-B9929B422E27}"/>
                </a:ext>
              </a:extLst>
            </p:cNvPr>
            <p:cNvSpPr/>
            <p:nvPr/>
          </p:nvSpPr>
          <p:spPr>
            <a:xfrm>
              <a:off x="4542263" y="806200"/>
              <a:ext cx="4547700" cy="45477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451;p4">
              <a:extLst>
                <a:ext uri="{FF2B5EF4-FFF2-40B4-BE49-F238E27FC236}">
                  <a16:creationId xmlns:a16="http://schemas.microsoft.com/office/drawing/2014/main" id="{E092855E-0B40-4313-B2E6-C68CF7439F02}"/>
                </a:ext>
              </a:extLst>
            </p:cNvPr>
            <p:cNvPicPr preferRelativeResize="0"/>
            <p:nvPr/>
          </p:nvPicPr>
          <p:blipFill>
            <a:blip r:embed="rId10">
              <a:alphaModFix/>
            </a:blip>
            <a:stretch>
              <a:fillRect/>
            </a:stretch>
          </p:blipFill>
          <p:spPr>
            <a:xfrm>
              <a:off x="5210588" y="2611237"/>
              <a:ext cx="3211050" cy="937625"/>
            </a:xfrm>
            <a:prstGeom prst="rect">
              <a:avLst/>
            </a:prstGeom>
            <a:noFill/>
            <a:ln>
              <a:noFill/>
            </a:ln>
          </p:spPr>
        </p:pic>
      </p:grpSp>
      <p:sp>
        <p:nvSpPr>
          <p:cNvPr id="36" name="Retângulo 35">
            <a:extLst>
              <a:ext uri="{FF2B5EF4-FFF2-40B4-BE49-F238E27FC236}">
                <a16:creationId xmlns:a16="http://schemas.microsoft.com/office/drawing/2014/main" id="{CBEA5053-DA6E-4DFF-8A0A-FAE699D26A18}"/>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384909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8678057" y="1420869"/>
            <a:ext cx="7027886"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ea typeface="Montserrat"/>
                <a:cs typeface="Montserrat"/>
                <a:sym typeface="Montserrat"/>
              </a:rPr>
              <a:t>The ROSSIO platform</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Marcador de Posição do Texto 10">
            <a:extLst>
              <a:ext uri="{FF2B5EF4-FFF2-40B4-BE49-F238E27FC236}">
                <a16:creationId xmlns:a16="http://schemas.microsoft.com/office/drawing/2014/main" id="{5F67871A-42DB-4D71-85D8-AA86A426CE4B}"/>
              </a:ext>
            </a:extLst>
          </p:cNvPr>
          <p:cNvSpPr txBox="1">
            <a:spLocks/>
          </p:cNvSpPr>
          <p:nvPr/>
        </p:nvSpPr>
        <p:spPr>
          <a:xfrm>
            <a:off x="2441331" y="3465412"/>
            <a:ext cx="19501338" cy="4413739"/>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a:sym typeface="Montserrat"/>
              </a:rPr>
              <a:t>Approach based on metadata aggregation (OAI-PMH protocol).</a:t>
            </a:r>
          </a:p>
          <a:p>
            <a:pPr marL="457200" indent="-438150">
              <a:lnSpc>
                <a:spcPct val="115000"/>
              </a:lnSpc>
              <a:buClr>
                <a:srgbClr val="000B16"/>
              </a:buClr>
              <a:buSzPts val="3300"/>
              <a:buFont typeface="Montserrat"/>
              <a:buChar char="●"/>
            </a:pPr>
            <a:endParaRPr lang="en-GB" sz="3300" dirty="0">
              <a:solidFill>
                <a:srgbClr val="000B16"/>
              </a:solidFill>
              <a:latin typeface="Montserrat"/>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a:sym typeface="Montserrat"/>
              </a:rPr>
              <a:t>Metadata normalisation and enrichment through controlled vocabularies modelled in SKOS (Simple Knowledge Organization System).</a:t>
            </a:r>
          </a:p>
          <a:p>
            <a:pPr marL="457200" indent="-438150">
              <a:lnSpc>
                <a:spcPct val="115000"/>
              </a:lnSpc>
              <a:buClr>
                <a:srgbClr val="000B16"/>
              </a:buClr>
              <a:buSzPts val="3300"/>
              <a:buFont typeface="Montserrat"/>
              <a:buChar char="●"/>
            </a:pPr>
            <a:endParaRPr lang="en-GB" sz="3300" dirty="0">
              <a:solidFill>
                <a:srgbClr val="000B16"/>
              </a:solidFill>
              <a:latin typeface="Montserrat"/>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a:sym typeface="Montserrat"/>
              </a:rPr>
              <a:t>Services based on the aggregated metadata descriptions of the digital objects:</a:t>
            </a:r>
          </a:p>
        </p:txBody>
      </p:sp>
      <p:sp>
        <p:nvSpPr>
          <p:cNvPr id="5" name="CaixaDeTexto 4">
            <a:extLst>
              <a:ext uri="{FF2B5EF4-FFF2-40B4-BE49-F238E27FC236}">
                <a16:creationId xmlns:a16="http://schemas.microsoft.com/office/drawing/2014/main" id="{81F655EF-9D7A-4A69-9E91-C6BEACB5401E}"/>
              </a:ext>
            </a:extLst>
          </p:cNvPr>
          <p:cNvSpPr txBox="1"/>
          <p:nvPr/>
        </p:nvSpPr>
        <p:spPr>
          <a:xfrm>
            <a:off x="4312920" y="7365703"/>
            <a:ext cx="7879080" cy="1802929"/>
          </a:xfrm>
          <a:prstGeom prst="rect">
            <a:avLst/>
          </a:prstGeom>
          <a:noFill/>
        </p:spPr>
        <p:txBody>
          <a:bodyPr wrap="none" rtlCol="0">
            <a:spAutoFit/>
          </a:bodyPr>
          <a:lstStyle/>
          <a:p>
            <a:pPr lvl="1" indent="-438150">
              <a:lnSpc>
                <a:spcPct val="115000"/>
              </a:lnSpc>
              <a:buClr>
                <a:srgbClr val="000B16"/>
              </a:buClr>
              <a:buSzPts val="3300"/>
              <a:buFont typeface="Montserrat"/>
              <a:buChar char="●"/>
            </a:pPr>
            <a:r>
              <a:rPr lang="en-GB" sz="3300" dirty="0">
                <a:solidFill>
                  <a:srgbClr val="000B16"/>
                </a:solidFill>
                <a:latin typeface="Montserrat"/>
                <a:sym typeface="Montserrat"/>
              </a:rPr>
              <a:t>Discovery Portal</a:t>
            </a:r>
          </a:p>
          <a:p>
            <a:pPr lvl="1" indent="-438150">
              <a:lnSpc>
                <a:spcPct val="115000"/>
              </a:lnSpc>
              <a:buClr>
                <a:srgbClr val="000B16"/>
              </a:buClr>
              <a:buSzPts val="3300"/>
              <a:buFont typeface="Montserrat"/>
              <a:buChar char="●"/>
            </a:pPr>
            <a:r>
              <a:rPr lang="en-GB" sz="3300" dirty="0">
                <a:solidFill>
                  <a:srgbClr val="000B16"/>
                </a:solidFill>
                <a:latin typeface="Montserrat"/>
                <a:sym typeface="Montserrat"/>
              </a:rPr>
              <a:t>Virtual Research Environment</a:t>
            </a:r>
          </a:p>
          <a:p>
            <a:pPr lvl="1" indent="-438150">
              <a:lnSpc>
                <a:spcPct val="115000"/>
              </a:lnSpc>
              <a:buClr>
                <a:srgbClr val="000B16"/>
              </a:buClr>
              <a:buSzPts val="3300"/>
              <a:buFont typeface="Montserrat"/>
              <a:buChar char="●"/>
            </a:pPr>
            <a:r>
              <a:rPr lang="en-GB" sz="3300" dirty="0">
                <a:solidFill>
                  <a:srgbClr val="000B16"/>
                </a:solidFill>
                <a:latin typeface="Montserrat"/>
                <a:sym typeface="Montserrat"/>
              </a:rPr>
              <a:t>Digital Exhibitions and Collections</a:t>
            </a:r>
          </a:p>
        </p:txBody>
      </p:sp>
      <p:sp>
        <p:nvSpPr>
          <p:cNvPr id="9" name="Retângulo 8">
            <a:extLst>
              <a:ext uri="{FF2B5EF4-FFF2-40B4-BE49-F238E27FC236}">
                <a16:creationId xmlns:a16="http://schemas.microsoft.com/office/drawing/2014/main" id="{5C26D256-C7D3-4518-9D50-AEF50DD10D76}"/>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358116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7248980" y="1422565"/>
            <a:ext cx="9886040"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ea typeface="Montserrat"/>
                <a:cs typeface="Montserrat"/>
                <a:sym typeface="Montserrat"/>
              </a:rPr>
              <a:t>Vocabulary services at ROSSIO</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3422;p3">
            <a:extLst>
              <a:ext uri="{FF2B5EF4-FFF2-40B4-BE49-F238E27FC236}">
                <a16:creationId xmlns:a16="http://schemas.microsoft.com/office/drawing/2014/main" id="{820EFB98-A734-4073-842A-859A5BC12714}"/>
              </a:ext>
            </a:extLst>
          </p:cNvPr>
          <p:cNvSpPr txBox="1"/>
          <p:nvPr/>
        </p:nvSpPr>
        <p:spPr>
          <a:xfrm>
            <a:off x="3694317" y="6405862"/>
            <a:ext cx="16995366" cy="2428317"/>
          </a:xfrm>
          <a:prstGeom prst="rect">
            <a:avLst/>
          </a:prstGeom>
          <a:noFill/>
          <a:ln>
            <a:noFill/>
          </a:ln>
        </p:spPr>
        <p:txBody>
          <a:bodyPr spcFirstLastPara="1" wrap="square" lIns="45700" tIns="45700" rIns="45700" bIns="45700" anchor="t" anchorCtr="0">
            <a:spAutoFit/>
          </a:bodyPr>
          <a:lstStyle/>
          <a:p>
            <a:pPr marL="457200" marR="0" lvl="0" indent="-438150" algn="l" rtl="0">
              <a:lnSpc>
                <a:spcPct val="115000"/>
              </a:lnSpc>
              <a:spcBef>
                <a:spcPts val="0"/>
              </a:spcBef>
              <a:spcAft>
                <a:spcPts val="0"/>
              </a:spcAft>
              <a:buClr>
                <a:srgbClr val="000B16"/>
              </a:buClr>
              <a:buSzPts val="3300"/>
              <a:buFont typeface="Montserrat"/>
              <a:buChar char="●"/>
            </a:pPr>
            <a:r>
              <a:rPr lang="en-GB" sz="3300" dirty="0" err="1">
                <a:solidFill>
                  <a:srgbClr val="000B16"/>
                </a:solidFill>
                <a:latin typeface="Montserrat SemiBold" panose="00000700000000000000" pitchFamily="2" charset="0"/>
                <a:ea typeface="Montserrat"/>
                <a:cs typeface="Montserrat"/>
                <a:sym typeface="Montserrat"/>
              </a:rPr>
              <a:t>V</a:t>
            </a:r>
            <a:r>
              <a:rPr lang="en-GB" sz="3300" i="0" u="none" strike="noStrike" cap="none" dirty="0" err="1">
                <a:solidFill>
                  <a:srgbClr val="000B16"/>
                </a:solidFill>
                <a:latin typeface="Montserrat SemiBold" panose="00000700000000000000" pitchFamily="2" charset="0"/>
                <a:ea typeface="Montserrat"/>
                <a:cs typeface="Montserrat"/>
                <a:sym typeface="Montserrat"/>
              </a:rPr>
              <a:t>ocBench</a:t>
            </a:r>
            <a:r>
              <a:rPr lang="en-GB" sz="3300" i="0" u="none" strike="noStrike" cap="none" dirty="0">
                <a:solidFill>
                  <a:srgbClr val="000B16"/>
                </a:solidFill>
                <a:latin typeface="Montserrat SemiBold" panose="00000700000000000000" pitchFamily="2" charset="0"/>
                <a:ea typeface="Montserrat"/>
                <a:cs typeface="Montserrat"/>
                <a:sym typeface="Montserrat"/>
              </a:rPr>
              <a:t> 3</a:t>
            </a:r>
            <a:r>
              <a:rPr lang="en-GB" sz="3300" b="0" i="0" u="none" strike="noStrike" cap="none" dirty="0">
                <a:solidFill>
                  <a:srgbClr val="000B16"/>
                </a:solidFill>
                <a:latin typeface="Montserrat" panose="00000500000000000000" pitchFamily="2" charset="0"/>
                <a:ea typeface="Montserrat"/>
                <a:cs typeface="Montserrat"/>
                <a:sym typeface="Montserrat"/>
              </a:rPr>
              <a:t>. Application for development and management of vocabularies in SKOS.</a:t>
            </a:r>
            <a:endParaRPr lang="en-GB" sz="3300" i="0" u="none" strike="noStrike" cap="none" dirty="0">
              <a:solidFill>
                <a:srgbClr val="000B16"/>
              </a:solidFill>
              <a:latin typeface="Montserrat" panose="00000500000000000000" pitchFamily="2" charset="0"/>
              <a:ea typeface="Montserrat"/>
              <a:cs typeface="Montserrat"/>
              <a:sym typeface="Montserrat"/>
            </a:endParaRPr>
          </a:p>
          <a:p>
            <a:pPr marL="457200" marR="0" lvl="0" indent="-438150" algn="l" rtl="0">
              <a:lnSpc>
                <a:spcPct val="115000"/>
              </a:lnSpc>
              <a:spcBef>
                <a:spcPts val="0"/>
              </a:spcBef>
              <a:spcAft>
                <a:spcPts val="0"/>
              </a:spcAft>
              <a:buClr>
                <a:srgbClr val="000B16"/>
              </a:buClr>
              <a:buSzPts val="3300"/>
              <a:buFont typeface="Montserrat"/>
              <a:buChar char="●"/>
            </a:pPr>
            <a:endParaRPr lang="en-GB" sz="3300" b="0" i="0" u="none" strike="noStrike" cap="none" dirty="0">
              <a:solidFill>
                <a:srgbClr val="000B16"/>
              </a:solidFill>
              <a:latin typeface="Montserrat" panose="00000500000000000000" pitchFamily="2" charset="0"/>
              <a:ea typeface="Montserrat"/>
              <a:cs typeface="Montserrat"/>
              <a:sym typeface="Montserrat"/>
            </a:endParaRPr>
          </a:p>
          <a:p>
            <a:pPr marL="457200" marR="0" lvl="0" indent="-438150" algn="l" rtl="0">
              <a:lnSpc>
                <a:spcPct val="115000"/>
              </a:lnSpc>
              <a:spcBef>
                <a:spcPts val="0"/>
              </a:spcBef>
              <a:spcAft>
                <a:spcPts val="0"/>
              </a:spcAft>
              <a:buClr>
                <a:srgbClr val="000B16"/>
              </a:buClr>
              <a:buSzPts val="3300"/>
              <a:buFont typeface="Montserrat"/>
              <a:buChar char="●"/>
            </a:pPr>
            <a:r>
              <a:rPr lang="en-GB" sz="3300" dirty="0" err="1">
                <a:solidFill>
                  <a:srgbClr val="000B16"/>
                </a:solidFill>
                <a:latin typeface="Montserrat SemiBold" panose="00000700000000000000" pitchFamily="2" charset="0"/>
                <a:sym typeface="Montserrat"/>
              </a:rPr>
              <a:t>Skosmos</a:t>
            </a:r>
            <a:r>
              <a:rPr lang="en-GB" sz="3300" dirty="0">
                <a:solidFill>
                  <a:srgbClr val="000B16"/>
                </a:solidFill>
                <a:latin typeface="Montserrat" panose="00000500000000000000" pitchFamily="2" charset="0"/>
                <a:sym typeface="Montserrat"/>
              </a:rPr>
              <a:t>. Application for end-user browsing and for linked data access.</a:t>
            </a:r>
          </a:p>
        </p:txBody>
      </p:sp>
      <p:sp>
        <p:nvSpPr>
          <p:cNvPr id="168" name="Marcador de Posição do Texto 10">
            <a:extLst>
              <a:ext uri="{FF2B5EF4-FFF2-40B4-BE49-F238E27FC236}">
                <a16:creationId xmlns:a16="http://schemas.microsoft.com/office/drawing/2014/main" id="{D7A0FBE3-8AED-4A98-9E5D-2CCFC3EE17BC}"/>
              </a:ext>
            </a:extLst>
          </p:cNvPr>
          <p:cNvSpPr txBox="1">
            <a:spLocks/>
          </p:cNvSpPr>
          <p:nvPr/>
        </p:nvSpPr>
        <p:spPr>
          <a:xfrm>
            <a:off x="2441331" y="3506590"/>
            <a:ext cx="19501338" cy="2899272"/>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b="0" i="0" u="none" strike="noStrike" cap="none" dirty="0">
                <a:solidFill>
                  <a:srgbClr val="000B16"/>
                </a:solidFill>
                <a:latin typeface="Montserrat" panose="00000500000000000000" pitchFamily="2" charset="0"/>
                <a:ea typeface="Montserrat"/>
                <a:cs typeface="Montserrat"/>
                <a:sym typeface="Montserrat"/>
              </a:rPr>
              <a:t>The platform under development includes services for modelling vocabularies </a:t>
            </a:r>
            <a:r>
              <a:rPr lang="en-GB" sz="3300" dirty="0">
                <a:solidFill>
                  <a:srgbClr val="000B16"/>
                </a:solidFill>
                <a:latin typeface="Montserrat" panose="00000500000000000000" pitchFamily="2" charset="0"/>
                <a:ea typeface="Montserrat"/>
                <a:cs typeface="Montserrat"/>
                <a:sym typeface="Montserrat"/>
              </a:rPr>
              <a:t>in SKOS </a:t>
            </a:r>
            <a:r>
              <a:rPr lang="en-GB" sz="3300" b="0" i="0" u="none" strike="noStrike" cap="none" dirty="0">
                <a:solidFill>
                  <a:srgbClr val="000B16"/>
                </a:solidFill>
                <a:latin typeface="Montserrat" panose="00000500000000000000" pitchFamily="2" charset="0"/>
                <a:ea typeface="Montserrat"/>
                <a:cs typeface="Montserrat"/>
                <a:sym typeface="Montserrat"/>
              </a:rPr>
              <a:t>and publishing them as linked open data (LOD).</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ea typeface="Montserrat"/>
              <a:cs typeface="Montserrat"/>
              <a:sym typeface="Montserrat"/>
            </a:endParaRPr>
          </a:p>
          <a:p>
            <a:pPr marL="457200" indent="-438150">
              <a:lnSpc>
                <a:spcPct val="115000"/>
              </a:lnSpc>
              <a:buClr>
                <a:srgbClr val="000B16"/>
              </a:buClr>
              <a:buSzPts val="3300"/>
              <a:buFont typeface="Montserrat"/>
              <a:buChar char="●"/>
            </a:pPr>
            <a:r>
              <a:rPr lang="en-GB" sz="3300" b="0" i="0" u="none" strike="noStrike" cap="none" dirty="0">
                <a:solidFill>
                  <a:srgbClr val="000B16"/>
                </a:solidFill>
                <a:latin typeface="Montserrat" panose="00000500000000000000" pitchFamily="2" charset="0"/>
                <a:ea typeface="Montserrat"/>
                <a:cs typeface="Montserrat"/>
                <a:sym typeface="Montserrat"/>
              </a:rPr>
              <a:t>Based on two open-source applications:</a:t>
            </a:r>
          </a:p>
          <a:p>
            <a:pPr marL="457200" indent="-438150">
              <a:lnSpc>
                <a:spcPct val="115000"/>
              </a:lnSpc>
              <a:buClr>
                <a:srgbClr val="000B16"/>
              </a:buClr>
              <a:buSzPts val="3300"/>
              <a:buFont typeface="Montserrat"/>
              <a:buChar char="●"/>
            </a:pPr>
            <a:endParaRPr lang="en-GB" sz="3300" dirty="0">
              <a:solidFill>
                <a:srgbClr val="000B16"/>
              </a:solidFill>
              <a:latin typeface="Montserrat"/>
              <a:sym typeface="Montserrat"/>
            </a:endParaRPr>
          </a:p>
        </p:txBody>
      </p:sp>
      <p:sp>
        <p:nvSpPr>
          <p:cNvPr id="172" name="Marcador de Posição do Texto 10">
            <a:extLst>
              <a:ext uri="{FF2B5EF4-FFF2-40B4-BE49-F238E27FC236}">
                <a16:creationId xmlns:a16="http://schemas.microsoft.com/office/drawing/2014/main" id="{224F1B2B-DB22-41B3-A579-5990AD55F12E}"/>
              </a:ext>
            </a:extLst>
          </p:cNvPr>
          <p:cNvSpPr txBox="1">
            <a:spLocks/>
          </p:cNvSpPr>
          <p:nvPr/>
        </p:nvSpPr>
        <p:spPr>
          <a:xfrm>
            <a:off x="7530966" y="9984798"/>
            <a:ext cx="9322067" cy="743280"/>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050">
              <a:lnSpc>
                <a:spcPct val="115000"/>
              </a:lnSpc>
              <a:buClr>
                <a:srgbClr val="000B16"/>
              </a:buClr>
              <a:buSzPts val="3300"/>
            </a:pPr>
            <a:r>
              <a:rPr lang="en-GB" sz="2800" dirty="0">
                <a:solidFill>
                  <a:srgbClr val="000B16"/>
                </a:solidFill>
                <a:latin typeface="Montserrat SemiBold" panose="00000700000000000000" pitchFamily="2" charset="0"/>
                <a:ea typeface="Montserrat"/>
                <a:cs typeface="Montserrat"/>
                <a:sym typeface="Montserrat"/>
              </a:rPr>
              <a:t>http://vocabs.rossio.fcsh.unl.pt </a:t>
            </a:r>
            <a:r>
              <a:rPr lang="en-GB" sz="2800" dirty="0">
                <a:solidFill>
                  <a:srgbClr val="000B16"/>
                </a:solidFill>
                <a:latin typeface="Montserrat" panose="00000500000000000000" pitchFamily="2" charset="0"/>
                <a:ea typeface="Montserrat"/>
                <a:cs typeface="Montserrat"/>
                <a:sym typeface="Montserrat"/>
              </a:rPr>
              <a:t>(In development)</a:t>
            </a:r>
            <a:endParaRPr lang="en-GB" sz="2800" i="0" u="none" strike="noStrike" cap="none" dirty="0">
              <a:solidFill>
                <a:srgbClr val="000B16"/>
              </a:solidFill>
              <a:latin typeface="Montserrat" panose="00000500000000000000" pitchFamily="2" charset="0"/>
              <a:ea typeface="Montserrat"/>
              <a:cs typeface="Montserrat"/>
              <a:sym typeface="Montserrat"/>
            </a:endParaRPr>
          </a:p>
        </p:txBody>
      </p:sp>
      <p:sp>
        <p:nvSpPr>
          <p:cNvPr id="10" name="Retângulo 9">
            <a:extLst>
              <a:ext uri="{FF2B5EF4-FFF2-40B4-BE49-F238E27FC236}">
                <a16:creationId xmlns:a16="http://schemas.microsoft.com/office/drawing/2014/main" id="{3EF00074-0439-46AD-A426-496277CF1D73}"/>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313200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8498520" y="1420869"/>
            <a:ext cx="7386959"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ea typeface="Montserrat"/>
                <a:cs typeface="Montserrat"/>
                <a:sym typeface="Montserrat"/>
              </a:rPr>
              <a:t>The ROSSIO Thesaurus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Marcador de Posição do Texto 10">
            <a:extLst>
              <a:ext uri="{FF2B5EF4-FFF2-40B4-BE49-F238E27FC236}">
                <a16:creationId xmlns:a16="http://schemas.microsoft.com/office/drawing/2014/main" id="{24723054-6950-4678-A770-30F6523B47A2}"/>
              </a:ext>
            </a:extLst>
          </p:cNvPr>
          <p:cNvSpPr txBox="1">
            <a:spLocks/>
          </p:cNvSpPr>
          <p:nvPr/>
        </p:nvSpPr>
        <p:spPr>
          <a:xfrm>
            <a:off x="2441331" y="3447007"/>
            <a:ext cx="19501338" cy="3707783"/>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Vocabulary of topics in the social sciences, arts and humanities.</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Development started in mid-2020, should extend until March 2022.</a:t>
            </a:r>
          </a:p>
          <a:p>
            <a:pPr marL="19050">
              <a:lnSpc>
                <a:spcPct val="115000"/>
              </a:lnSpc>
              <a:buClr>
                <a:srgbClr val="000B16"/>
              </a:buClr>
              <a:buSzPts val="3300"/>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Plays a central role in the vocabulary services:</a:t>
            </a:r>
          </a:p>
        </p:txBody>
      </p:sp>
      <p:sp>
        <p:nvSpPr>
          <p:cNvPr id="9" name="Marcador de Posição do Texto 10">
            <a:extLst>
              <a:ext uri="{FF2B5EF4-FFF2-40B4-BE49-F238E27FC236}">
                <a16:creationId xmlns:a16="http://schemas.microsoft.com/office/drawing/2014/main" id="{6323CC35-AE68-425F-8238-7B60BEA660F0}"/>
              </a:ext>
            </a:extLst>
          </p:cNvPr>
          <p:cNvSpPr txBox="1">
            <a:spLocks/>
          </p:cNvSpPr>
          <p:nvPr/>
        </p:nvSpPr>
        <p:spPr>
          <a:xfrm>
            <a:off x="3873010" y="7154790"/>
            <a:ext cx="16637978" cy="4318000"/>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ea typeface="Montserrat"/>
                <a:cs typeface="Montserrat"/>
                <a:sym typeface="Montserrat"/>
              </a:rPr>
              <a:t>Provides terms for </a:t>
            </a:r>
            <a:r>
              <a:rPr lang="en-GB" sz="3300" dirty="0">
                <a:solidFill>
                  <a:srgbClr val="000B16"/>
                </a:solidFill>
                <a:latin typeface="Montserrat SemiBold" panose="00000700000000000000" pitchFamily="2" charset="0"/>
                <a:ea typeface="Montserrat"/>
                <a:cs typeface="Montserrat"/>
                <a:sym typeface="Montserrat"/>
              </a:rPr>
              <a:t>simple and advanced searches</a:t>
            </a:r>
            <a:r>
              <a:rPr lang="en-GB" sz="3300" dirty="0">
                <a:solidFill>
                  <a:srgbClr val="000B16"/>
                </a:solidFill>
                <a:latin typeface="Montserrat" panose="00000500000000000000" pitchFamily="2" charset="0"/>
                <a:ea typeface="Montserrat"/>
                <a:cs typeface="Montserrat"/>
                <a:sym typeface="Montserrat"/>
              </a:rPr>
              <a:t> in the platform.</a:t>
            </a:r>
            <a:endParaRPr lang="en-GB" sz="3300" b="0" i="0" u="none" strike="noStrike" cap="none" dirty="0">
              <a:solidFill>
                <a:srgbClr val="000B16"/>
              </a:solidFill>
              <a:latin typeface="Montserrat" panose="00000500000000000000" pitchFamily="2" charset="0"/>
              <a:ea typeface="Montserrat"/>
              <a:cs typeface="Montserrat"/>
              <a:sym typeface="Montserrat"/>
            </a:endParaRP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ea typeface="Montserrat"/>
              <a:cs typeface="Montserrat"/>
              <a:sym typeface="Montserrat"/>
            </a:endParaRPr>
          </a:p>
          <a:p>
            <a:pPr marL="457200" indent="-438150">
              <a:lnSpc>
                <a:spcPct val="115000"/>
              </a:lnSpc>
              <a:buClr>
                <a:srgbClr val="000B16"/>
              </a:buClr>
              <a:buSzPts val="3300"/>
              <a:buFont typeface="Montserrat"/>
              <a:buChar char="●"/>
            </a:pPr>
            <a:r>
              <a:rPr lang="en-GB" sz="3300" b="0" i="0" u="none" strike="noStrike" cap="none" dirty="0">
                <a:solidFill>
                  <a:srgbClr val="000B16"/>
                </a:solidFill>
                <a:latin typeface="Montserrat" panose="00000500000000000000" pitchFamily="2" charset="0"/>
                <a:ea typeface="Montserrat"/>
                <a:cs typeface="Montserrat"/>
                <a:sym typeface="Montserrat"/>
              </a:rPr>
              <a:t>Provides topics </a:t>
            </a:r>
            <a:r>
              <a:rPr lang="en-GB" sz="3300" dirty="0">
                <a:solidFill>
                  <a:srgbClr val="000B16"/>
                </a:solidFill>
                <a:latin typeface="Montserrat" panose="00000500000000000000" pitchFamily="2" charset="0"/>
                <a:ea typeface="Montserrat"/>
                <a:cs typeface="Montserrat"/>
                <a:sym typeface="Montserrat"/>
              </a:rPr>
              <a:t>for </a:t>
            </a:r>
            <a:r>
              <a:rPr lang="en-GB" sz="3300" dirty="0">
                <a:solidFill>
                  <a:srgbClr val="000B16"/>
                </a:solidFill>
                <a:latin typeface="Montserrat SemiBold" panose="00000700000000000000" pitchFamily="2" charset="0"/>
                <a:ea typeface="Montserrat"/>
                <a:cs typeface="Montserrat"/>
                <a:sym typeface="Montserrat"/>
              </a:rPr>
              <a:t>subject indexing </a:t>
            </a:r>
            <a:r>
              <a:rPr lang="en-GB" sz="3300" dirty="0">
                <a:solidFill>
                  <a:srgbClr val="000B16"/>
                </a:solidFill>
                <a:latin typeface="Montserrat" panose="00000500000000000000" pitchFamily="2" charset="0"/>
                <a:ea typeface="Montserrat"/>
                <a:cs typeface="Montserrat"/>
                <a:sym typeface="Montserrat"/>
              </a:rPr>
              <a:t>of resources produced within the platform (i.e., digital exhibitions and collections).</a:t>
            </a:r>
          </a:p>
          <a:p>
            <a:pPr marL="457200" indent="-438150">
              <a:lnSpc>
                <a:spcPct val="115000"/>
              </a:lnSpc>
              <a:buClr>
                <a:srgbClr val="000B16"/>
              </a:buClr>
              <a:buSzPts val="3300"/>
              <a:buFont typeface="Montserrat"/>
              <a:buChar char="●"/>
            </a:pPr>
            <a:endParaRPr lang="en-GB" sz="3300" b="0" i="0" u="none" strike="noStrike" cap="none" dirty="0">
              <a:solidFill>
                <a:srgbClr val="000B16"/>
              </a:solidFill>
              <a:latin typeface="Montserrat" panose="00000500000000000000" pitchFamily="2" charset="0"/>
              <a:ea typeface="Montserrat"/>
              <a:cs typeface="Montserrat"/>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ea typeface="Montserrat"/>
                <a:cs typeface="Montserrat"/>
                <a:sym typeface="Montserrat"/>
              </a:rPr>
              <a:t>Provides topics for modelling </a:t>
            </a:r>
            <a:r>
              <a:rPr lang="en-GB" sz="3300" dirty="0">
                <a:solidFill>
                  <a:srgbClr val="000B16"/>
                </a:solidFill>
                <a:latin typeface="Montserrat SemiBold" panose="00000700000000000000" pitchFamily="2" charset="0"/>
                <a:ea typeface="Montserrat"/>
                <a:cs typeface="Montserrat"/>
                <a:sym typeface="Montserrat"/>
              </a:rPr>
              <a:t>entity types </a:t>
            </a:r>
            <a:r>
              <a:rPr lang="en-GB" sz="3300" dirty="0">
                <a:solidFill>
                  <a:srgbClr val="000B16"/>
                </a:solidFill>
                <a:latin typeface="Montserrat" panose="00000500000000000000" pitchFamily="2" charset="0"/>
                <a:ea typeface="Montserrat"/>
                <a:cs typeface="Montserrat"/>
                <a:sym typeface="Montserrat"/>
              </a:rPr>
              <a:t>in the other vocabularies (types of agents and places).</a:t>
            </a:r>
            <a:endParaRPr lang="en-GB" sz="3300" b="0" i="0" u="none" strike="noStrike" cap="none" dirty="0">
              <a:solidFill>
                <a:srgbClr val="000B16"/>
              </a:solidFill>
              <a:latin typeface="Montserrat" panose="00000500000000000000" pitchFamily="2" charset="0"/>
              <a:ea typeface="Montserrat"/>
              <a:cs typeface="Montserrat"/>
              <a:sym typeface="Montserrat"/>
            </a:endParaRPr>
          </a:p>
        </p:txBody>
      </p:sp>
      <p:sp>
        <p:nvSpPr>
          <p:cNvPr id="11" name="Retângulo 10">
            <a:extLst>
              <a:ext uri="{FF2B5EF4-FFF2-40B4-BE49-F238E27FC236}">
                <a16:creationId xmlns:a16="http://schemas.microsoft.com/office/drawing/2014/main" id="{8699ED5B-5A41-4625-A7C4-C27C3FAC4A60}"/>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393461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6886700" y="1420869"/>
            <a:ext cx="10610597"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ea typeface="Montserrat"/>
                <a:cs typeface="Montserrat"/>
                <a:sym typeface="Montserrat"/>
              </a:rPr>
              <a:t>Categories or top-level concepts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Retângulo 10">
            <a:extLst>
              <a:ext uri="{FF2B5EF4-FFF2-40B4-BE49-F238E27FC236}">
                <a16:creationId xmlns:a16="http://schemas.microsoft.com/office/drawing/2014/main" id="{8699ED5B-5A41-4625-A7C4-C27C3FAC4A60}"/>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graphicFrame>
        <p:nvGraphicFramePr>
          <p:cNvPr id="6" name="Tabela 6">
            <a:extLst>
              <a:ext uri="{FF2B5EF4-FFF2-40B4-BE49-F238E27FC236}">
                <a16:creationId xmlns:a16="http://schemas.microsoft.com/office/drawing/2014/main" id="{C077065A-075F-49D8-A977-AB2FB789293B}"/>
              </a:ext>
            </a:extLst>
          </p:cNvPr>
          <p:cNvGraphicFramePr>
            <a:graphicFrameLocks noGrp="1"/>
          </p:cNvGraphicFramePr>
          <p:nvPr>
            <p:extLst>
              <p:ext uri="{D42A27DB-BD31-4B8C-83A1-F6EECF244321}">
                <p14:modId xmlns:p14="http://schemas.microsoft.com/office/powerpoint/2010/main" val="71157255"/>
              </p:ext>
            </p:extLst>
          </p:nvPr>
        </p:nvGraphicFramePr>
        <p:xfrm>
          <a:off x="3305908" y="2602491"/>
          <a:ext cx="17772184" cy="9980584"/>
        </p:xfrm>
        <a:graphic>
          <a:graphicData uri="http://schemas.openxmlformats.org/drawingml/2006/table">
            <a:tbl>
              <a:tblPr firstRow="1" firstCol="1" bandRow="1">
                <a:tableStyleId>{BC89EF96-8CEA-46FF-86C4-4CE0E7609802}</a:tableStyleId>
              </a:tblPr>
              <a:tblGrid>
                <a:gridCol w="3475802">
                  <a:extLst>
                    <a:ext uri="{9D8B030D-6E8A-4147-A177-3AD203B41FA5}">
                      <a16:colId xmlns:a16="http://schemas.microsoft.com/office/drawing/2014/main" val="2240498"/>
                    </a:ext>
                  </a:extLst>
                </a:gridCol>
                <a:gridCol w="7888264">
                  <a:extLst>
                    <a:ext uri="{9D8B030D-6E8A-4147-A177-3AD203B41FA5}">
                      <a16:colId xmlns:a16="http://schemas.microsoft.com/office/drawing/2014/main" val="2981090258"/>
                    </a:ext>
                  </a:extLst>
                </a:gridCol>
                <a:gridCol w="6408118">
                  <a:extLst>
                    <a:ext uri="{9D8B030D-6E8A-4147-A177-3AD203B41FA5}">
                      <a16:colId xmlns:a16="http://schemas.microsoft.com/office/drawing/2014/main" val="295323317"/>
                    </a:ext>
                  </a:extLst>
                </a:gridCol>
              </a:tblGrid>
              <a:tr h="368350">
                <a:tc>
                  <a:txBody>
                    <a:bodyPr/>
                    <a:lstStyle/>
                    <a:p>
                      <a:pPr algn="ctr"/>
                      <a:r>
                        <a:rPr lang="en-GB" sz="2000" b="0" dirty="0">
                          <a:solidFill>
                            <a:srgbClr val="000000"/>
                          </a:solidFill>
                          <a:latin typeface="Montserrat SemiBold" panose="00000700000000000000" pitchFamily="2" charset="0"/>
                        </a:rPr>
                        <a:t>Categories</a:t>
                      </a:r>
                    </a:p>
                  </a:txBody>
                  <a:tcPr/>
                </a:tc>
                <a:tc>
                  <a:txBody>
                    <a:bodyPr/>
                    <a:lstStyle/>
                    <a:p>
                      <a:pPr algn="ctr"/>
                      <a:r>
                        <a:rPr lang="en-GB" sz="2000" b="0" dirty="0">
                          <a:solidFill>
                            <a:srgbClr val="000000"/>
                          </a:solidFill>
                          <a:latin typeface="Montserrat SemiBold" panose="00000700000000000000" pitchFamily="2" charset="0"/>
                        </a:rPr>
                        <a:t>Scope note</a:t>
                      </a:r>
                    </a:p>
                  </a:txBody>
                  <a:tcPr/>
                </a:tc>
                <a:tc>
                  <a:txBody>
                    <a:bodyPr/>
                    <a:lstStyle/>
                    <a:p>
                      <a:pPr algn="ctr"/>
                      <a:r>
                        <a:rPr lang="en-GB" sz="2000" b="0" dirty="0">
                          <a:solidFill>
                            <a:srgbClr val="000000"/>
                          </a:solidFill>
                          <a:latin typeface="Montserrat SemiBold" panose="00000700000000000000" pitchFamily="2" charset="0"/>
                        </a:rPr>
                        <a:t>Sources</a:t>
                      </a:r>
                    </a:p>
                  </a:txBody>
                  <a:tcPr/>
                </a:tc>
                <a:extLst>
                  <a:ext uri="{0D108BD9-81ED-4DB2-BD59-A6C34878D82A}">
                    <a16:rowId xmlns:a16="http://schemas.microsoft.com/office/drawing/2014/main" val="3271379666"/>
                  </a:ext>
                </a:extLst>
              </a:tr>
              <a:tr h="1218388">
                <a:tc>
                  <a:txBody>
                    <a:bodyPr/>
                    <a:lstStyle/>
                    <a:p>
                      <a:r>
                        <a:rPr lang="en-GB" sz="2000" b="0" dirty="0">
                          <a:solidFill>
                            <a:srgbClr val="000000"/>
                          </a:solidFill>
                          <a:latin typeface="Montserrat SemiBold" panose="00000700000000000000" pitchFamily="2" charset="0"/>
                        </a:rPr>
                        <a:t>Agents</a:t>
                      </a:r>
                    </a:p>
                  </a:txBody>
                  <a:tcPr/>
                </a:tc>
                <a:tc>
                  <a:txBody>
                    <a:bodyPr/>
                    <a:lstStyle/>
                    <a:p>
                      <a:r>
                        <a:rPr lang="en-US" sz="2000" b="0" dirty="0">
                          <a:solidFill>
                            <a:srgbClr val="000000"/>
                          </a:solidFill>
                          <a:latin typeface="Montserrat" panose="00000500000000000000" pitchFamily="2" charset="0"/>
                        </a:rPr>
                        <a:t>This concept classifies people, groups of people, </a:t>
                      </a:r>
                      <a:r>
                        <a:rPr lang="en-US" sz="2000" b="0" dirty="0" err="1">
                          <a:solidFill>
                            <a:srgbClr val="000000"/>
                          </a:solidFill>
                          <a:latin typeface="Montserrat" panose="00000500000000000000" pitchFamily="2" charset="0"/>
                        </a:rPr>
                        <a:t>organisations</a:t>
                      </a:r>
                      <a:r>
                        <a:rPr lang="en-US" sz="2000" b="0" dirty="0">
                          <a:solidFill>
                            <a:srgbClr val="000000"/>
                          </a:solidFill>
                          <a:latin typeface="Montserrat" panose="00000500000000000000" pitchFamily="2" charset="0"/>
                        </a:rPr>
                        <a:t> and other entities (real, possible or idealized) who can carry out intentional actions (e.g., organisms, literary characters).</a:t>
                      </a:r>
                      <a:endParaRPr lang="en-GB" sz="2000" b="0" dirty="0">
                        <a:solidFill>
                          <a:srgbClr val="000000"/>
                        </a:solidFill>
                        <a:latin typeface="Montserrat" panose="00000500000000000000" pitchFamily="2" charset="0"/>
                      </a:endParaRPr>
                    </a:p>
                  </a:txBody>
                  <a:tcPr/>
                </a:tc>
                <a:tc>
                  <a:txBody>
                    <a:bodyPr/>
                    <a:lstStyle/>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E39 Actor (CIDOC-CRM)</a:t>
                      </a:r>
                    </a:p>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Agent (</a:t>
                      </a:r>
                      <a:r>
                        <a:rPr lang="en-GB" sz="2000" b="0" dirty="0" err="1">
                          <a:solidFill>
                            <a:srgbClr val="000000"/>
                          </a:solidFill>
                          <a:latin typeface="Montserrat" panose="00000500000000000000" pitchFamily="2" charset="0"/>
                        </a:rPr>
                        <a:t>DOLCE+DnS</a:t>
                      </a:r>
                      <a:r>
                        <a:rPr lang="en-GB" sz="2000" b="0" dirty="0">
                          <a:solidFill>
                            <a:srgbClr val="000000"/>
                          </a:solidFill>
                          <a:latin typeface="Montserrat" panose="00000500000000000000" pitchFamily="2" charset="0"/>
                        </a:rPr>
                        <a:t> </a:t>
                      </a:r>
                      <a:r>
                        <a:rPr lang="en-GB" sz="2000" b="0" dirty="0" err="1">
                          <a:solidFill>
                            <a:srgbClr val="000000"/>
                          </a:solidFill>
                          <a:latin typeface="Montserrat" panose="00000500000000000000" pitchFamily="2" charset="0"/>
                        </a:rPr>
                        <a:t>Ultralite</a:t>
                      </a:r>
                      <a:r>
                        <a:rPr lang="en-GB" sz="2000" b="0" dirty="0">
                          <a:solidFill>
                            <a:srgbClr val="000000"/>
                          </a:solidFill>
                          <a:latin typeface="Montserrat" panose="00000500000000000000" pitchFamily="2" charset="0"/>
                        </a:rPr>
                        <a:t>)</a:t>
                      </a:r>
                    </a:p>
                  </a:txBody>
                  <a:tcPr/>
                </a:tc>
                <a:extLst>
                  <a:ext uri="{0D108BD9-81ED-4DB2-BD59-A6C34878D82A}">
                    <a16:rowId xmlns:a16="http://schemas.microsoft.com/office/drawing/2014/main" val="3300579370"/>
                  </a:ext>
                </a:extLst>
              </a:tr>
              <a:tr h="2068426">
                <a:tc>
                  <a:txBody>
                    <a:bodyPr/>
                    <a:lstStyle/>
                    <a:p>
                      <a:r>
                        <a:rPr lang="en-GB" sz="2000" b="0" dirty="0">
                          <a:solidFill>
                            <a:srgbClr val="000000"/>
                          </a:solidFill>
                          <a:latin typeface="Montserrat SemiBold" panose="00000700000000000000" pitchFamily="2" charset="0"/>
                        </a:rPr>
                        <a:t>Places</a:t>
                      </a:r>
                    </a:p>
                  </a:txBody>
                  <a:tcPr/>
                </a:tc>
                <a:tc>
                  <a:txBody>
                    <a:bodyPr/>
                    <a:lstStyle/>
                    <a:p>
                      <a:r>
                        <a:rPr lang="en-US" sz="2000" b="0" dirty="0">
                          <a:solidFill>
                            <a:srgbClr val="000000"/>
                          </a:solidFill>
                          <a:latin typeface="Montserrat" panose="00000500000000000000" pitchFamily="2" charset="0"/>
                        </a:rPr>
                        <a:t>This concept classifies extensions in space, in particular on the Earth's surface, independently of temporal phenomena and matter. The concept of place covers geopolitical units (e.g., countries), built environment (e.g., buildings), sites (e.g., archaeological sites) and landforms (e.g., mountains).</a:t>
                      </a:r>
                      <a:endParaRPr lang="en-GB" sz="2000" b="0" dirty="0">
                        <a:solidFill>
                          <a:srgbClr val="000000"/>
                        </a:solidFill>
                        <a:latin typeface="Montserrat" panose="00000500000000000000" pitchFamily="2" charset="0"/>
                      </a:endParaRPr>
                    </a:p>
                  </a:txBody>
                  <a:tcPr/>
                </a:tc>
                <a:tc>
                  <a:txBody>
                    <a:bodyPr/>
                    <a:lstStyle/>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E53 Place (CIDOC CRM)</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000" b="0" dirty="0">
                          <a:solidFill>
                            <a:srgbClr val="000000"/>
                          </a:solidFill>
                          <a:latin typeface="Montserrat" panose="00000500000000000000" pitchFamily="2" charset="0"/>
                        </a:rPr>
                        <a:t>Place (</a:t>
                      </a:r>
                      <a:r>
                        <a:rPr lang="en-GB" sz="2000" b="0" dirty="0" err="1">
                          <a:solidFill>
                            <a:srgbClr val="000000"/>
                          </a:solidFill>
                          <a:latin typeface="Montserrat" panose="00000500000000000000" pitchFamily="2" charset="0"/>
                        </a:rPr>
                        <a:t>DOLCE+DnS</a:t>
                      </a:r>
                      <a:r>
                        <a:rPr lang="en-GB" sz="2000" b="0" dirty="0">
                          <a:solidFill>
                            <a:srgbClr val="000000"/>
                          </a:solidFill>
                          <a:latin typeface="Montserrat" panose="00000500000000000000" pitchFamily="2" charset="0"/>
                        </a:rPr>
                        <a:t> </a:t>
                      </a:r>
                      <a:r>
                        <a:rPr lang="en-GB" sz="2000" b="0" dirty="0" err="1">
                          <a:solidFill>
                            <a:srgbClr val="000000"/>
                          </a:solidFill>
                          <a:latin typeface="Montserrat" panose="00000500000000000000" pitchFamily="2" charset="0"/>
                        </a:rPr>
                        <a:t>Ultralite</a:t>
                      </a:r>
                      <a:r>
                        <a:rPr lang="en-GB" sz="2000" b="0" dirty="0">
                          <a:solidFill>
                            <a:srgbClr val="000000"/>
                          </a:solidFill>
                          <a:latin typeface="Montserrat" panose="00000500000000000000" pitchFamily="2" charset="0"/>
                        </a:rPr>
                        <a:t>)</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2000" b="0" dirty="0">
                        <a:solidFill>
                          <a:srgbClr val="000000"/>
                        </a:solidFill>
                        <a:latin typeface="Montserrat" panose="00000500000000000000" pitchFamily="2" charset="0"/>
                      </a:endParaRPr>
                    </a:p>
                  </a:txBody>
                  <a:tcPr/>
                </a:tc>
                <a:extLst>
                  <a:ext uri="{0D108BD9-81ED-4DB2-BD59-A6C34878D82A}">
                    <a16:rowId xmlns:a16="http://schemas.microsoft.com/office/drawing/2014/main" val="18820851"/>
                  </a:ext>
                </a:extLst>
              </a:tr>
              <a:tr h="1785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0" dirty="0">
                          <a:solidFill>
                            <a:srgbClr val="000000"/>
                          </a:solidFill>
                          <a:latin typeface="Montserrat SemiBold" panose="00000700000000000000" pitchFamily="2" charset="0"/>
                        </a:rPr>
                        <a:t>Temporal entities</a:t>
                      </a:r>
                    </a:p>
                  </a:txBody>
                  <a:tcPr/>
                </a:tc>
                <a:tc>
                  <a:txBody>
                    <a:bodyPr/>
                    <a:lstStyle/>
                    <a:p>
                      <a:r>
                        <a:rPr lang="en-US" sz="2000" b="0" dirty="0">
                          <a:solidFill>
                            <a:srgbClr val="000000"/>
                          </a:solidFill>
                          <a:latin typeface="Montserrat" panose="00000500000000000000" pitchFamily="2" charset="0"/>
                        </a:rPr>
                        <a:t>This concept classifies phenomena such as activities, processes and periods, all of which have participants (e.g., physical objects, places) and occur over a limited period of time. In some contexts, these phenomena are known as "</a:t>
                      </a:r>
                      <a:r>
                        <a:rPr lang="en-US" sz="2000" b="0" dirty="0" err="1">
                          <a:solidFill>
                            <a:srgbClr val="000000"/>
                          </a:solidFill>
                          <a:latin typeface="Montserrat" panose="00000500000000000000" pitchFamily="2" charset="0"/>
                        </a:rPr>
                        <a:t>perdurants</a:t>
                      </a:r>
                      <a:r>
                        <a:rPr lang="en-US" sz="2000" b="0" dirty="0">
                          <a:solidFill>
                            <a:srgbClr val="000000"/>
                          </a:solidFill>
                          <a:latin typeface="Montserrat" panose="00000500000000000000" pitchFamily="2" charset="0"/>
                        </a:rPr>
                        <a:t>" or "occurrents".</a:t>
                      </a:r>
                      <a:endParaRPr lang="en-GB" sz="2000" b="0" dirty="0">
                        <a:solidFill>
                          <a:srgbClr val="000000"/>
                        </a:solidFill>
                        <a:latin typeface="Montserrat" panose="00000500000000000000" pitchFamily="2" charset="0"/>
                      </a:endParaRPr>
                    </a:p>
                  </a:txBody>
                  <a:tcPr/>
                </a:tc>
                <a:tc>
                  <a:txBody>
                    <a:bodyPr/>
                    <a:lstStyle/>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E2 Temporal Entity (CIDOC-CRM)</a:t>
                      </a:r>
                    </a:p>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Event (</a:t>
                      </a:r>
                      <a:r>
                        <a:rPr lang="en-GB" sz="2000" b="0" dirty="0" err="1">
                          <a:solidFill>
                            <a:srgbClr val="000000"/>
                          </a:solidFill>
                          <a:latin typeface="Montserrat" panose="00000500000000000000" pitchFamily="2" charset="0"/>
                        </a:rPr>
                        <a:t>DOLCE+DnS</a:t>
                      </a:r>
                      <a:r>
                        <a:rPr lang="en-GB" sz="2000" b="0" dirty="0">
                          <a:solidFill>
                            <a:srgbClr val="000000"/>
                          </a:solidFill>
                          <a:latin typeface="Montserrat" panose="00000500000000000000" pitchFamily="2" charset="0"/>
                        </a:rPr>
                        <a:t> </a:t>
                      </a:r>
                      <a:r>
                        <a:rPr lang="en-GB" sz="2000" b="0" dirty="0" err="1">
                          <a:solidFill>
                            <a:srgbClr val="000000"/>
                          </a:solidFill>
                          <a:latin typeface="Montserrat" panose="00000500000000000000" pitchFamily="2" charset="0"/>
                        </a:rPr>
                        <a:t>Ultralite</a:t>
                      </a:r>
                      <a:r>
                        <a:rPr lang="en-GB" sz="2000" b="0" dirty="0">
                          <a:solidFill>
                            <a:srgbClr val="000000"/>
                          </a:solidFill>
                          <a:latin typeface="Montserrat" panose="00000500000000000000" pitchFamily="2" charset="0"/>
                        </a:rPr>
                        <a:t>)</a:t>
                      </a:r>
                    </a:p>
                  </a:txBody>
                  <a:tcPr/>
                </a:tc>
                <a:extLst>
                  <a:ext uri="{0D108BD9-81ED-4DB2-BD59-A6C34878D82A}">
                    <a16:rowId xmlns:a16="http://schemas.microsoft.com/office/drawing/2014/main" val="2294404960"/>
                  </a:ext>
                </a:extLst>
              </a:tr>
              <a:tr h="1785080">
                <a:tc>
                  <a:txBody>
                    <a:bodyPr/>
                    <a:lstStyle/>
                    <a:p>
                      <a:r>
                        <a:rPr lang="en-GB" sz="2000" b="0" dirty="0">
                          <a:solidFill>
                            <a:srgbClr val="000000"/>
                          </a:solidFill>
                          <a:latin typeface="Montserrat SemiBold" panose="00000700000000000000" pitchFamily="2" charset="0"/>
                        </a:rPr>
                        <a:t>Physical objects</a:t>
                      </a:r>
                    </a:p>
                  </a:txBody>
                  <a:tcPr/>
                </a:tc>
                <a:tc>
                  <a:txBody>
                    <a:bodyPr/>
                    <a:lstStyle/>
                    <a:p>
                      <a:r>
                        <a:rPr lang="en-GB" sz="2000" b="0" dirty="0">
                          <a:solidFill>
                            <a:srgbClr val="000000"/>
                          </a:solidFill>
                          <a:latin typeface="Montserrat" panose="00000500000000000000" pitchFamily="2" charset="0"/>
                        </a:rPr>
                        <a:t>This concept classifies objects that occupy an extent of space. Physical objects may be natural or human-made. Some physical objects have well-defined boundaries in at least one dimension (e.g., artefacts), while others do not necessarily have boundaries (e.g., materials/substances).</a:t>
                      </a:r>
                    </a:p>
                  </a:txBody>
                  <a:tcPr/>
                </a:tc>
                <a:tc>
                  <a:txBody>
                    <a:bodyPr/>
                    <a:lstStyle/>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E18 Physical Thing (CIDOC-CRM)</a:t>
                      </a:r>
                    </a:p>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Physical Object (</a:t>
                      </a:r>
                      <a:r>
                        <a:rPr lang="en-GB" sz="2000" b="0" dirty="0" err="1">
                          <a:solidFill>
                            <a:srgbClr val="000000"/>
                          </a:solidFill>
                          <a:latin typeface="Montserrat" panose="00000500000000000000" pitchFamily="2" charset="0"/>
                        </a:rPr>
                        <a:t>DOLCE+DnS</a:t>
                      </a:r>
                      <a:r>
                        <a:rPr lang="en-GB" sz="2000" b="0" dirty="0">
                          <a:solidFill>
                            <a:srgbClr val="000000"/>
                          </a:solidFill>
                          <a:latin typeface="Montserrat" panose="00000500000000000000" pitchFamily="2" charset="0"/>
                        </a:rPr>
                        <a:t> </a:t>
                      </a:r>
                      <a:r>
                        <a:rPr lang="en-GB" sz="2000" b="0" dirty="0" err="1">
                          <a:solidFill>
                            <a:srgbClr val="000000"/>
                          </a:solidFill>
                          <a:latin typeface="Montserrat" panose="00000500000000000000" pitchFamily="2" charset="0"/>
                        </a:rPr>
                        <a:t>Ultralite</a:t>
                      </a:r>
                      <a:r>
                        <a:rPr lang="en-GB" sz="2000" b="0" dirty="0">
                          <a:solidFill>
                            <a:srgbClr val="000000"/>
                          </a:solidFill>
                          <a:latin typeface="Montserrat" panose="00000500000000000000" pitchFamily="2" charset="0"/>
                        </a:rPr>
                        <a:t>)</a:t>
                      </a:r>
                    </a:p>
                  </a:txBody>
                  <a:tcPr/>
                </a:tc>
                <a:extLst>
                  <a:ext uri="{0D108BD9-81ED-4DB2-BD59-A6C34878D82A}">
                    <a16:rowId xmlns:a16="http://schemas.microsoft.com/office/drawing/2014/main" val="3626047949"/>
                  </a:ext>
                </a:extLst>
              </a:tr>
              <a:tr h="2635118">
                <a:tc>
                  <a:txBody>
                    <a:bodyPr/>
                    <a:lstStyle/>
                    <a:p>
                      <a:r>
                        <a:rPr lang="en-GB" sz="2000" b="0" dirty="0">
                          <a:solidFill>
                            <a:srgbClr val="000000"/>
                          </a:solidFill>
                          <a:latin typeface="Montserrat SemiBold" panose="00000700000000000000" pitchFamily="2" charset="0"/>
                        </a:rPr>
                        <a:t>Conceptual objects</a:t>
                      </a:r>
                    </a:p>
                  </a:txBody>
                  <a:tcPr/>
                </a:tc>
                <a:tc>
                  <a:txBody>
                    <a:bodyPr/>
                    <a:lstStyle/>
                    <a:p>
                      <a:r>
                        <a:rPr lang="en-US" sz="2000" b="0" dirty="0">
                          <a:solidFill>
                            <a:srgbClr val="000000"/>
                          </a:solidFill>
                          <a:latin typeface="Montserrat" panose="00000500000000000000" pitchFamily="2" charset="0"/>
                        </a:rPr>
                        <a:t>This concept classifies non-material products of our minds and other human produced data that have become objects of a discourse about their identity, circumstances of creation or historical implication. Instances of this concept may exist on more that one carrier at the same time, such as paintings, photos, concepts, thoughts). Conceptual objects exist as long as they can be found on at least one carrier.</a:t>
                      </a:r>
                      <a:endParaRPr lang="en-GB" sz="2000" b="0" dirty="0">
                        <a:solidFill>
                          <a:srgbClr val="000000"/>
                        </a:solidFill>
                        <a:latin typeface="Montserrat" panose="00000500000000000000" pitchFamily="2" charset="0"/>
                      </a:endParaRPr>
                    </a:p>
                  </a:txBody>
                  <a:tcPr/>
                </a:tc>
                <a:tc>
                  <a:txBody>
                    <a:bodyPr/>
                    <a:lstStyle/>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E28 Conceptual Object</a:t>
                      </a:r>
                    </a:p>
                    <a:p>
                      <a:pPr marL="342900" indent="-342900">
                        <a:buFont typeface="Arial" panose="020B0604020202020204" pitchFamily="34" charset="0"/>
                        <a:buChar char="•"/>
                      </a:pPr>
                      <a:r>
                        <a:rPr lang="en-GB" sz="2000" b="0" dirty="0">
                          <a:solidFill>
                            <a:srgbClr val="000000"/>
                          </a:solidFill>
                          <a:latin typeface="Montserrat" panose="00000500000000000000" pitchFamily="2" charset="0"/>
                        </a:rPr>
                        <a:t>Social Object (</a:t>
                      </a:r>
                      <a:r>
                        <a:rPr lang="en-GB" sz="2000" b="0" dirty="0" err="1">
                          <a:solidFill>
                            <a:srgbClr val="000000"/>
                          </a:solidFill>
                          <a:latin typeface="Montserrat" panose="00000500000000000000" pitchFamily="2" charset="0"/>
                        </a:rPr>
                        <a:t>DOLCE+DnS</a:t>
                      </a:r>
                      <a:r>
                        <a:rPr lang="en-GB" sz="2000" b="0" dirty="0">
                          <a:solidFill>
                            <a:srgbClr val="000000"/>
                          </a:solidFill>
                          <a:latin typeface="Montserrat" panose="00000500000000000000" pitchFamily="2" charset="0"/>
                        </a:rPr>
                        <a:t> </a:t>
                      </a:r>
                      <a:r>
                        <a:rPr lang="en-GB" sz="2000" b="0" dirty="0" err="1">
                          <a:solidFill>
                            <a:srgbClr val="000000"/>
                          </a:solidFill>
                          <a:latin typeface="Montserrat" panose="00000500000000000000" pitchFamily="2" charset="0"/>
                        </a:rPr>
                        <a:t>Ultralite</a:t>
                      </a:r>
                      <a:r>
                        <a:rPr lang="en-GB" sz="2000" b="0" dirty="0">
                          <a:solidFill>
                            <a:srgbClr val="000000"/>
                          </a:solidFill>
                          <a:latin typeface="Montserrat" panose="00000500000000000000" pitchFamily="2" charset="0"/>
                        </a:rPr>
                        <a:t>)</a:t>
                      </a:r>
                    </a:p>
                  </a:txBody>
                  <a:tcPr/>
                </a:tc>
                <a:extLst>
                  <a:ext uri="{0D108BD9-81ED-4DB2-BD59-A6C34878D82A}">
                    <a16:rowId xmlns:a16="http://schemas.microsoft.com/office/drawing/2014/main" val="1655237547"/>
                  </a:ext>
                </a:extLst>
              </a:tr>
            </a:tbl>
          </a:graphicData>
        </a:graphic>
      </p:graphicFrame>
    </p:spTree>
    <p:extLst>
      <p:ext uri="{BB962C8B-B14F-4D97-AF65-F5344CB8AC3E}">
        <p14:creationId xmlns:p14="http://schemas.microsoft.com/office/powerpoint/2010/main" val="21100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8779848" y="1420869"/>
            <a:ext cx="6824304"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ea typeface="Montserrat"/>
                <a:cs typeface="Montserrat"/>
                <a:sym typeface="Montserrat"/>
              </a:rPr>
              <a:t>Mappings to the BBT</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Retângulo 10">
            <a:extLst>
              <a:ext uri="{FF2B5EF4-FFF2-40B4-BE49-F238E27FC236}">
                <a16:creationId xmlns:a16="http://schemas.microsoft.com/office/drawing/2014/main" id="{8699ED5B-5A41-4625-A7C4-C27C3FAC4A60}"/>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grpSp>
        <p:nvGrpSpPr>
          <p:cNvPr id="4" name="Agrupar 3">
            <a:extLst>
              <a:ext uri="{FF2B5EF4-FFF2-40B4-BE49-F238E27FC236}">
                <a16:creationId xmlns:a16="http://schemas.microsoft.com/office/drawing/2014/main" id="{9DEE4376-1A76-4B19-9EC2-CFE725033E63}"/>
              </a:ext>
            </a:extLst>
          </p:cNvPr>
          <p:cNvGrpSpPr/>
          <p:nvPr/>
        </p:nvGrpSpPr>
        <p:grpSpPr>
          <a:xfrm>
            <a:off x="3196083" y="3291556"/>
            <a:ext cx="12945704" cy="8206177"/>
            <a:chOff x="4918963" y="3291556"/>
            <a:chExt cx="12945704" cy="8206177"/>
          </a:xfrm>
        </p:grpSpPr>
        <p:sp>
          <p:nvSpPr>
            <p:cNvPr id="8" name="Content Placeholder 2">
              <a:extLst>
                <a:ext uri="{FF2B5EF4-FFF2-40B4-BE49-F238E27FC236}">
                  <a16:creationId xmlns:a16="http://schemas.microsoft.com/office/drawing/2014/main" id="{8D2DC118-466C-45C6-99F1-5B9335127207}"/>
                </a:ext>
              </a:extLst>
            </p:cNvPr>
            <p:cNvSpPr txBox="1">
              <a:spLocks/>
            </p:cNvSpPr>
            <p:nvPr/>
          </p:nvSpPr>
          <p:spPr>
            <a:xfrm>
              <a:off x="4918963" y="3291556"/>
              <a:ext cx="6824304" cy="820617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ontserrat SemiBold" panose="00000700000000000000" pitchFamily="2" charset="0"/>
                </a:rPr>
                <a:t>Activities (facet)</a:t>
              </a:r>
            </a:p>
            <a:p>
              <a:r>
                <a:rPr lang="en-US" sz="2400" dirty="0">
                  <a:latin typeface="Montserrat" panose="00000500000000000000" pitchFamily="2" charset="0"/>
                </a:rPr>
                <a:t>- activities (top term)</a:t>
              </a:r>
            </a:p>
            <a:p>
              <a:r>
                <a:rPr lang="en-US" sz="2400" dirty="0">
                  <a:latin typeface="Montserrat" panose="00000500000000000000" pitchFamily="2" charset="0"/>
                </a:rPr>
                <a:t>- - disciplines </a:t>
              </a:r>
            </a:p>
            <a:p>
              <a:r>
                <a:rPr lang="en-US" sz="2400" dirty="0">
                  <a:latin typeface="Montserrat" panose="00000500000000000000" pitchFamily="2" charset="0"/>
                </a:rPr>
                <a:t>- - functions</a:t>
              </a:r>
            </a:p>
            <a:p>
              <a:r>
                <a:rPr lang="en-US" sz="2400" dirty="0">
                  <a:latin typeface="Montserrat" panose="00000500000000000000" pitchFamily="2" charset="0"/>
                </a:rPr>
                <a:t>- - human interactions</a:t>
              </a:r>
            </a:p>
            <a:p>
              <a:r>
                <a:rPr lang="en-US" sz="2400" dirty="0">
                  <a:latin typeface="Montserrat" panose="00000500000000000000" pitchFamily="2" charset="0"/>
                </a:rPr>
                <a:t>- - intentional destructions</a:t>
              </a:r>
            </a:p>
            <a:p>
              <a:r>
                <a:rPr lang="en-US" sz="2400" dirty="0">
                  <a:latin typeface="Montserrat SemiBold" panose="00000700000000000000" pitchFamily="2" charset="0"/>
                </a:rPr>
                <a:t>Conceptual Objects (facet)</a:t>
              </a:r>
            </a:p>
            <a:p>
              <a:r>
                <a:rPr lang="en-US" sz="2400" dirty="0">
                  <a:latin typeface="Montserrat" panose="00000500000000000000" pitchFamily="2" charset="0"/>
                </a:rPr>
                <a:t>- conceptual objects (top term) </a:t>
              </a:r>
            </a:p>
            <a:p>
              <a:r>
                <a:rPr lang="en-US" sz="2400" dirty="0">
                  <a:latin typeface="Montserrat" panose="00000500000000000000" pitchFamily="2" charset="0"/>
                </a:rPr>
                <a:t>- - symbolic objects</a:t>
              </a:r>
            </a:p>
            <a:p>
              <a:r>
                <a:rPr lang="en-US" sz="2400" dirty="0">
                  <a:latin typeface="Montserrat" panose="00000500000000000000" pitchFamily="2" charset="0"/>
                </a:rPr>
                <a:t>- - propositional objects</a:t>
              </a:r>
            </a:p>
            <a:p>
              <a:r>
                <a:rPr lang="en-US" sz="2400" dirty="0">
                  <a:latin typeface="Montserrat" panose="00000500000000000000" pitchFamily="2" charset="0"/>
                </a:rPr>
                <a:t>- - methods</a:t>
              </a:r>
            </a:p>
            <a:p>
              <a:r>
                <a:rPr lang="en-US" sz="2400" dirty="0">
                  <a:latin typeface="Montserrat" panose="00000500000000000000" pitchFamily="2" charset="0"/>
                </a:rPr>
                <a:t>- - concepts</a:t>
              </a:r>
            </a:p>
            <a:p>
              <a:r>
                <a:rPr lang="en-US" sz="2400" dirty="0">
                  <a:latin typeface="Montserrat SemiBold" panose="00000700000000000000" pitchFamily="2" charset="0"/>
                </a:rPr>
                <a:t>Geometric Extents (facet)</a:t>
              </a:r>
            </a:p>
            <a:p>
              <a:r>
                <a:rPr lang="en-US" sz="2400" dirty="0">
                  <a:solidFill>
                    <a:schemeClr val="bg1">
                      <a:lumMod val="75000"/>
                    </a:schemeClr>
                  </a:solidFill>
                  <a:latin typeface="Montserrat" panose="00000500000000000000" pitchFamily="2" charset="0"/>
                </a:rPr>
                <a:t>- geometric extents (top term)</a:t>
              </a:r>
            </a:p>
            <a:p>
              <a:r>
                <a:rPr lang="en-US" sz="2400" dirty="0">
                  <a:solidFill>
                    <a:schemeClr val="bg1">
                      <a:lumMod val="75000"/>
                    </a:schemeClr>
                  </a:solidFill>
                  <a:latin typeface="Montserrat" panose="00000500000000000000" pitchFamily="2" charset="0"/>
                </a:rPr>
                <a:t>- - points</a:t>
              </a:r>
            </a:p>
            <a:p>
              <a:r>
                <a:rPr lang="en-US" sz="2400" dirty="0">
                  <a:solidFill>
                    <a:schemeClr val="bg1">
                      <a:lumMod val="75000"/>
                    </a:schemeClr>
                  </a:solidFill>
                  <a:latin typeface="Montserrat" panose="00000500000000000000" pitchFamily="2" charset="0"/>
                </a:rPr>
                <a:t>- - linear extents</a:t>
              </a:r>
            </a:p>
            <a:p>
              <a:r>
                <a:rPr lang="en-US" sz="2400" dirty="0">
                  <a:solidFill>
                    <a:schemeClr val="bg1">
                      <a:lumMod val="75000"/>
                    </a:schemeClr>
                  </a:solidFill>
                  <a:latin typeface="Montserrat" panose="00000500000000000000" pitchFamily="2" charset="0"/>
                </a:rPr>
                <a:t>- - surface areas</a:t>
              </a:r>
            </a:p>
            <a:p>
              <a:r>
                <a:rPr lang="en-US" sz="2400" dirty="0">
                  <a:solidFill>
                    <a:schemeClr val="bg1">
                      <a:lumMod val="75000"/>
                    </a:schemeClr>
                  </a:solidFill>
                  <a:latin typeface="Montserrat" panose="00000500000000000000" pitchFamily="2" charset="0"/>
                </a:rPr>
                <a:t>- - 3d-volumes</a:t>
              </a:r>
            </a:p>
            <a:p>
              <a:r>
                <a:rPr lang="en-US" sz="2400" dirty="0">
                  <a:latin typeface="Montserrat SemiBold" panose="00000700000000000000" pitchFamily="2" charset="0"/>
                </a:rPr>
                <a:t>Geopolitical Units (facet)</a:t>
              </a:r>
            </a:p>
            <a:p>
              <a:r>
                <a:rPr lang="en-US" sz="2400" dirty="0">
                  <a:latin typeface="Montserrat" panose="00000500000000000000" pitchFamily="2" charset="0"/>
                </a:rPr>
                <a:t>- geopolitical units (top term)</a:t>
              </a:r>
            </a:p>
            <a:p>
              <a:r>
                <a:rPr lang="en-US" sz="2400" dirty="0">
                  <a:latin typeface="Montserrat SemiBold" panose="00000700000000000000" pitchFamily="2" charset="0"/>
                </a:rPr>
                <a:t>Groups and Collectivities(facet)</a:t>
              </a:r>
            </a:p>
            <a:p>
              <a:r>
                <a:rPr lang="en-US" sz="2400" dirty="0">
                  <a:latin typeface="Montserrat" panose="00000500000000000000" pitchFamily="2" charset="0"/>
                </a:rPr>
                <a:t>- groups and collectivities (top term) </a:t>
              </a:r>
            </a:p>
          </p:txBody>
        </p:sp>
        <p:sp>
          <p:nvSpPr>
            <p:cNvPr id="10" name="TextBox 6">
              <a:extLst>
                <a:ext uri="{FF2B5EF4-FFF2-40B4-BE49-F238E27FC236}">
                  <a16:creationId xmlns:a16="http://schemas.microsoft.com/office/drawing/2014/main" id="{4A7B8223-D1E3-4C91-9B26-9DF535CB5601}"/>
                </a:ext>
              </a:extLst>
            </p:cNvPr>
            <p:cNvSpPr txBox="1"/>
            <p:nvPr/>
          </p:nvSpPr>
          <p:spPr>
            <a:xfrm>
              <a:off x="11743267" y="3291556"/>
              <a:ext cx="6121400" cy="6740307"/>
            </a:xfrm>
            <a:prstGeom prst="rect">
              <a:avLst/>
            </a:prstGeom>
            <a:noFill/>
          </p:spPr>
          <p:txBody>
            <a:bodyPr wrap="square" rtlCol="0">
              <a:spAutoFit/>
            </a:bodyPr>
            <a:lstStyle/>
            <a:p>
              <a:r>
                <a:rPr lang="en-US" sz="2400" dirty="0">
                  <a:latin typeface="Montserrat SemiBold" panose="00000700000000000000" pitchFamily="2" charset="0"/>
                </a:rPr>
                <a:t>Material Things (facet)</a:t>
              </a:r>
            </a:p>
            <a:p>
              <a:r>
                <a:rPr lang="en-US" sz="2400" dirty="0">
                  <a:latin typeface="Montserrat" panose="00000500000000000000" pitchFamily="2" charset="0"/>
                </a:rPr>
                <a:t>- material things (top term)</a:t>
              </a:r>
            </a:p>
            <a:p>
              <a:r>
                <a:rPr lang="en-US" sz="2400" dirty="0">
                  <a:latin typeface="Montserrat" panose="00000500000000000000" pitchFamily="2" charset="0"/>
                </a:rPr>
                <a:t>- - built environment</a:t>
              </a:r>
            </a:p>
            <a:p>
              <a:r>
                <a:rPr lang="en-US" sz="2400" dirty="0">
                  <a:latin typeface="Montserrat" panose="00000500000000000000" pitchFamily="2" charset="0"/>
                </a:rPr>
                <a:t>- - mobile objects</a:t>
              </a:r>
            </a:p>
            <a:p>
              <a:r>
                <a:rPr lang="en-US" sz="2400" dirty="0">
                  <a:latin typeface="Montserrat" panose="00000500000000000000" pitchFamily="2" charset="0"/>
                </a:rPr>
                <a:t>- - physical features</a:t>
              </a:r>
            </a:p>
            <a:p>
              <a:r>
                <a:rPr lang="en-US" sz="2400" dirty="0">
                  <a:latin typeface="Montserrat" panose="00000500000000000000" pitchFamily="2" charset="0"/>
                </a:rPr>
                <a:t>- - structural parts of material objects</a:t>
              </a:r>
            </a:p>
            <a:p>
              <a:r>
                <a:rPr lang="en-US" sz="2400" dirty="0">
                  <a:latin typeface="Montserrat SemiBold" panose="00000700000000000000" pitchFamily="2" charset="0"/>
                </a:rPr>
                <a:t>Materials (facet)</a:t>
              </a:r>
            </a:p>
            <a:p>
              <a:r>
                <a:rPr lang="en-US" sz="2400" dirty="0">
                  <a:latin typeface="Montserrat" panose="00000500000000000000" pitchFamily="2" charset="0"/>
                </a:rPr>
                <a:t>- materials (top term)</a:t>
              </a:r>
            </a:p>
            <a:p>
              <a:r>
                <a:rPr lang="en-US" sz="2400" dirty="0">
                  <a:latin typeface="Montserrat SemiBold" panose="00000700000000000000" pitchFamily="2" charset="0"/>
                </a:rPr>
                <a:t>Natural Processes (facet)</a:t>
              </a:r>
            </a:p>
            <a:p>
              <a:r>
                <a:rPr lang="en-US" sz="2400" dirty="0">
                  <a:latin typeface="Montserrat" panose="00000500000000000000" pitchFamily="2" charset="0"/>
                </a:rPr>
                <a:t>- natural processes (top term)</a:t>
              </a:r>
            </a:p>
            <a:p>
              <a:r>
                <a:rPr lang="en-US" sz="2400" dirty="0">
                  <a:latin typeface="Montserrat" panose="00000500000000000000" pitchFamily="2" charset="0"/>
                </a:rPr>
                <a:t>- - geneses</a:t>
              </a:r>
            </a:p>
            <a:p>
              <a:r>
                <a:rPr lang="en-US" sz="2400" dirty="0">
                  <a:latin typeface="Montserrat" panose="00000500000000000000" pitchFamily="2" charset="0"/>
                </a:rPr>
                <a:t>- - natural destructions</a:t>
              </a:r>
            </a:p>
            <a:p>
              <a:r>
                <a:rPr lang="en-US" sz="2400" dirty="0">
                  <a:latin typeface="Montserrat SemiBold" panose="00000700000000000000" pitchFamily="2" charset="0"/>
                </a:rPr>
                <a:t>Roles (facet)</a:t>
              </a:r>
            </a:p>
            <a:p>
              <a:r>
                <a:rPr lang="en-US" sz="2400" dirty="0">
                  <a:latin typeface="Montserrat" panose="00000500000000000000" pitchFamily="2" charset="0"/>
                </a:rPr>
                <a:t>- roles (top term)</a:t>
              </a:r>
            </a:p>
            <a:p>
              <a:r>
                <a:rPr lang="en-US" sz="2400" dirty="0">
                  <a:solidFill>
                    <a:schemeClr val="bg1">
                      <a:lumMod val="75000"/>
                    </a:schemeClr>
                  </a:solidFill>
                  <a:latin typeface="Montserrat" panose="00000500000000000000" pitchFamily="2" charset="0"/>
                </a:rPr>
                <a:t>- - offices</a:t>
              </a:r>
            </a:p>
            <a:p>
              <a:r>
                <a:rPr lang="en-US" sz="2400" dirty="0">
                  <a:solidFill>
                    <a:schemeClr val="bg1">
                      <a:lumMod val="75000"/>
                    </a:schemeClr>
                  </a:solidFill>
                  <a:latin typeface="Montserrat" panose="00000500000000000000" pitchFamily="2" charset="0"/>
                </a:rPr>
                <a:t>- - roles of interpersonal relations</a:t>
              </a:r>
            </a:p>
            <a:p>
              <a:r>
                <a:rPr lang="en-US" sz="2400" dirty="0">
                  <a:latin typeface="Montserrat SemiBold" panose="00000700000000000000" pitchFamily="2" charset="0"/>
                </a:rPr>
                <a:t>Types of Epochs (facet)</a:t>
              </a:r>
            </a:p>
            <a:p>
              <a:r>
                <a:rPr lang="en-US" sz="2400" dirty="0">
                  <a:latin typeface="Montserrat" panose="00000500000000000000" pitchFamily="2" charset="0"/>
                </a:rPr>
                <a:t>- types of epochs (top term)</a:t>
              </a:r>
            </a:p>
          </p:txBody>
        </p:sp>
      </p:grpSp>
      <p:grpSp>
        <p:nvGrpSpPr>
          <p:cNvPr id="12" name="Agrupar 11">
            <a:extLst>
              <a:ext uri="{FF2B5EF4-FFF2-40B4-BE49-F238E27FC236}">
                <a16:creationId xmlns:a16="http://schemas.microsoft.com/office/drawing/2014/main" id="{8FF6F6D0-2369-4D6C-B80C-F1459F4C37BE}"/>
              </a:ext>
            </a:extLst>
          </p:cNvPr>
          <p:cNvGrpSpPr/>
          <p:nvPr/>
        </p:nvGrpSpPr>
        <p:grpSpPr>
          <a:xfrm>
            <a:off x="16844691" y="5878501"/>
            <a:ext cx="5883261" cy="1958997"/>
            <a:chOff x="2441331" y="3447008"/>
            <a:chExt cx="5415736" cy="1958997"/>
          </a:xfrm>
        </p:grpSpPr>
        <p:sp>
          <p:nvSpPr>
            <p:cNvPr id="14" name="Marcador de Posição do Texto 10">
              <a:extLst>
                <a:ext uri="{FF2B5EF4-FFF2-40B4-BE49-F238E27FC236}">
                  <a16:creationId xmlns:a16="http://schemas.microsoft.com/office/drawing/2014/main" id="{77E57399-E311-422D-B26C-892F4EB20339}"/>
                </a:ext>
              </a:extLst>
            </p:cNvPr>
            <p:cNvSpPr txBox="1">
              <a:spLocks/>
            </p:cNvSpPr>
            <p:nvPr/>
          </p:nvSpPr>
          <p:spPr>
            <a:xfrm>
              <a:off x="2441331" y="3447008"/>
              <a:ext cx="5415736" cy="481525"/>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2400" dirty="0">
                  <a:solidFill>
                    <a:srgbClr val="000B16"/>
                  </a:solidFill>
                  <a:latin typeface="Montserrat SemiBold" panose="00000700000000000000" pitchFamily="2" charset="0"/>
                  <a:sym typeface="Montserrat"/>
                </a:rPr>
                <a:t>24 mappings to BBT concepts:</a:t>
              </a:r>
            </a:p>
          </p:txBody>
        </p:sp>
        <p:sp>
          <p:nvSpPr>
            <p:cNvPr id="16" name="Marcador de Posição do Texto 10">
              <a:extLst>
                <a:ext uri="{FF2B5EF4-FFF2-40B4-BE49-F238E27FC236}">
                  <a16:creationId xmlns:a16="http://schemas.microsoft.com/office/drawing/2014/main" id="{7BDAA4FE-8EF9-4D4F-8C06-D55B598B8963}"/>
                </a:ext>
              </a:extLst>
            </p:cNvPr>
            <p:cNvSpPr txBox="1">
              <a:spLocks/>
            </p:cNvSpPr>
            <p:nvPr/>
          </p:nvSpPr>
          <p:spPr>
            <a:xfrm>
              <a:off x="2857011" y="4104742"/>
              <a:ext cx="3408322" cy="1301263"/>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2400" dirty="0">
                  <a:solidFill>
                    <a:srgbClr val="000B16"/>
                  </a:solidFill>
                  <a:latin typeface="Montserrat" panose="00000500000000000000" pitchFamily="2" charset="0"/>
                  <a:ea typeface="Montserrat"/>
                  <a:cs typeface="Montserrat"/>
                  <a:sym typeface="Montserrat"/>
                </a:rPr>
                <a:t>20</a:t>
              </a:r>
              <a:r>
                <a:rPr lang="en-GB" sz="2400" b="0" i="0" u="none" strike="noStrike" cap="none" dirty="0">
                  <a:solidFill>
                    <a:srgbClr val="000B16"/>
                  </a:solidFill>
                  <a:latin typeface="Montserrat" panose="00000500000000000000" pitchFamily="2" charset="0"/>
                  <a:ea typeface="Montserrat"/>
                  <a:cs typeface="Montserrat"/>
                  <a:sym typeface="Montserrat"/>
                </a:rPr>
                <a:t> exact matches</a:t>
              </a:r>
            </a:p>
            <a:p>
              <a:pPr marL="457200" indent="-438150">
                <a:lnSpc>
                  <a:spcPct val="115000"/>
                </a:lnSpc>
                <a:buClr>
                  <a:srgbClr val="000B16"/>
                </a:buClr>
                <a:buSzPts val="3300"/>
                <a:buFont typeface="Montserrat"/>
                <a:buChar char="●"/>
              </a:pPr>
              <a:r>
                <a:rPr lang="en-GB" sz="2400" dirty="0">
                  <a:solidFill>
                    <a:srgbClr val="000B16"/>
                  </a:solidFill>
                  <a:latin typeface="Montserrat" panose="00000500000000000000" pitchFamily="2" charset="0"/>
                  <a:ea typeface="Montserrat"/>
                  <a:cs typeface="Montserrat"/>
                  <a:sym typeface="Montserrat"/>
                </a:rPr>
                <a:t>2 close matches</a:t>
              </a:r>
              <a:endParaRPr lang="en-GB" sz="2400" b="0" i="0" u="none" strike="noStrike" cap="none" dirty="0">
                <a:solidFill>
                  <a:srgbClr val="000B16"/>
                </a:solidFill>
                <a:latin typeface="Montserrat" panose="00000500000000000000" pitchFamily="2" charset="0"/>
                <a:ea typeface="Montserrat"/>
                <a:cs typeface="Montserrat"/>
                <a:sym typeface="Montserrat"/>
              </a:endParaRPr>
            </a:p>
            <a:p>
              <a:pPr marL="457200" indent="-438150">
                <a:lnSpc>
                  <a:spcPct val="115000"/>
                </a:lnSpc>
                <a:buClr>
                  <a:srgbClr val="000B16"/>
                </a:buClr>
                <a:buSzPts val="3300"/>
                <a:buFont typeface="Montserrat"/>
                <a:buChar char="●"/>
              </a:pPr>
              <a:r>
                <a:rPr lang="en-GB" sz="2400" dirty="0">
                  <a:solidFill>
                    <a:srgbClr val="000B16"/>
                  </a:solidFill>
                  <a:latin typeface="Montserrat" panose="00000500000000000000" pitchFamily="2" charset="0"/>
                  <a:ea typeface="Montserrat"/>
                  <a:cs typeface="Montserrat"/>
                  <a:sym typeface="Montserrat"/>
                </a:rPr>
                <a:t>2 broad matches</a:t>
              </a:r>
            </a:p>
            <a:p>
              <a:pPr marL="457200" indent="-438150">
                <a:lnSpc>
                  <a:spcPct val="115000"/>
                </a:lnSpc>
                <a:buClr>
                  <a:srgbClr val="000B16"/>
                </a:buClr>
                <a:buSzPts val="3300"/>
                <a:buFont typeface="Montserrat"/>
                <a:buChar char="●"/>
              </a:pPr>
              <a:endParaRPr lang="en-GB" sz="2400" b="0" i="0" u="none" strike="noStrike" cap="none" dirty="0">
                <a:solidFill>
                  <a:srgbClr val="000B16"/>
                </a:solidFill>
                <a:latin typeface="Montserrat" panose="00000500000000000000" pitchFamily="2" charset="0"/>
                <a:ea typeface="Montserrat"/>
                <a:cs typeface="Montserrat"/>
                <a:sym typeface="Montserrat"/>
              </a:endParaRPr>
            </a:p>
          </p:txBody>
        </p:sp>
      </p:grpSp>
    </p:spTree>
    <p:extLst>
      <p:ext uri="{BB962C8B-B14F-4D97-AF65-F5344CB8AC3E}">
        <p14:creationId xmlns:p14="http://schemas.microsoft.com/office/powerpoint/2010/main" val="423132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6523"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p:cNvSpPr/>
          <p:nvPr/>
        </p:nvSpPr>
        <p:spPr>
          <a:xfrm>
            <a:off x="21078092" y="228600"/>
            <a:ext cx="2989385"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CaixaDeTexto 12">
            <a:extLst>
              <a:ext uri="{FF2B5EF4-FFF2-40B4-BE49-F238E27FC236}">
                <a16:creationId xmlns:a16="http://schemas.microsoft.com/office/drawing/2014/main" id="{C1D23275-C2AC-47EB-8FDB-1B419334F4DD}"/>
              </a:ext>
            </a:extLst>
          </p:cNvPr>
          <p:cNvSpPr txBox="1"/>
          <p:nvPr/>
        </p:nvSpPr>
        <p:spPr>
          <a:xfrm>
            <a:off x="7526300" y="1420869"/>
            <a:ext cx="9331401" cy="743280"/>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
                <a:srgbClr val="1681A8"/>
              </a:buClr>
              <a:buSzPts val="4700"/>
              <a:buFont typeface="Montserrat"/>
              <a:buNone/>
              <a:tabLst/>
              <a:defRPr/>
            </a:pPr>
            <a:r>
              <a:rPr lang="en-GB" sz="4700" b="1" dirty="0">
                <a:solidFill>
                  <a:srgbClr val="1681A8"/>
                </a:solidFill>
                <a:latin typeface="Montserrat"/>
                <a:sym typeface="Montserrat"/>
              </a:rPr>
              <a:t>Different</a:t>
            </a:r>
            <a:r>
              <a:rPr lang="en-GB" sz="4700" b="1" dirty="0">
                <a:solidFill>
                  <a:srgbClr val="1681A8"/>
                </a:solidFill>
                <a:latin typeface="Montserrat"/>
                <a:cs typeface="Arial"/>
                <a:sym typeface="Montserrat"/>
              </a:rPr>
              <a:t> ontological choices</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Marcador de Posição do Texto 10">
            <a:extLst>
              <a:ext uri="{FF2B5EF4-FFF2-40B4-BE49-F238E27FC236}">
                <a16:creationId xmlns:a16="http://schemas.microsoft.com/office/drawing/2014/main" id="{24723054-6950-4678-A770-30F6523B47A2}"/>
              </a:ext>
            </a:extLst>
          </p:cNvPr>
          <p:cNvSpPr txBox="1">
            <a:spLocks/>
          </p:cNvSpPr>
          <p:nvPr/>
        </p:nvSpPr>
        <p:spPr>
          <a:xfrm>
            <a:off x="2441331" y="3447007"/>
            <a:ext cx="19501338" cy="8848123"/>
          </a:xfrm>
          <a:prstGeom prst="rect">
            <a:avLst/>
          </a:prstGeom>
        </p:spPr>
        <p:txBody>
          <a:bodyPr vert="horz">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38150">
              <a:lnSpc>
                <a:spcPct val="115000"/>
              </a:lnSpc>
              <a:buClr>
                <a:srgbClr val="000B16"/>
              </a:buClr>
              <a:buSzPts val="3300"/>
              <a:buFont typeface="Montserrat"/>
              <a:buChar char="●"/>
            </a:pPr>
            <a:r>
              <a:rPr lang="en-GB" sz="3300" dirty="0">
                <a:solidFill>
                  <a:srgbClr val="000B16"/>
                </a:solidFill>
                <a:latin typeface="Montserrat SemiBold" panose="00000700000000000000" pitchFamily="2" charset="0"/>
                <a:sym typeface="Montserrat"/>
              </a:rPr>
              <a:t>More restrict set of categories</a:t>
            </a:r>
            <a:r>
              <a:rPr lang="en-GB" sz="3300" dirty="0">
                <a:solidFill>
                  <a:srgbClr val="000B16"/>
                </a:solidFill>
                <a:latin typeface="Montserrat" panose="00000500000000000000" pitchFamily="2" charset="0"/>
                <a:sym typeface="Montserrat"/>
              </a:rPr>
              <a:t> in the ROSSIO Thesaurus, intended to organise concepts for most information needs (in a relatively intuitive manner).</a:t>
            </a:r>
          </a:p>
          <a:p>
            <a:pPr marL="19050">
              <a:lnSpc>
                <a:spcPct val="115000"/>
              </a:lnSpc>
              <a:buClr>
                <a:srgbClr val="000B16"/>
              </a:buClr>
              <a:buSzPts val="3300"/>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SemiBold" panose="00000700000000000000" pitchFamily="2" charset="0"/>
                <a:sym typeface="Montserrat"/>
              </a:rPr>
              <a:t>Agents concept </a:t>
            </a:r>
            <a:r>
              <a:rPr lang="en-GB" sz="3300" dirty="0">
                <a:solidFill>
                  <a:srgbClr val="000B16"/>
                </a:solidFill>
                <a:latin typeface="Montserrat" panose="00000500000000000000" pitchFamily="2" charset="0"/>
                <a:sym typeface="Montserrat"/>
              </a:rPr>
              <a:t>with generic concepts for people, groups and organisations instead of roles (similarly to the Getty AAT).</a:t>
            </a:r>
          </a:p>
          <a:p>
            <a:pPr marL="19050">
              <a:lnSpc>
                <a:spcPct val="115000"/>
              </a:lnSpc>
              <a:buClr>
                <a:srgbClr val="000B16"/>
              </a:buClr>
              <a:buSzPts val="3300"/>
            </a:pPr>
            <a:endParaRPr lang="en-GB" sz="3300" dirty="0">
              <a:solidFill>
                <a:srgbClr val="000B16"/>
              </a:solidFill>
              <a:latin typeface="Montserrat SemiBold" panose="000007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SemiBold" panose="00000700000000000000" pitchFamily="2" charset="0"/>
                <a:sym typeface="Montserrat"/>
              </a:rPr>
              <a:t>Places concept</a:t>
            </a:r>
            <a:r>
              <a:rPr lang="en-GB" sz="3300" dirty="0">
                <a:solidFill>
                  <a:srgbClr val="000B16"/>
                </a:solidFill>
                <a:latin typeface="Montserrat" panose="00000500000000000000" pitchFamily="2" charset="0"/>
                <a:sym typeface="Montserrat"/>
              </a:rPr>
              <a:t>, with generic concepts for locations, including geopolitical entities, built environment and geographical features).</a:t>
            </a:r>
          </a:p>
          <a:p>
            <a:pPr marL="457200" indent="-438150">
              <a:lnSpc>
                <a:spcPct val="115000"/>
              </a:lnSpc>
              <a:buClr>
                <a:srgbClr val="000B16"/>
              </a:buClr>
              <a:buSzPts val="3300"/>
              <a:buFont typeface="Montserrat"/>
              <a:buChar char="●"/>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SemiBold" panose="00000700000000000000" pitchFamily="2" charset="0"/>
                <a:sym typeface="Montserrat"/>
              </a:rPr>
              <a:t>Temporal entities concept</a:t>
            </a:r>
            <a:r>
              <a:rPr lang="en-GB" sz="3300" dirty="0">
                <a:solidFill>
                  <a:srgbClr val="000B16"/>
                </a:solidFill>
                <a:latin typeface="Montserrat" panose="00000500000000000000" pitchFamily="2" charset="0"/>
                <a:sym typeface="Montserrat"/>
              </a:rPr>
              <a:t>, which includes activities, processes and periods/epochs.</a:t>
            </a:r>
          </a:p>
          <a:p>
            <a:pPr marL="19050">
              <a:lnSpc>
                <a:spcPct val="115000"/>
              </a:lnSpc>
              <a:buClr>
                <a:srgbClr val="000B16"/>
              </a:buClr>
              <a:buSzPts val="3300"/>
            </a:pPr>
            <a:endParaRPr lang="en-GB" sz="3300" dirty="0">
              <a:solidFill>
                <a:srgbClr val="000B16"/>
              </a:solidFill>
              <a:latin typeface="Montserrat" panose="00000500000000000000" pitchFamily="2" charset="0"/>
              <a:sym typeface="Montserrat"/>
            </a:endParaRPr>
          </a:p>
          <a:p>
            <a:pPr marL="457200" indent="-438150">
              <a:lnSpc>
                <a:spcPct val="115000"/>
              </a:lnSpc>
              <a:buClr>
                <a:srgbClr val="000B16"/>
              </a:buClr>
              <a:buSzPts val="3300"/>
              <a:buFont typeface="Montserrat"/>
              <a:buChar char="●"/>
            </a:pPr>
            <a:r>
              <a:rPr lang="en-GB" sz="3300" dirty="0">
                <a:solidFill>
                  <a:srgbClr val="000B16"/>
                </a:solidFill>
                <a:latin typeface="Montserrat" panose="00000500000000000000" pitchFamily="2" charset="0"/>
                <a:sym typeface="Montserrat"/>
              </a:rPr>
              <a:t>More generic understanding of </a:t>
            </a:r>
            <a:r>
              <a:rPr lang="en-GB" sz="3300" dirty="0">
                <a:solidFill>
                  <a:srgbClr val="000B16"/>
                </a:solidFill>
                <a:latin typeface="Montserrat SemiBold" panose="00000700000000000000" pitchFamily="2" charset="0"/>
                <a:sym typeface="Montserrat"/>
              </a:rPr>
              <a:t>physical objects</a:t>
            </a:r>
            <a:r>
              <a:rPr lang="en-GB" sz="3300" dirty="0">
                <a:solidFill>
                  <a:srgbClr val="000B16"/>
                </a:solidFill>
                <a:latin typeface="Montserrat" panose="00000500000000000000" pitchFamily="2" charset="0"/>
                <a:sym typeface="Montserrat"/>
              </a:rPr>
              <a:t>, including materials/substances as well as mobile objects, physical features and parts.</a:t>
            </a:r>
          </a:p>
        </p:txBody>
      </p:sp>
      <p:sp>
        <p:nvSpPr>
          <p:cNvPr id="11" name="Retângulo 10">
            <a:extLst>
              <a:ext uri="{FF2B5EF4-FFF2-40B4-BE49-F238E27FC236}">
                <a16:creationId xmlns:a16="http://schemas.microsoft.com/office/drawing/2014/main" id="{8699ED5B-5A41-4625-A7C4-C27C3FAC4A60}"/>
              </a:ext>
            </a:extLst>
          </p:cNvPr>
          <p:cNvSpPr/>
          <p:nvPr/>
        </p:nvSpPr>
        <p:spPr>
          <a:xfrm>
            <a:off x="16283354" y="119606"/>
            <a:ext cx="7473461" cy="1301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rgbClr val="000000"/>
                </a:solidFill>
                <a:latin typeface="Montserrat Medium" panose="00000600000000000000" pitchFamily="2" charset="0"/>
              </a:rPr>
              <a:t>Thesaurus Maintenance Working Group</a:t>
            </a:r>
          </a:p>
          <a:p>
            <a:pPr algn="r"/>
            <a:r>
              <a:rPr lang="en-GB" dirty="0">
                <a:solidFill>
                  <a:srgbClr val="000000"/>
                </a:solidFill>
                <a:latin typeface="Montserrat Medium" panose="00000600000000000000" pitchFamily="2" charset="0"/>
              </a:rPr>
              <a:t>DARIAH Working Group Open Meetings 2021</a:t>
            </a:r>
          </a:p>
          <a:p>
            <a:pPr algn="r"/>
            <a:r>
              <a:rPr lang="en-GB" dirty="0">
                <a:solidFill>
                  <a:srgbClr val="000000"/>
                </a:solidFill>
                <a:latin typeface="Montserrat SemiBold" panose="00000700000000000000" pitchFamily="2" charset="0"/>
              </a:rPr>
              <a:t>18 November 2021</a:t>
            </a:r>
          </a:p>
        </p:txBody>
      </p:sp>
    </p:spTree>
    <p:extLst>
      <p:ext uri="{BB962C8B-B14F-4D97-AF65-F5344CB8AC3E}">
        <p14:creationId xmlns:p14="http://schemas.microsoft.com/office/powerpoint/2010/main" val="1954036286"/>
      </p:ext>
    </p:extLst>
  </p:cSld>
  <p:clrMapOvr>
    <a:masterClrMapping/>
  </p:clrMapOvr>
</p:sld>
</file>

<file path=ppt/theme/theme1.xml><?xml version="1.0" encoding="utf-8"?>
<a:theme xmlns:a="http://schemas.openxmlformats.org/drawingml/2006/main" name="ROSSIO THEME">
  <a:themeElements>
    <a:clrScheme name="ROSSIO THEME">
      <a:dk1>
        <a:srgbClr val="FFFFFF"/>
      </a:dk1>
      <a:lt1>
        <a:srgbClr val="FFFFFF"/>
      </a:lt1>
      <a:dk2>
        <a:srgbClr val="A7A7A7"/>
      </a:dk2>
      <a:lt2>
        <a:srgbClr val="535353"/>
      </a:lt2>
      <a:accent1>
        <a:srgbClr val="00CC99"/>
      </a:accent1>
      <a:accent2>
        <a:srgbClr val="3333CC"/>
      </a:accent2>
      <a:accent3>
        <a:srgbClr val="8F8F8F"/>
      </a:accent3>
      <a:accent4>
        <a:srgbClr val="007256"/>
      </a:accent4>
      <a:accent5>
        <a:srgbClr val="1D1D72"/>
      </a:accent5>
      <a:accent6>
        <a:srgbClr val="6E6E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SSIO THEME">
  <a:themeElements>
    <a:clrScheme name="ROSSIO THEME">
      <a:dk1>
        <a:srgbClr val="000000"/>
      </a:dk1>
      <a:lt1>
        <a:srgbClr val="FFFFFF"/>
      </a:lt1>
      <a:dk2>
        <a:srgbClr val="A7A7A7"/>
      </a:dk2>
      <a:lt2>
        <a:srgbClr val="535353"/>
      </a:lt2>
      <a:accent1>
        <a:srgbClr val="00CC99"/>
      </a:accent1>
      <a:accent2>
        <a:srgbClr val="3333CC"/>
      </a:accent2>
      <a:accent3>
        <a:srgbClr val="8F8F8F"/>
      </a:accent3>
      <a:accent4>
        <a:srgbClr val="007256"/>
      </a:accent4>
      <a:accent5>
        <a:srgbClr val="1D1D72"/>
      </a:accent5>
      <a:accent6>
        <a:srgbClr val="6E6E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Personalizados</PresentationFormat>
  <Paragraphs>191</Paragraphs>
  <Slides>12</Slides>
  <Notes>12</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12</vt:i4>
      </vt:variant>
    </vt:vector>
  </HeadingPairs>
  <TitlesOfParts>
    <vt:vector size="18" baseType="lpstr">
      <vt:lpstr>Montserrat</vt:lpstr>
      <vt:lpstr>Montserrat Medium</vt:lpstr>
      <vt:lpstr>Montserrat SemiBold</vt:lpstr>
      <vt:lpstr>Arial</vt:lpstr>
      <vt:lpstr>Calibri</vt:lpstr>
      <vt:lpstr>ROSSIO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Acesso público</dc:creator>
  <cp:lastModifiedBy>Bruno Almeida</cp:lastModifiedBy>
  <cp:revision>12</cp:revision>
  <dcterms:modified xsi:type="dcterms:W3CDTF">2021-11-18T09:36:01Z</dcterms:modified>
</cp:coreProperties>
</file>