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16"/>
            <a:ext cx="9144000" cy="68539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95079"/>
            <a:ext cx="7772400" cy="1470025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5576" y="0"/>
            <a:ext cx="2133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282D116-4745-40F9-BEF0-E187E8E94255}" type="datetimeFigureOut">
              <a:rPr lang="en-US" smtClean="0"/>
              <a:pPr/>
              <a:t>9/27/2018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5998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2D116-4745-40F9-BEF0-E187E8E94255}" type="datetimeFigureOut">
              <a:rPr lang="en-US" smtClean="0"/>
              <a:t>9/27/2018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5FA5-2D5C-4BCC-923F-84EBA2B6FD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188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2D116-4745-40F9-BEF0-E187E8E94255}" type="datetimeFigureOut">
              <a:rPr lang="en-US" smtClean="0"/>
              <a:t>9/27/2018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5FA5-2D5C-4BCC-923F-84EBA2B6FD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625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13"/>
            <a:ext cx="9144000" cy="68557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342900" indent="-342900">
              <a:buClr>
                <a:schemeClr val="accent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  <a:defRPr sz="2000"/>
            </a:lvl1pPr>
            <a:lvl2pPr marL="800100" indent="-342900">
              <a:buClr>
                <a:schemeClr val="tx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2000"/>
            </a:lvl2pPr>
            <a:lvl3pPr>
              <a:buClr>
                <a:schemeClr val="tx2">
                  <a:lumMod val="40000"/>
                  <a:lumOff val="60000"/>
                </a:schemeClr>
              </a:buClr>
              <a:buSzPct val="80000"/>
              <a:defRPr sz="2000"/>
            </a:lvl3pPr>
            <a:lvl4pPr marL="1600200" indent="-228600">
              <a:buClr>
                <a:schemeClr val="tx2">
                  <a:lumMod val="40000"/>
                  <a:lumOff val="60000"/>
                </a:schemeClr>
              </a:buClr>
              <a:buSzPct val="70000"/>
              <a:buFont typeface="Arial" panose="020B0604020202020204" pitchFamily="34" charset="0"/>
              <a:buChar char="•"/>
              <a:defRPr sz="2000"/>
            </a:lvl4pPr>
            <a:lvl5pPr marL="2171700" indent="-342900">
              <a:buClr>
                <a:schemeClr val="tx2">
                  <a:lumMod val="40000"/>
                  <a:lumOff val="60000"/>
                </a:schemeClr>
              </a:buClr>
              <a:buSzPct val="60000"/>
              <a:buFont typeface="Arial" panose="020B0604020202020204" pitchFamily="34" charset="0"/>
              <a:buChar char="•"/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30888" y="6376243"/>
            <a:ext cx="21336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2E995FA5-2D5C-4BCC-923F-84EBA2B6FD2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95908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2D116-4745-40F9-BEF0-E187E8E94255}" type="datetimeFigureOut">
              <a:rPr lang="en-US" smtClean="0"/>
              <a:t>9/27/2018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5FA5-2D5C-4BCC-923F-84EBA2B6FD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32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2D116-4745-40F9-BEF0-E187E8E94255}" type="datetimeFigureOut">
              <a:rPr lang="en-US" smtClean="0"/>
              <a:t>9/27/2018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5FA5-2D5C-4BCC-923F-84EBA2B6FD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798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2D116-4745-40F9-BEF0-E187E8E94255}" type="datetimeFigureOut">
              <a:rPr lang="en-US" smtClean="0"/>
              <a:t>9/27/2018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5FA5-2D5C-4BCC-923F-84EBA2B6FD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262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2D116-4745-40F9-BEF0-E187E8E94255}" type="datetimeFigureOut">
              <a:rPr lang="en-US" smtClean="0"/>
              <a:t>9/27/2018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5FA5-2D5C-4BCC-923F-84EBA2B6FD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158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2D116-4745-40F9-BEF0-E187E8E94255}" type="datetimeFigureOut">
              <a:rPr lang="en-US" smtClean="0"/>
              <a:t>9/27/2018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5FA5-2D5C-4BCC-923F-84EBA2B6FD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36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2D116-4745-40F9-BEF0-E187E8E94255}" type="datetimeFigureOut">
              <a:rPr lang="en-US" smtClean="0"/>
              <a:t>9/27/2018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5FA5-2D5C-4BCC-923F-84EBA2B6FD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036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2D116-4745-40F9-BEF0-E187E8E94255}" type="datetimeFigureOut">
              <a:rPr lang="en-US" smtClean="0"/>
              <a:t>9/27/2018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5FA5-2D5C-4BCC-923F-84EBA2B6FD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042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82D116-4745-40F9-BEF0-E187E8E94255}" type="datetimeFigureOut">
              <a:rPr lang="en-US" smtClean="0"/>
              <a:t>9/27/2018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995FA5-2D5C-4BCC-923F-84EBA2B6FD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094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Discussion session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9092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4887" cy="1158236"/>
          </a:xfrm>
        </p:spPr>
        <p:txBody>
          <a:bodyPr/>
          <a:lstStyle/>
          <a:p>
            <a:r>
              <a:rPr lang="en-US" dirty="0" smtClean="0"/>
              <a:t>Topics to be discussed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The </a:t>
            </a:r>
            <a:r>
              <a:rPr lang="en-US" dirty="0"/>
              <a:t>BBT </a:t>
            </a:r>
            <a:r>
              <a:rPr lang="en-US" dirty="0" smtClean="0"/>
              <a:t>as an overarching  thesaurus </a:t>
            </a:r>
            <a:r>
              <a:rPr lang="en-US" dirty="0"/>
              <a:t>for the humanities. </a:t>
            </a:r>
            <a:r>
              <a:rPr lang="en-US" dirty="0" smtClean="0"/>
              <a:t>Does it deliver this goal in your opinion? </a:t>
            </a:r>
          </a:p>
          <a:p>
            <a:pPr lvl="1"/>
            <a:r>
              <a:rPr lang="en-US" dirty="0" smtClean="0"/>
              <a:t>Feedback </a:t>
            </a:r>
            <a:r>
              <a:rPr lang="en-US" dirty="0"/>
              <a:t>about features that you may not like or that do not really match your data, and need be revised (in terms of the content of BBT). </a:t>
            </a:r>
            <a:endParaRPr lang="en-US" dirty="0"/>
          </a:p>
          <a:p>
            <a:r>
              <a:rPr lang="en-US" dirty="0" smtClean="0"/>
              <a:t>Comments/thoughts </a:t>
            </a:r>
            <a:r>
              <a:rPr lang="en-US" dirty="0"/>
              <a:t>on the tools </a:t>
            </a:r>
            <a:r>
              <a:rPr lang="en-US" dirty="0" smtClean="0"/>
              <a:t>presented</a:t>
            </a:r>
            <a:r>
              <a:rPr lang="en-US" dirty="0"/>
              <a:t>. </a:t>
            </a:r>
            <a:endParaRPr lang="en-US" dirty="0" smtClean="0"/>
          </a:p>
          <a:p>
            <a:pPr lvl="1"/>
            <a:r>
              <a:rPr lang="en-US" dirty="0" smtClean="0"/>
              <a:t>Identification of </a:t>
            </a:r>
            <a:r>
              <a:rPr lang="en-US" dirty="0"/>
              <a:t>missing </a:t>
            </a:r>
            <a:r>
              <a:rPr lang="en-US" dirty="0" smtClean="0"/>
              <a:t>functionalities. </a:t>
            </a:r>
          </a:p>
          <a:p>
            <a:r>
              <a:rPr lang="en-US" dirty="0" smtClean="0"/>
              <a:t>Expanding </a:t>
            </a:r>
            <a:r>
              <a:rPr lang="en-US" dirty="0"/>
              <a:t>the user base of </a:t>
            </a:r>
            <a:r>
              <a:rPr lang="en-US" dirty="0" smtClean="0"/>
              <a:t>BBT &amp; </a:t>
            </a:r>
            <a:r>
              <a:rPr lang="en-US" dirty="0"/>
              <a:t>by getting more people and institutions to become actively involved in what we see as an emerging community. </a:t>
            </a:r>
            <a:endParaRPr lang="en-US" dirty="0" smtClean="0"/>
          </a:p>
          <a:p>
            <a:pPr lvl="1"/>
            <a:r>
              <a:rPr lang="en-US" dirty="0"/>
              <a:t>Approaching researchers/research institutions, who could help </a:t>
            </a:r>
            <a:r>
              <a:rPr lang="en-US" dirty="0" smtClean="0"/>
              <a:t>grow </a:t>
            </a:r>
            <a:r>
              <a:rPr lang="en-US" dirty="0"/>
              <a:t>the BBT community. </a:t>
            </a:r>
          </a:p>
          <a:p>
            <a:pPr lvl="1"/>
            <a:r>
              <a:rPr lang="en-US" dirty="0" smtClean="0"/>
              <a:t>Defining </a:t>
            </a:r>
            <a:r>
              <a:rPr lang="en-US" dirty="0"/>
              <a:t>the terms of engagement of the curators committee members</a:t>
            </a:r>
          </a:p>
          <a:p>
            <a:pPr lvl="1"/>
            <a:r>
              <a:rPr lang="en-US" dirty="0" smtClean="0"/>
              <a:t>Revision of roles </a:t>
            </a:r>
            <a:r>
              <a:rPr lang="en-US" dirty="0"/>
              <a:t>and </a:t>
            </a:r>
            <a:r>
              <a:rPr lang="en-US" dirty="0" smtClean="0"/>
              <a:t>responsibilities </a:t>
            </a:r>
            <a:r>
              <a:rPr lang="en-US" dirty="0"/>
              <a:t>regarding managing the content of </a:t>
            </a:r>
            <a:r>
              <a:rPr lang="en-US" dirty="0" smtClean="0"/>
              <a:t>BBT</a:t>
            </a:r>
          </a:p>
          <a:p>
            <a:pPr lvl="2"/>
            <a:r>
              <a:rPr lang="en-US" dirty="0" smtClean="0"/>
              <a:t>what </a:t>
            </a:r>
            <a:r>
              <a:rPr lang="en-US" dirty="0"/>
              <a:t>are the particulars of implementing a change to BBT? </a:t>
            </a:r>
            <a:endParaRPr lang="en-US" dirty="0" smtClean="0"/>
          </a:p>
          <a:p>
            <a:pPr lvl="2"/>
            <a:r>
              <a:rPr lang="en-US" dirty="0" smtClean="0"/>
              <a:t>how </a:t>
            </a:r>
            <a:r>
              <a:rPr lang="en-US" dirty="0"/>
              <a:t>are curators to vote on implementing a change</a:t>
            </a:r>
            <a:r>
              <a:rPr lang="en-US" dirty="0" smtClean="0"/>
              <a:t>?,</a:t>
            </a:r>
          </a:p>
          <a:p>
            <a:pPr lvl="2"/>
            <a:r>
              <a:rPr lang="en-US" dirty="0" smtClean="0"/>
              <a:t>are </a:t>
            </a:r>
            <a:r>
              <a:rPr lang="en-US" dirty="0"/>
              <a:t>the proposed changes semantically valid? etc</a:t>
            </a:r>
            <a:r>
              <a:rPr lang="en-US" dirty="0" smtClean="0"/>
              <a:t>.);; </a:t>
            </a:r>
            <a:endParaRPr lang="en-US" dirty="0"/>
          </a:p>
          <a:p>
            <a:r>
              <a:rPr lang="en-US" dirty="0" smtClean="0"/>
              <a:t>Drafting a </a:t>
            </a:r>
            <a:r>
              <a:rPr lang="en-US" dirty="0"/>
              <a:t>memorandum of understanding regarding the future of the working group and BBT.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4355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ISLgr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PresentationISLgr2</Template>
  <TotalTime>33</TotalTime>
  <Words>170</Words>
  <Application>Microsoft Office PowerPoint</Application>
  <PresentationFormat>On-screen Show (4:3)</PresentationFormat>
  <Paragraphs>14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PresentationISLgr2</vt:lpstr>
      <vt:lpstr>Discussion session</vt:lpstr>
      <vt:lpstr>Topics to be discussed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Korina Doerr</dc:creator>
  <cp:lastModifiedBy>Tsoulouha Eleni</cp:lastModifiedBy>
  <cp:revision>5</cp:revision>
  <dcterms:created xsi:type="dcterms:W3CDTF">2017-04-10T13:06:39Z</dcterms:created>
  <dcterms:modified xsi:type="dcterms:W3CDTF">2018-09-27T14:50:07Z</dcterms:modified>
</cp:coreProperties>
</file>