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59" d="100"/>
          <a:sy n="59" d="100"/>
        </p:scale>
        <p:origin x="72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F9EE-B4FB-405A-B141-8C0EFB0D229D}" type="datetimeFigureOut">
              <a:rPr lang="el-GR" smtClean="0"/>
              <a:t>26/9/2018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E467-7E61-4BD5-884F-FC5F36A7258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9538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F9EE-B4FB-405A-B141-8C0EFB0D229D}" type="datetimeFigureOut">
              <a:rPr lang="el-GR" smtClean="0"/>
              <a:t>26/9/2018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E467-7E61-4BD5-884F-FC5F36A7258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9427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F9EE-B4FB-405A-B141-8C0EFB0D229D}" type="datetimeFigureOut">
              <a:rPr lang="el-GR" smtClean="0"/>
              <a:t>26/9/2018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E467-7E61-4BD5-884F-FC5F36A7258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1519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F9EE-B4FB-405A-B141-8C0EFB0D229D}" type="datetimeFigureOut">
              <a:rPr lang="el-GR" smtClean="0"/>
              <a:t>26/9/2018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E467-7E61-4BD5-884F-FC5F36A7258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75527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F9EE-B4FB-405A-B141-8C0EFB0D229D}" type="datetimeFigureOut">
              <a:rPr lang="el-GR" smtClean="0"/>
              <a:t>26/9/2018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E467-7E61-4BD5-884F-FC5F36A7258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71790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F9EE-B4FB-405A-B141-8C0EFB0D229D}" type="datetimeFigureOut">
              <a:rPr lang="el-GR" smtClean="0"/>
              <a:t>26/9/2018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E467-7E61-4BD5-884F-FC5F36A7258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60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F9EE-B4FB-405A-B141-8C0EFB0D229D}" type="datetimeFigureOut">
              <a:rPr lang="el-GR" smtClean="0"/>
              <a:t>26/9/2018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E467-7E61-4BD5-884F-FC5F36A7258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16523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F9EE-B4FB-405A-B141-8C0EFB0D229D}" type="datetimeFigureOut">
              <a:rPr lang="el-GR" smtClean="0"/>
              <a:t>26/9/2018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E467-7E61-4BD5-884F-FC5F36A7258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25269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F9EE-B4FB-405A-B141-8C0EFB0D229D}" type="datetimeFigureOut">
              <a:rPr lang="el-GR" smtClean="0"/>
              <a:t>26/9/2018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E467-7E61-4BD5-884F-FC5F36A7258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94840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F9EE-B4FB-405A-B141-8C0EFB0D229D}" type="datetimeFigureOut">
              <a:rPr lang="el-GR" smtClean="0"/>
              <a:t>26/9/2018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E467-7E61-4BD5-884F-FC5F36A7258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50151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F9EE-B4FB-405A-B141-8C0EFB0D229D}" type="datetimeFigureOut">
              <a:rPr lang="el-GR" smtClean="0"/>
              <a:t>26/9/2018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E467-7E61-4BD5-884F-FC5F36A7258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9906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4F9EE-B4FB-405A-B141-8C0EFB0D229D}" type="datetimeFigureOut">
              <a:rPr lang="el-GR" smtClean="0"/>
              <a:t>26/9/2018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EE467-7E61-4BD5-884F-FC5F36A7258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4478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6430" y="2285999"/>
            <a:ext cx="110217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Integrating art terms referring to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greek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art into the DYAS Thesaurus</a:t>
            </a:r>
            <a:r>
              <a:rPr lang="el-G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“bottom-up” method based on the case of ASFA gallery</a:t>
            </a:r>
            <a:endParaRPr lang="el-G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86628" y="3160694"/>
            <a:ext cx="6481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Christina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Dimakopoulou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Maria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Chatzi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Athens School of Fine Arts 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37322" y="1288193"/>
            <a:ext cx="107800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Thesaurus maintenance WG Workshop, Heraklion, Crete, Friday 28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September 2018</a:t>
            </a:r>
            <a:endParaRPr lang="el-G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076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18" y="589516"/>
            <a:ext cx="9621593" cy="505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581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284" y="753494"/>
            <a:ext cx="4990557" cy="51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157804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48</Words>
  <Application>Microsoft Office PowerPoint</Application>
  <PresentationFormat>Ευρεία οθόνη</PresentationFormat>
  <Paragraphs>3</Paragraphs>
  <Slides>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Θέμα του Office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Χριστίνα Δημακοπούλου</dc:creator>
  <cp:lastModifiedBy>Χριστίνα Δημακοπούλου</cp:lastModifiedBy>
  <cp:revision>6</cp:revision>
  <dcterms:created xsi:type="dcterms:W3CDTF">2018-09-26T20:50:08Z</dcterms:created>
  <dcterms:modified xsi:type="dcterms:W3CDTF">2018-09-26T22:00:24Z</dcterms:modified>
</cp:coreProperties>
</file>